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FB03D-1764-5B4F-B940-9C9F945837E9}" v="216" dt="2024-05-13T14:19:57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68"/>
    <p:restoredTop sz="86406"/>
  </p:normalViewPr>
  <p:slideViewPr>
    <p:cSldViewPr snapToGrid="0">
      <p:cViewPr varScale="1">
        <p:scale>
          <a:sx n="136" d="100"/>
          <a:sy n="136" d="100"/>
        </p:scale>
        <p:origin x="232" y="4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28" d="100"/>
          <a:sy n="128" d="100"/>
        </p:scale>
        <p:origin x="444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üeb Guillaume" userId="cdddf057-9811-4cdd-8552-6ae0b8a7753d" providerId="ADAL" clId="{ECDFB03D-1764-5B4F-B940-9C9F945837E9}"/>
    <pc:docChg chg="undo custSel addSld delSld modSld">
      <pc:chgData name="Trüeb Guillaume" userId="cdddf057-9811-4cdd-8552-6ae0b8a7753d" providerId="ADAL" clId="{ECDFB03D-1764-5B4F-B940-9C9F945837E9}" dt="2024-05-13T14:20:08.770" v="3975" actId="1076"/>
      <pc:docMkLst>
        <pc:docMk/>
      </pc:docMkLst>
      <pc:sldChg chg="modSp mod setBg modNotesTx">
        <pc:chgData name="Trüeb Guillaume" userId="cdddf057-9811-4cdd-8552-6ae0b8a7753d" providerId="ADAL" clId="{ECDFB03D-1764-5B4F-B940-9C9F945837E9}" dt="2024-05-10T07:08:03.234" v="3714" actId="113"/>
        <pc:sldMkLst>
          <pc:docMk/>
          <pc:sldMk cId="624417057" sldId="256"/>
        </pc:sldMkLst>
        <pc:spChg chg="mod">
          <ac:chgData name="Trüeb Guillaume" userId="cdddf057-9811-4cdd-8552-6ae0b8a7753d" providerId="ADAL" clId="{ECDFB03D-1764-5B4F-B940-9C9F945837E9}" dt="2024-05-10T07:08:03.234" v="3714" actId="113"/>
          <ac:spMkLst>
            <pc:docMk/>
            <pc:sldMk cId="624417057" sldId="256"/>
            <ac:spMk id="2" creationId="{BB81C4E9-D116-9039-9821-C867B37DB1CA}"/>
          </ac:spMkLst>
        </pc:spChg>
        <pc:spChg chg="mod">
          <ac:chgData name="Trüeb Guillaume" userId="cdddf057-9811-4cdd-8552-6ae0b8a7753d" providerId="ADAL" clId="{ECDFB03D-1764-5B4F-B940-9C9F945837E9}" dt="2024-05-09T13:55:31.501" v="425" actId="1076"/>
          <ac:spMkLst>
            <pc:docMk/>
            <pc:sldMk cId="624417057" sldId="256"/>
            <ac:spMk id="3" creationId="{F937CF57-DD8D-CC1A-0349-65589F61BAAE}"/>
          </ac:spMkLst>
        </pc:spChg>
      </pc:sldChg>
      <pc:sldChg chg="delSp modSp new mod setBg">
        <pc:chgData name="Trüeb Guillaume" userId="cdddf057-9811-4cdd-8552-6ae0b8a7753d" providerId="ADAL" clId="{ECDFB03D-1764-5B4F-B940-9C9F945837E9}" dt="2024-05-09T14:58:43.127" v="3252"/>
        <pc:sldMkLst>
          <pc:docMk/>
          <pc:sldMk cId="3224372592" sldId="257"/>
        </pc:sldMkLst>
        <pc:spChg chg="mod">
          <ac:chgData name="Trüeb Guillaume" userId="cdddf057-9811-4cdd-8552-6ae0b8a7753d" providerId="ADAL" clId="{ECDFB03D-1764-5B4F-B940-9C9F945837E9}" dt="2024-05-09T13:55:10.703" v="421" actId="2711"/>
          <ac:spMkLst>
            <pc:docMk/>
            <pc:sldMk cId="3224372592" sldId="257"/>
            <ac:spMk id="2" creationId="{86B61A9F-2F2B-04C4-CBC7-30F7120107AF}"/>
          </ac:spMkLst>
        </pc:spChg>
        <pc:spChg chg="del">
          <ac:chgData name="Trüeb Guillaume" userId="cdddf057-9811-4cdd-8552-6ae0b8a7753d" providerId="ADAL" clId="{ECDFB03D-1764-5B4F-B940-9C9F945837E9}" dt="2024-05-08T14:23:02.957" v="138" actId="478"/>
          <ac:spMkLst>
            <pc:docMk/>
            <pc:sldMk cId="3224372592" sldId="257"/>
            <ac:spMk id="3" creationId="{9C03FBAF-F73C-F1F3-A106-3C7470746699}"/>
          </ac:spMkLst>
        </pc:spChg>
      </pc:sldChg>
      <pc:sldChg chg="new del">
        <pc:chgData name="Trüeb Guillaume" userId="cdddf057-9811-4cdd-8552-6ae0b8a7753d" providerId="ADAL" clId="{ECDFB03D-1764-5B4F-B940-9C9F945837E9}" dt="2024-05-08T14:22:14.508" v="11" actId="2696"/>
        <pc:sldMkLst>
          <pc:docMk/>
          <pc:sldMk cId="3783827879" sldId="257"/>
        </pc:sldMkLst>
      </pc:sldChg>
      <pc:sldChg chg="addSp modSp new mod setBg modAnim">
        <pc:chgData name="Trüeb Guillaume" userId="cdddf057-9811-4cdd-8552-6ae0b8a7753d" providerId="ADAL" clId="{ECDFB03D-1764-5B4F-B940-9C9F945837E9}" dt="2024-05-10T09:22:41.238" v="3909" actId="1076"/>
        <pc:sldMkLst>
          <pc:docMk/>
          <pc:sldMk cId="404715531" sldId="258"/>
        </pc:sldMkLst>
        <pc:spChg chg="add mod">
          <ac:chgData name="Trüeb Guillaume" userId="cdddf057-9811-4cdd-8552-6ae0b8a7753d" providerId="ADAL" clId="{ECDFB03D-1764-5B4F-B940-9C9F945837E9}" dt="2024-05-10T09:22:38.430" v="3908" actId="113"/>
          <ac:spMkLst>
            <pc:docMk/>
            <pc:sldMk cId="404715531" sldId="258"/>
            <ac:spMk id="2" creationId="{152F259D-3A69-D721-DC9E-6385C0E87EB4}"/>
          </ac:spMkLst>
        </pc:spChg>
        <pc:picChg chg="add mod">
          <ac:chgData name="Trüeb Guillaume" userId="cdddf057-9811-4cdd-8552-6ae0b8a7753d" providerId="ADAL" clId="{ECDFB03D-1764-5B4F-B940-9C9F945837E9}" dt="2024-05-08T14:36:33.528" v="241" actId="18131"/>
          <ac:picMkLst>
            <pc:docMk/>
            <pc:sldMk cId="404715531" sldId="258"/>
            <ac:picMk id="1026" creationId="{72C1EE31-CFA3-9665-D12F-31DB00D4C8FE}"/>
          </ac:picMkLst>
        </pc:picChg>
        <pc:picChg chg="add mod">
          <ac:chgData name="Trüeb Guillaume" userId="cdddf057-9811-4cdd-8552-6ae0b8a7753d" providerId="ADAL" clId="{ECDFB03D-1764-5B4F-B940-9C9F945837E9}" dt="2024-05-10T09:22:41.238" v="3909" actId="1076"/>
          <ac:picMkLst>
            <pc:docMk/>
            <pc:sldMk cId="404715531" sldId="258"/>
            <ac:picMk id="1028" creationId="{2A7D6FF5-2BF4-4801-CB5A-A425FBE2B002}"/>
          </ac:picMkLst>
        </pc:picChg>
      </pc:sldChg>
      <pc:sldChg chg="new del">
        <pc:chgData name="Trüeb Guillaume" userId="cdddf057-9811-4cdd-8552-6ae0b8a7753d" providerId="ADAL" clId="{ECDFB03D-1764-5B4F-B940-9C9F945837E9}" dt="2024-05-09T13:51:30.603" v="347" actId="2696"/>
        <pc:sldMkLst>
          <pc:docMk/>
          <pc:sldMk cId="907941206" sldId="259"/>
        </pc:sldMkLst>
      </pc:sldChg>
      <pc:sldChg chg="new del">
        <pc:chgData name="Trüeb Guillaume" userId="cdddf057-9811-4cdd-8552-6ae0b8a7753d" providerId="ADAL" clId="{ECDFB03D-1764-5B4F-B940-9C9F945837E9}" dt="2024-05-08T15:32:05.843" v="345" actId="2696"/>
        <pc:sldMkLst>
          <pc:docMk/>
          <pc:sldMk cId="1305884459" sldId="259"/>
        </pc:sldMkLst>
      </pc:sldChg>
      <pc:sldChg chg="addSp modSp new mod setBg modNotesTx">
        <pc:chgData name="Trüeb Guillaume" userId="cdddf057-9811-4cdd-8552-6ae0b8a7753d" providerId="ADAL" clId="{ECDFB03D-1764-5B4F-B940-9C9F945837E9}" dt="2024-05-09T15:00:43.432" v="3398" actId="20577"/>
        <pc:sldMkLst>
          <pc:docMk/>
          <pc:sldMk cId="4282326366" sldId="259"/>
        </pc:sldMkLst>
        <pc:spChg chg="mod">
          <ac:chgData name="Trüeb Guillaume" userId="cdddf057-9811-4cdd-8552-6ae0b8a7753d" providerId="ADAL" clId="{ECDFB03D-1764-5B4F-B940-9C9F945837E9}" dt="2024-05-09T13:55:39.873" v="426" actId="2711"/>
          <ac:spMkLst>
            <pc:docMk/>
            <pc:sldMk cId="4282326366" sldId="259"/>
            <ac:spMk id="2" creationId="{263ACE9E-309A-E09F-75F7-AABC61DAE275}"/>
          </ac:spMkLst>
        </pc:spChg>
        <pc:spChg chg="mod">
          <ac:chgData name="Trüeb Guillaume" userId="cdddf057-9811-4cdd-8552-6ae0b8a7753d" providerId="ADAL" clId="{ECDFB03D-1764-5B4F-B940-9C9F945837E9}" dt="2024-05-09T14:01:11.326" v="818" actId="20577"/>
          <ac:spMkLst>
            <pc:docMk/>
            <pc:sldMk cId="4282326366" sldId="259"/>
            <ac:spMk id="3" creationId="{9400B42F-E437-C7AD-9F36-6C8331434BA5}"/>
          </ac:spMkLst>
        </pc:spChg>
        <pc:spChg chg="add mod">
          <ac:chgData name="Trüeb Guillaume" userId="cdddf057-9811-4cdd-8552-6ae0b8a7753d" providerId="ADAL" clId="{ECDFB03D-1764-5B4F-B940-9C9F945837E9}" dt="2024-05-09T14:55:35.130" v="3143" actId="113"/>
          <ac:spMkLst>
            <pc:docMk/>
            <pc:sldMk cId="4282326366" sldId="259"/>
            <ac:spMk id="4" creationId="{CBD98510-1BFB-E8AA-3F34-55A0877FE96E}"/>
          </ac:spMkLst>
        </pc:spChg>
      </pc:sldChg>
      <pc:sldChg chg="addSp delSp modSp new mod setBg">
        <pc:chgData name="Trüeb Guillaume" userId="cdddf057-9811-4cdd-8552-6ae0b8a7753d" providerId="ADAL" clId="{ECDFB03D-1764-5B4F-B940-9C9F945837E9}" dt="2024-05-09T15:29:47.722" v="3415" actId="20577"/>
        <pc:sldMkLst>
          <pc:docMk/>
          <pc:sldMk cId="2145472797" sldId="260"/>
        </pc:sldMkLst>
        <pc:spChg chg="mod">
          <ac:chgData name="Trüeb Guillaume" userId="cdddf057-9811-4cdd-8552-6ae0b8a7753d" providerId="ADAL" clId="{ECDFB03D-1764-5B4F-B940-9C9F945837E9}" dt="2024-05-09T14:11:09.475" v="989" actId="2711"/>
          <ac:spMkLst>
            <pc:docMk/>
            <pc:sldMk cId="2145472797" sldId="260"/>
            <ac:spMk id="2" creationId="{F848B694-19D9-6C6D-0A76-4FDAD8D2CEFA}"/>
          </ac:spMkLst>
        </pc:spChg>
        <pc:spChg chg="mod">
          <ac:chgData name="Trüeb Guillaume" userId="cdddf057-9811-4cdd-8552-6ae0b8a7753d" providerId="ADAL" clId="{ECDFB03D-1764-5B4F-B940-9C9F945837E9}" dt="2024-05-09T15:29:47.722" v="3415" actId="20577"/>
          <ac:spMkLst>
            <pc:docMk/>
            <pc:sldMk cId="2145472797" sldId="260"/>
            <ac:spMk id="3" creationId="{45B3DDF6-4FFB-672F-3F81-B8CA6F8F5CF8}"/>
          </ac:spMkLst>
        </pc:spChg>
        <pc:spChg chg="add del mod">
          <ac:chgData name="Trüeb Guillaume" userId="cdddf057-9811-4cdd-8552-6ae0b8a7753d" providerId="ADAL" clId="{ECDFB03D-1764-5B4F-B940-9C9F945837E9}" dt="2024-05-09T14:37:26.855" v="1872" actId="478"/>
          <ac:spMkLst>
            <pc:docMk/>
            <pc:sldMk cId="2145472797" sldId="260"/>
            <ac:spMk id="4" creationId="{F020537C-CFB1-E2DD-8B43-53BEF452A3D1}"/>
          </ac:spMkLst>
        </pc:spChg>
      </pc:sldChg>
      <pc:sldChg chg="addSp delSp modSp add mod setBg modNotesTx">
        <pc:chgData name="Trüeb Guillaume" userId="cdddf057-9811-4cdd-8552-6ae0b8a7753d" providerId="ADAL" clId="{ECDFB03D-1764-5B4F-B940-9C9F945837E9}" dt="2024-05-09T14:58:43.127" v="3252"/>
        <pc:sldMkLst>
          <pc:docMk/>
          <pc:sldMk cId="1876721931" sldId="261"/>
        </pc:sldMkLst>
        <pc:spChg chg="mod">
          <ac:chgData name="Trüeb Guillaume" userId="cdddf057-9811-4cdd-8552-6ae0b8a7753d" providerId="ADAL" clId="{ECDFB03D-1764-5B4F-B940-9C9F945837E9}" dt="2024-05-09T14:44:14.464" v="2002" actId="1076"/>
          <ac:spMkLst>
            <pc:docMk/>
            <pc:sldMk cId="1876721931" sldId="261"/>
            <ac:spMk id="3" creationId="{45B3DDF6-4FFB-672F-3F81-B8CA6F8F5CF8}"/>
          </ac:spMkLst>
        </pc:spChg>
        <pc:spChg chg="del mod">
          <ac:chgData name="Trüeb Guillaume" userId="cdddf057-9811-4cdd-8552-6ae0b8a7753d" providerId="ADAL" clId="{ECDFB03D-1764-5B4F-B940-9C9F945837E9}" dt="2024-05-09T14:35:11.584" v="1838" actId="478"/>
          <ac:spMkLst>
            <pc:docMk/>
            <pc:sldMk cId="1876721931" sldId="261"/>
            <ac:spMk id="4" creationId="{F020537C-CFB1-E2DD-8B43-53BEF452A3D1}"/>
          </ac:spMkLst>
        </pc:spChg>
        <pc:spChg chg="add del mod">
          <ac:chgData name="Trüeb Guillaume" userId="cdddf057-9811-4cdd-8552-6ae0b8a7753d" providerId="ADAL" clId="{ECDFB03D-1764-5B4F-B940-9C9F945837E9}" dt="2024-05-09T14:35:04.616" v="1836" actId="478"/>
          <ac:spMkLst>
            <pc:docMk/>
            <pc:sldMk cId="1876721931" sldId="261"/>
            <ac:spMk id="5" creationId="{66159BCB-3EEA-1781-4CCC-FFDA7FEC89E3}"/>
          </ac:spMkLst>
        </pc:spChg>
        <pc:picChg chg="add mod">
          <ac:chgData name="Trüeb Guillaume" userId="cdddf057-9811-4cdd-8552-6ae0b8a7753d" providerId="ADAL" clId="{ECDFB03D-1764-5B4F-B940-9C9F945837E9}" dt="2024-05-09T14:44:08.913" v="2001" actId="1076"/>
          <ac:picMkLst>
            <pc:docMk/>
            <pc:sldMk cId="1876721931" sldId="261"/>
            <ac:picMk id="1026" creationId="{D22F999D-A437-757A-54E8-D8473FECE860}"/>
          </ac:picMkLst>
        </pc:picChg>
      </pc:sldChg>
      <pc:sldChg chg="modSp add mod setBg">
        <pc:chgData name="Trüeb Guillaume" userId="cdddf057-9811-4cdd-8552-6ae0b8a7753d" providerId="ADAL" clId="{ECDFB03D-1764-5B4F-B940-9C9F945837E9}" dt="2024-05-10T07:07:24.493" v="3713" actId="20577"/>
        <pc:sldMkLst>
          <pc:docMk/>
          <pc:sldMk cId="1763687260" sldId="262"/>
        </pc:sldMkLst>
        <pc:spChg chg="mod">
          <ac:chgData name="Trüeb Guillaume" userId="cdddf057-9811-4cdd-8552-6ae0b8a7753d" providerId="ADAL" clId="{ECDFB03D-1764-5B4F-B940-9C9F945837E9}" dt="2024-05-10T07:07:24.493" v="3713" actId="20577"/>
          <ac:spMkLst>
            <pc:docMk/>
            <pc:sldMk cId="1763687260" sldId="262"/>
            <ac:spMk id="2" creationId="{86B61A9F-2F2B-04C4-CBC7-30F7120107AF}"/>
          </ac:spMkLst>
        </pc:spChg>
      </pc:sldChg>
      <pc:sldChg chg="new del">
        <pc:chgData name="Trüeb Guillaume" userId="cdddf057-9811-4cdd-8552-6ae0b8a7753d" providerId="ADAL" clId="{ECDFB03D-1764-5B4F-B940-9C9F945837E9}" dt="2024-05-09T15:30:52.942" v="3459" actId="2696"/>
        <pc:sldMkLst>
          <pc:docMk/>
          <pc:sldMk cId="780435796" sldId="263"/>
        </pc:sldMkLst>
      </pc:sldChg>
      <pc:sldChg chg="modSp add del mod setBg">
        <pc:chgData name="Trüeb Guillaume" userId="cdddf057-9811-4cdd-8552-6ae0b8a7753d" providerId="ADAL" clId="{ECDFB03D-1764-5B4F-B940-9C9F945837E9}" dt="2024-05-09T15:30:35.963" v="3456" actId="2696"/>
        <pc:sldMkLst>
          <pc:docMk/>
          <pc:sldMk cId="1507923698" sldId="263"/>
        </pc:sldMkLst>
        <pc:spChg chg="mod">
          <ac:chgData name="Trüeb Guillaume" userId="cdddf057-9811-4cdd-8552-6ae0b8a7753d" providerId="ADAL" clId="{ECDFB03D-1764-5B4F-B940-9C9F945837E9}" dt="2024-05-09T15:30:31.148" v="3454" actId="20577"/>
          <ac:spMkLst>
            <pc:docMk/>
            <pc:sldMk cId="1507923698" sldId="263"/>
            <ac:spMk id="2" creationId="{86B61A9F-2F2B-04C4-CBC7-30F7120107AF}"/>
          </ac:spMkLst>
        </pc:spChg>
      </pc:sldChg>
      <pc:sldChg chg="modSp add mod setBg">
        <pc:chgData name="Trüeb Guillaume" userId="cdddf057-9811-4cdd-8552-6ae0b8a7753d" providerId="ADAL" clId="{ECDFB03D-1764-5B4F-B940-9C9F945837E9}" dt="2024-05-09T15:31:49.366" v="3554" actId="20577"/>
        <pc:sldMkLst>
          <pc:docMk/>
          <pc:sldMk cId="850454818" sldId="264"/>
        </pc:sldMkLst>
        <pc:spChg chg="mod">
          <ac:chgData name="Trüeb Guillaume" userId="cdddf057-9811-4cdd-8552-6ae0b8a7753d" providerId="ADAL" clId="{ECDFB03D-1764-5B4F-B940-9C9F945837E9}" dt="2024-05-09T15:31:01.246" v="3482" actId="20577"/>
          <ac:spMkLst>
            <pc:docMk/>
            <pc:sldMk cId="850454818" sldId="264"/>
            <ac:spMk id="2" creationId="{BB81C4E9-D116-9039-9821-C867B37DB1CA}"/>
          </ac:spMkLst>
        </pc:spChg>
        <pc:spChg chg="mod">
          <ac:chgData name="Trüeb Guillaume" userId="cdddf057-9811-4cdd-8552-6ae0b8a7753d" providerId="ADAL" clId="{ECDFB03D-1764-5B4F-B940-9C9F945837E9}" dt="2024-05-09T15:31:49.366" v="3554" actId="20577"/>
          <ac:spMkLst>
            <pc:docMk/>
            <pc:sldMk cId="850454818" sldId="264"/>
            <ac:spMk id="3" creationId="{F937CF57-DD8D-CC1A-0349-65589F61BAAE}"/>
          </ac:spMkLst>
        </pc:spChg>
      </pc:sldChg>
      <pc:sldChg chg="addSp delSp modSp add mod setBg">
        <pc:chgData name="Trüeb Guillaume" userId="cdddf057-9811-4cdd-8552-6ae0b8a7753d" providerId="ADAL" clId="{ECDFB03D-1764-5B4F-B940-9C9F945837E9}" dt="2024-05-13T14:20:08.770" v="3975" actId="1076"/>
        <pc:sldMkLst>
          <pc:docMk/>
          <pc:sldMk cId="1740961636" sldId="265"/>
        </pc:sldMkLst>
        <pc:spChg chg="mod">
          <ac:chgData name="Trüeb Guillaume" userId="cdddf057-9811-4cdd-8552-6ae0b8a7753d" providerId="ADAL" clId="{ECDFB03D-1764-5B4F-B940-9C9F945837E9}" dt="2024-05-09T15:36:15.441" v="3566" actId="20577"/>
          <ac:spMkLst>
            <pc:docMk/>
            <pc:sldMk cId="1740961636" sldId="265"/>
            <ac:spMk id="2" creationId="{F848B694-19D9-6C6D-0A76-4FDAD8D2CEFA}"/>
          </ac:spMkLst>
        </pc:spChg>
        <pc:spChg chg="mod">
          <ac:chgData name="Trüeb Guillaume" userId="cdddf057-9811-4cdd-8552-6ae0b8a7753d" providerId="ADAL" clId="{ECDFB03D-1764-5B4F-B940-9C9F945837E9}" dt="2024-05-13T14:20:08.770" v="3975" actId="1076"/>
          <ac:spMkLst>
            <pc:docMk/>
            <pc:sldMk cId="1740961636" sldId="265"/>
            <ac:spMk id="3" creationId="{45B3DDF6-4FFB-672F-3F81-B8CA6F8F5CF8}"/>
          </ac:spMkLst>
        </pc:spChg>
        <pc:spChg chg="add del mod">
          <ac:chgData name="Trüeb Guillaume" userId="cdddf057-9811-4cdd-8552-6ae0b8a7753d" providerId="ADAL" clId="{ECDFB03D-1764-5B4F-B940-9C9F945837E9}" dt="2024-05-09T15:40:14.878" v="3663" actId="478"/>
          <ac:spMkLst>
            <pc:docMk/>
            <pc:sldMk cId="1740961636" sldId="265"/>
            <ac:spMk id="4" creationId="{1DE8D765-D305-A851-EFDD-6FCF79AF29B3}"/>
          </ac:spMkLst>
        </pc:spChg>
      </pc:sldChg>
      <pc:sldChg chg="addSp delSp modSp add mod modTransition setBg modAnim">
        <pc:chgData name="Trüeb Guillaume" userId="cdddf057-9811-4cdd-8552-6ae0b8a7753d" providerId="ADAL" clId="{ECDFB03D-1764-5B4F-B940-9C9F945837E9}" dt="2024-05-13T14:19:57.340" v="3974" actId="1076"/>
        <pc:sldMkLst>
          <pc:docMk/>
          <pc:sldMk cId="3828157365" sldId="266"/>
        </pc:sldMkLst>
        <pc:spChg chg="mod">
          <ac:chgData name="Trüeb Guillaume" userId="cdddf057-9811-4cdd-8552-6ae0b8a7753d" providerId="ADAL" clId="{ECDFB03D-1764-5B4F-B940-9C9F945837E9}" dt="2024-05-13T14:19:53.555" v="3973" actId="20577"/>
          <ac:spMkLst>
            <pc:docMk/>
            <pc:sldMk cId="3828157365" sldId="266"/>
            <ac:spMk id="2" creationId="{152F259D-3A69-D721-DC9E-6385C0E87EB4}"/>
          </ac:spMkLst>
        </pc:spChg>
        <pc:picChg chg="add del">
          <ac:chgData name="Trüeb Guillaume" userId="cdddf057-9811-4cdd-8552-6ae0b8a7753d" providerId="ADAL" clId="{ECDFB03D-1764-5B4F-B940-9C9F945837E9}" dt="2024-05-10T08:25:25.339" v="3765" actId="478"/>
          <ac:picMkLst>
            <pc:docMk/>
            <pc:sldMk cId="3828157365" sldId="266"/>
            <ac:picMk id="3" creationId="{3E0EE9FA-0C5D-A223-C0E1-D2915DCCFF64}"/>
          </ac:picMkLst>
        </pc:picChg>
        <pc:picChg chg="add mod">
          <ac:chgData name="Trüeb Guillaume" userId="cdddf057-9811-4cdd-8552-6ae0b8a7753d" providerId="ADAL" clId="{ECDFB03D-1764-5B4F-B940-9C9F945837E9}" dt="2024-05-10T08:26:14.944" v="3778" actId="18131"/>
          <ac:picMkLst>
            <pc:docMk/>
            <pc:sldMk cId="3828157365" sldId="266"/>
            <ac:picMk id="4" creationId="{75781E28-499E-AE75-C058-AC3CE8B00C41}"/>
          </ac:picMkLst>
        </pc:picChg>
        <pc:picChg chg="add del">
          <ac:chgData name="Trüeb Guillaume" userId="cdddf057-9811-4cdd-8552-6ae0b8a7753d" providerId="ADAL" clId="{ECDFB03D-1764-5B4F-B940-9C9F945837E9}" dt="2024-05-10T08:25:27.547" v="3766" actId="478"/>
          <ac:picMkLst>
            <pc:docMk/>
            <pc:sldMk cId="3828157365" sldId="266"/>
            <ac:picMk id="1026" creationId="{72C1EE31-CFA3-9665-D12F-31DB00D4C8FE}"/>
          </ac:picMkLst>
        </pc:picChg>
        <pc:picChg chg="del">
          <ac:chgData name="Trüeb Guillaume" userId="cdddf057-9811-4cdd-8552-6ae0b8a7753d" providerId="ADAL" clId="{ECDFB03D-1764-5B4F-B940-9C9F945837E9}" dt="2024-05-10T08:24:23.027" v="3762" actId="478"/>
          <ac:picMkLst>
            <pc:docMk/>
            <pc:sldMk cId="3828157365" sldId="266"/>
            <ac:picMk id="1028" creationId="{2A7D6FF5-2BF4-4801-CB5A-A425FBE2B002}"/>
          </ac:picMkLst>
        </pc:picChg>
        <pc:picChg chg="add del">
          <ac:chgData name="Trüeb Guillaume" userId="cdddf057-9811-4cdd-8552-6ae0b8a7753d" providerId="ADAL" clId="{ECDFB03D-1764-5B4F-B940-9C9F945837E9}" dt="2024-05-10T08:33:11.406" v="3835" actId="478"/>
          <ac:picMkLst>
            <pc:docMk/>
            <pc:sldMk cId="3828157365" sldId="266"/>
            <ac:picMk id="1030" creationId="{DDCB997F-48FE-DB20-2AA6-C9574099A0F9}"/>
          </ac:picMkLst>
        </pc:picChg>
        <pc:picChg chg="add">
          <ac:chgData name="Trüeb Guillaume" userId="cdddf057-9811-4cdd-8552-6ae0b8a7753d" providerId="ADAL" clId="{ECDFB03D-1764-5B4F-B940-9C9F945837E9}" dt="2024-05-10T09:24:31.449" v="3922"/>
          <ac:picMkLst>
            <pc:docMk/>
            <pc:sldMk cId="3828157365" sldId="266"/>
            <ac:picMk id="1032" creationId="{1FF36CF2-F02D-6DC5-3E81-F506A94F0372}"/>
          </ac:picMkLst>
        </pc:picChg>
        <pc:picChg chg="add del mod">
          <ac:chgData name="Trüeb Guillaume" userId="cdddf057-9811-4cdd-8552-6ae0b8a7753d" providerId="ADAL" clId="{ECDFB03D-1764-5B4F-B940-9C9F945837E9}" dt="2024-05-10T09:31:12.124" v="3938" actId="478"/>
          <ac:picMkLst>
            <pc:docMk/>
            <pc:sldMk cId="3828157365" sldId="266"/>
            <ac:picMk id="1034" creationId="{D401D750-F17D-386A-5419-B42289C01568}"/>
          </ac:picMkLst>
        </pc:picChg>
        <pc:picChg chg="add mod">
          <ac:chgData name="Trüeb Guillaume" userId="cdddf057-9811-4cdd-8552-6ae0b8a7753d" providerId="ADAL" clId="{ECDFB03D-1764-5B4F-B940-9C9F945837E9}" dt="2024-05-13T14:19:57.340" v="3974" actId="1076"/>
          <ac:picMkLst>
            <pc:docMk/>
            <pc:sldMk cId="3828157365" sldId="266"/>
            <ac:picMk id="1036" creationId="{A09EA611-EB0D-2DE7-3BA5-791058826AFD}"/>
          </ac:picMkLst>
        </pc:picChg>
      </pc:sldChg>
      <pc:sldChg chg="add del">
        <pc:chgData name="Trüeb Guillaume" userId="cdddf057-9811-4cdd-8552-6ae0b8a7753d" providerId="ADAL" clId="{ECDFB03D-1764-5B4F-B940-9C9F945837E9}" dt="2024-05-11T17:49:11.935" v="3954" actId="2696"/>
        <pc:sldMkLst>
          <pc:docMk/>
          <pc:sldMk cId="1913697684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0E638-932B-6049-A64B-454D3CE5F309}" type="datetimeFigureOut">
              <a:t>13/05/2024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A04F3-E4AD-AF49-AAD8-1609614BC99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28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Aurélien Barrau : astrophisicien et philosophe, directeur du Centre de physique théorique de Grenoble-Alpes.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A04F3-E4AD-AF49-AAD8-1609614BC998}" type="slidenum"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3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A04F3-E4AD-AF49-AAD8-1609614BC998}" type="slidenum">
              <a:rPr lang="fr-CH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5933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Approche actuelle énormément basée sur la résolution technique du problème et encore trop peu de réfléxion sur le système.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A04F3-E4AD-AF49-AAD8-1609614BC998}" type="slidenum">
              <a:rPr lang="fr-CH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1750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A04F3-E4AD-AF49-AAD8-1609614BC998}" type="slidenum">
              <a:rPr lang="fr-CH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71976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12. Constantes, paramètres et nombres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Point d’appui offrant le levier le plus faible alors que souvent pensé comme le plus important (représente la majorité de nos efforts)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Exemple d’un lac, les paramètres tel que hauteur des précipitations, temperature de l’eau ne modifie que peu le comportement général du lac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Objectif du système</a:t>
            </a:r>
            <a:b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fr-FR" b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Point sur lequel nous ingénieurs n’ont pas trop notre mot à dire de base mais ce sur quoi il serait important d’agir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b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Modifier l’objectif du lac en le transformant en une zone naturelle protégée qu’il est interdit d’exploiter dans le sens monétaire du terme</a:t>
            </a:r>
            <a:endParaRPr lang="fr-FR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Transcender les paradigmes</a:t>
            </a:r>
            <a:b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fr-FR" b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Revoir notre modèle symbolique et nos indicateur de réussite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Ne plus voir la nature comme un stock de ressources à transformer pour nos besoins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A04F3-E4AD-AF49-AAD8-1609614BC998}" type="slidenum">
              <a:rPr lang="fr-CH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32803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A04F3-E4AD-AF49-AAD8-1609614BC998}" type="slidenum">
              <a:rPr lang="fr-CH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38845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Aurélien Barrau : astrophisicien et philosophe, directeur du Centre de physique théorique de Grenoble-Alpes.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A04F3-E4AD-AF49-AAD8-1609614BC998}" type="slidenum"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870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A04F3-E4AD-AF49-AAD8-1609614BC998}" type="slidenum">
              <a:rPr lang="fr-CH"/>
              <a:t>10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5006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0DE25-A813-0A53-430E-7B488B1E9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7D25E8-24E5-4EA0-4572-9364A1D8F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1E2D5-C449-0935-68A7-9A8E7EF6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13/05/2024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0507CF-7A3C-4F99-F94B-19AC9A82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13A5FE-F912-C72E-D740-5C1B7674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16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5CBBB3-A6CD-9038-9425-6DCCDD17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E1205D-4065-EBAA-194E-997EE4150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B32DD2-5C98-FAF2-28C5-C056C2837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13/05/2024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0172B5-D817-C3C4-7448-D84EC4ED4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3BAF33-9EC1-275A-CA3B-DDFE0C85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0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4444B-DCA5-B670-A61A-A25DB1219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0580CB-2D44-6F24-6DA3-4FD5D923F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57A4BA-2A83-9E41-2E3A-D1676418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13/05/2024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96C4AC-6DF2-954E-FB2F-7C6973FC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AD85A9-9372-E82D-224A-5E4CA74BC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0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1F8E4-840C-2760-F262-185C8BB0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45544A-5A7B-B3CA-112D-FCFEFF5CD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C6E4B8-AB18-8448-BE29-43EDB310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13/05/2024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1C6DDD-25B3-45F1-E9C4-899CC7A6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E905C9-2435-768E-065A-CC27FCC2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14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DE27D0-0166-E110-2803-5EB521C2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FBA338-B6D2-12FA-4476-57D0595CC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0FB851-9FBD-EF04-346C-85C983CB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13/05/2024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F8EC7B-E393-FFA2-F79C-72DFD62D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5434FA-BAEC-6125-E341-36D7491D3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78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1CA91-DBC1-8FAB-2FFD-47F998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E75DFB-5B65-8585-0CE7-7A3177984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9E79D6-3F91-D281-A0F4-FB746FB64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FA2B2F-1E45-1F70-1E4D-ED7FBE31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13/05/2024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5AA46C-075C-9CAB-BFFF-BCF4E248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C97E13-84B0-737D-CEFC-BD7FE385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31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4CC2BE-9A15-2E52-3F3F-9F1C5A16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AD1BD4-01EF-B2CF-090D-74AC841FE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49CB3A-5AC5-D87A-B113-596803335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2155151-E902-275E-978C-DEEF5E7C4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E0A0655-065D-EC80-5795-DA016E60E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262776-60B4-1FC7-5BCE-870D50D0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13/05/2024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DDB47E8-057D-AC71-CE8E-FF898393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304581-AD41-7C45-DC12-71A81299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63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31322F-DD66-DA09-43DC-DA899BE7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A7AD33-9E52-D222-FA19-9578EB29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13/05/2024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015623-D43E-5D11-ED68-3CB6D03A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F77C33-E3DD-48C1-09E6-CE88442F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0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5AA88DA-AFA4-5CC7-F7A0-0EBDD3D5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13/05/2024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9C7DE1A-4FA0-F82B-E3C4-EE4DE410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3A7A8A-6578-DB5F-4401-CF8F4B2B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82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A3786-0313-325F-F154-69B511DE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0ECB7E-6A51-187A-452E-988F8E973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F36FA7-653C-CFF2-5741-6C466128D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90DE01-37E3-7199-3FFC-257E251B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13/05/2024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F54689-6674-BA3F-F5B4-32CBDD29E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4E213-541E-FC25-5690-FCCEE211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21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30F720-BDB1-8FBE-D03D-CFBD40F4E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FA5110A-6B51-6208-34F0-B44166124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C3FE82-3608-D82F-B9D6-BC1D942E0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364B15-8A98-E4FB-A303-4CA046BF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13/05/2024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551E68-AB04-EDA7-B938-5D5FBB5F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7C7F9A-DE50-43AC-DB64-69B80F14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59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F3ED675-9867-AA71-2D2D-EB2185B0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28838B-DB42-E22B-8F55-51A93AC96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96E35F-D3AE-328F-E29C-148CE1948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754B6-4E19-8F42-807C-F64A7D215DCD}" type="datetimeFigureOut">
              <a:t>13/05/2024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32D4D4-8C91-869E-0459-08CA70E87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35AAF6-5483-F224-0464-539DC0470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69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9vrU9g893o&amp;t=2929s" TargetMode="External"/><Relationship Id="rId7" Type="http://schemas.openxmlformats.org/officeDocument/2006/relationships/hyperlink" Target="https://fr.wikipedia.org/wiki/Douze_leviers_pour_intervenir_dans_un_syst%C3%A8m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nellameadows.org/wp-content/userfiles/Leverage_Points.pdf" TargetMode="External"/><Relationship Id="rId5" Type="http://schemas.openxmlformats.org/officeDocument/2006/relationships/hyperlink" Target="https://www.tuni.fi/en/research/flying-aero-robots-based-light-responsive-materials-assembly-fairy" TargetMode="External"/><Relationship Id="rId4" Type="http://schemas.openxmlformats.org/officeDocument/2006/relationships/hyperlink" Target="https://leonard.perso.math.cnrs.fr/teaching/23-climat/barrau_centrale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1C4E9-D116-9039-9821-C867B37DB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Avons-nous encore besoin d’</a:t>
            </a:r>
            <a: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ingénieur-e-s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37CF57-DD8D-CC1A-0349-65589F61B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982" y="3628932"/>
            <a:ext cx="9516035" cy="1655762"/>
          </a:xfrm>
        </p:spPr>
        <p:txBody>
          <a:bodyPr anchor="ctr"/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Conférence donnée à l’Ecole CentraleSupelec en novembre 2022 par</a:t>
            </a:r>
          </a:p>
          <a:p>
            <a: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Aurélien Barrau</a:t>
            </a:r>
          </a:p>
        </p:txBody>
      </p:sp>
    </p:spTree>
    <p:extLst>
      <p:ext uri="{BB962C8B-B14F-4D97-AF65-F5344CB8AC3E}">
        <p14:creationId xmlns:p14="http://schemas.microsoft.com/office/powerpoint/2010/main" val="624417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8B694-19D9-6C6D-0A76-4FDAD8D2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B3DDF6-4FFB-672F-3F81-B8CA6F8F5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279"/>
            <a:ext cx="10515600" cy="4802187"/>
          </a:xfrm>
        </p:spPr>
        <p:txBody>
          <a:bodyPr numCol="1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A-t’on encore besoin d’ingénieurs ? Par Aurélien Barrau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/>
              </a:rPr>
              <a:t>https://www.youtube.com/watch?v=r9vrU9g893o&amp;t=2929s</a:t>
            </a:r>
            <a:endParaRPr lang="fr-FR" sz="2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4"/>
              </a:rPr>
              <a:t>https://leonard.perso.math.cnrs.fr/teaching/23-climat/barrau_centrale.pdf</a:t>
            </a: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(retranscription du talk)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FAIRY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5"/>
              </a:rPr>
              <a:t>https://www.tuni.fi/en/research/flying-aero-robots-based-light-responsive-materials-assembly-fairy</a:t>
            </a:r>
            <a:endParaRPr lang="fr-FR" sz="2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Leverage Points « Places to Intervene in a system » by Donella Meadows </a:t>
            </a: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6"/>
              </a:rPr>
              <a:t>https://donellameadows.org/wp-content/userfiles/Leverage_Points.pdf</a:t>
            </a:r>
            <a:endParaRPr lang="fr-FR" sz="2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7"/>
              </a:rPr>
              <a:t>https://fr.wikipedia.org/wiki/Douze_leviers_pour_intervenir_dans_un_syst%C3%A8me</a:t>
            </a: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(utilisation des exemples)</a:t>
            </a:r>
          </a:p>
        </p:txBody>
      </p:sp>
    </p:spTree>
    <p:extLst>
      <p:ext uri="{BB962C8B-B14F-4D97-AF65-F5344CB8AC3E}">
        <p14:creationId xmlns:p14="http://schemas.microsoft.com/office/powerpoint/2010/main" val="174096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61A9F-2F2B-04C4-CBC7-30F71201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Est-ce que la technologie peut nous sauver de la catastrophe environementale ?</a:t>
            </a:r>
          </a:p>
        </p:txBody>
      </p:sp>
    </p:spTree>
    <p:extLst>
      <p:ext uri="{BB962C8B-B14F-4D97-AF65-F5344CB8AC3E}">
        <p14:creationId xmlns:p14="http://schemas.microsoft.com/office/powerpoint/2010/main" val="322437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obot féerique">
            <a:extLst>
              <a:ext uri="{FF2B5EF4-FFF2-40B4-BE49-F238E27FC236}">
                <a16:creationId xmlns:a16="http://schemas.microsoft.com/office/drawing/2014/main" id="{72C1EE31-CFA3-9665-D12F-31DB00D4C8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5" r="28362"/>
          <a:stretch/>
        </p:blipFill>
        <p:spPr bwMode="auto">
          <a:xfrm>
            <a:off x="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2F259D-3A69-D721-DC9E-6385C0E87EB4}"/>
              </a:ext>
            </a:extLst>
          </p:cNvPr>
          <p:cNvSpPr txBox="1">
            <a:spLocks/>
          </p:cNvSpPr>
          <p:nvPr/>
        </p:nvSpPr>
        <p:spPr>
          <a:xfrm>
            <a:off x="6936828" y="788276"/>
            <a:ext cx="4410621" cy="55021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Projet FAIRY</a:t>
            </a:r>
          </a:p>
          <a:p>
            <a:endParaRPr lang="fr-FR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fr-CH" b="0" i="1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Flying Aero-robots based on Light Responsive Materials Assembly</a:t>
            </a:r>
            <a:endParaRPr lang="fr-FR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28" name="Picture 4" descr="pollinisation des abeilles">
            <a:extLst>
              <a:ext uri="{FF2B5EF4-FFF2-40B4-BE49-F238E27FC236}">
                <a16:creationId xmlns:a16="http://schemas.microsoft.com/office/drawing/2014/main" id="{2A7D6FF5-2BF4-4801-CB5A-A425FBE2B0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" r="-130"/>
          <a:stretch/>
        </p:blipFill>
        <p:spPr bwMode="auto">
          <a:xfrm>
            <a:off x="0" y="0"/>
            <a:ext cx="122278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1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ACE9E-309A-E09F-75F7-AABC61DAE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Environnement, technique ou sociétal?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00B42F-E437-C7AD-9F36-6C8331434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2657"/>
          </a:xfrm>
        </p:spPr>
        <p:txBody>
          <a:bodyPr>
            <a:normAutofit lnSpcReduction="10000"/>
          </a:bodyPr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Technique</a:t>
            </a:r>
          </a:p>
          <a:p>
            <a:pPr lvl="1"/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Energie</a:t>
            </a:r>
          </a:p>
          <a:p>
            <a:pPr lvl="1"/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Transport en commun</a:t>
            </a:r>
          </a:p>
          <a:p>
            <a:pPr lvl="1"/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Agriculture</a:t>
            </a:r>
          </a:p>
          <a:p>
            <a:pPr lvl="1"/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Méthodes de production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BD98510-1BFB-E8AA-3F34-55A0877FE96E}"/>
              </a:ext>
            </a:extLst>
          </p:cNvPr>
          <p:cNvSpPr txBox="1">
            <a:spLocks/>
          </p:cNvSpPr>
          <p:nvPr/>
        </p:nvSpPr>
        <p:spPr>
          <a:xfrm>
            <a:off x="838200" y="3873219"/>
            <a:ext cx="10515600" cy="1912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Sociétal</a:t>
            </a:r>
          </a:p>
          <a:p>
            <a:pPr lvl="1"/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Questionner et </a:t>
            </a:r>
            <a: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modifier</a:t>
            </a:r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le système</a:t>
            </a:r>
          </a:p>
          <a:p>
            <a:pPr lvl="1"/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Les valeurs et indicateurs</a:t>
            </a:r>
          </a:p>
          <a:p>
            <a:pPr lvl="1"/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Repenser la réussite</a:t>
            </a:r>
          </a:p>
        </p:txBody>
      </p:sp>
    </p:spTree>
    <p:extLst>
      <p:ext uri="{BB962C8B-B14F-4D97-AF65-F5344CB8AC3E}">
        <p14:creationId xmlns:p14="http://schemas.microsoft.com/office/powerpoint/2010/main" val="428232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8B694-19D9-6C6D-0A76-4FDAD8D2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Douze levier pour intervenir dans un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B3DDF6-4FFB-672F-3F81-B8CA6F8F5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388"/>
            <a:ext cx="10515600" cy="4802187"/>
          </a:xfrm>
        </p:spPr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12. Constantes, paramètres et nombres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11. La taille des tampons et autres stocks de staibilisation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10. Structure des stocks et flux de matière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9. Durée des retards, comparée au rythme d’évolution du système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8. Boucle de rétroaction négative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7. Canaliser les boucles rétroaction positive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6. Structure des flux d’informations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 Règles du système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Le pouvoir d’ajouter, de modifier, de faire évoluer ou d’auto-organiser la structure du système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L’objectif du système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La mentalité ou le paradigme dont est issu le système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Transcender les paradigmes</a:t>
            </a:r>
          </a:p>
          <a:p>
            <a:pPr marL="0" indent="0">
              <a:lnSpc>
                <a:spcPct val="100000"/>
              </a:lnSpc>
              <a:buNone/>
            </a:pPr>
            <a:endParaRPr lang="fr-FR" sz="24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fr-FR" sz="24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Donella Meadows</a:t>
            </a:r>
          </a:p>
        </p:txBody>
      </p:sp>
    </p:spTree>
    <p:extLst>
      <p:ext uri="{BB962C8B-B14F-4D97-AF65-F5344CB8AC3E}">
        <p14:creationId xmlns:p14="http://schemas.microsoft.com/office/powerpoint/2010/main" val="214547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8B694-19D9-6C6D-0A76-4FDAD8D2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Douze levier pour intervenir dans un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B3DDF6-4FFB-672F-3F81-B8CA6F8F5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6812"/>
            <a:ext cx="5696712" cy="2770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12. Constantes, paramètres et nombres</a:t>
            </a:r>
          </a:p>
          <a:p>
            <a:pPr marL="0" indent="0">
              <a:buNone/>
            </a:pPr>
            <a:endParaRPr lang="fr-FR" sz="24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L’objectif du système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24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Transcender les paradigmes</a:t>
            </a:r>
          </a:p>
        </p:txBody>
      </p:sp>
      <p:pic>
        <p:nvPicPr>
          <p:cNvPr id="1026" name="Picture 2" descr="Lac Léman tourisme">
            <a:extLst>
              <a:ext uri="{FF2B5EF4-FFF2-40B4-BE49-F238E27FC236}">
                <a16:creationId xmlns:a16="http://schemas.microsoft.com/office/drawing/2014/main" id="{D22F999D-A437-757A-54E8-D8473FECE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912" y="2191871"/>
            <a:ext cx="5067617" cy="337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72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2F259D-3A69-D721-DC9E-6385C0E87EB4}"/>
              </a:ext>
            </a:extLst>
          </p:cNvPr>
          <p:cNvSpPr txBox="1">
            <a:spLocks/>
          </p:cNvSpPr>
          <p:nvPr/>
        </p:nvSpPr>
        <p:spPr>
          <a:xfrm>
            <a:off x="6936828" y="788276"/>
            <a:ext cx="4410621" cy="55021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Projet Horizon</a:t>
            </a:r>
          </a:p>
          <a:p>
            <a:endParaRPr lang="fr-FR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fr-FR" i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Facebook annonce en 2019 un réseau social basé sur la réalité virtuelle.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5781E28-499E-AE75-C058-AC3CE8B00C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0" r="26405"/>
          <a:stretch/>
        </p:blipFill>
        <p:spPr bwMode="auto">
          <a:xfrm>
            <a:off x="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09EA611-EB0D-2DE7-3BA5-791058826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15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61A9F-2F2B-04C4-CBC7-30F71201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Sortons des sentiers battus et voyons plus loins que ce qu’on nous apprend.</a:t>
            </a:r>
          </a:p>
        </p:txBody>
      </p:sp>
    </p:spTree>
    <p:extLst>
      <p:ext uri="{BB962C8B-B14F-4D97-AF65-F5344CB8AC3E}">
        <p14:creationId xmlns:p14="http://schemas.microsoft.com/office/powerpoint/2010/main" val="1763687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1C4E9-D116-9039-9821-C867B37DB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Merci de votre écoute</a:t>
            </a:r>
            <a:endParaRPr lang="fr-FR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37CF57-DD8D-CC1A-0349-65589F61B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982" y="3628932"/>
            <a:ext cx="9516035" cy="1655762"/>
          </a:xfrm>
        </p:spPr>
        <p:txBody>
          <a:bodyPr anchor="ctr"/>
          <a:lstStyle/>
          <a:p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Présentation et recherches réalisées </a:t>
            </a:r>
            <a: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sans</a:t>
            </a:r>
            <a:r>
              <a:rPr lang="fr-FR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ChatGPT</a:t>
            </a:r>
            <a:endParaRPr lang="fr-FR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fr-FR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#GPTFree</a:t>
            </a:r>
            <a:endParaRPr lang="fr-FR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4548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566</Words>
  <Application>Microsoft Macintosh PowerPoint</Application>
  <PresentationFormat>Grand écran</PresentationFormat>
  <Paragraphs>73</Paragraphs>
  <Slides>10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Menlo</vt:lpstr>
      <vt:lpstr>Roboto</vt:lpstr>
      <vt:lpstr>Thème Office</vt:lpstr>
      <vt:lpstr>Avons-nous encore besoin d’ingénieur-e-s</vt:lpstr>
      <vt:lpstr>Est-ce que la technologie peut nous sauver de la catastrophe environementale ?</vt:lpstr>
      <vt:lpstr>Présentation PowerPoint</vt:lpstr>
      <vt:lpstr>Environnement, technique ou sociétal?</vt:lpstr>
      <vt:lpstr>Douze levier pour intervenir dans un système</vt:lpstr>
      <vt:lpstr>Douze levier pour intervenir dans un système</vt:lpstr>
      <vt:lpstr>Présentation PowerPoint</vt:lpstr>
      <vt:lpstr>Sortons des sentiers battus et voyons plus loins que ce qu’on nous apprend.</vt:lpstr>
      <vt:lpstr>Merci de votre écoute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Trüeb Guillaume</dc:creator>
  <cp:lastModifiedBy>TRUEB Guillaume</cp:lastModifiedBy>
  <cp:revision>1</cp:revision>
  <dcterms:created xsi:type="dcterms:W3CDTF">2024-04-22T17:45:34Z</dcterms:created>
  <dcterms:modified xsi:type="dcterms:W3CDTF">2024-05-13T14:20:15Z</dcterms:modified>
</cp:coreProperties>
</file>