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üeb Guillaume" userId="cdddf057-9811-4cdd-8552-6ae0b8a7753d" providerId="ADAL" clId="{ECDFB03D-1764-5B4F-B940-9C9F945837E9}"/>
    <pc:docChg chg="modSld">
      <pc:chgData name="Trüeb Guillaume" userId="cdddf057-9811-4cdd-8552-6ae0b8a7753d" providerId="ADAL" clId="{ECDFB03D-1764-5B4F-B940-9C9F945837E9}" dt="2024-04-25T11:45:57.648" v="9" actId="20577"/>
      <pc:docMkLst>
        <pc:docMk/>
      </pc:docMkLst>
      <pc:sldChg chg="modSp mod">
        <pc:chgData name="Trüeb Guillaume" userId="cdddf057-9811-4cdd-8552-6ae0b8a7753d" providerId="ADAL" clId="{ECDFB03D-1764-5B4F-B940-9C9F945837E9}" dt="2024-04-25T11:45:57.648" v="9" actId="20577"/>
        <pc:sldMkLst>
          <pc:docMk/>
          <pc:sldMk cId="624417057" sldId="256"/>
        </pc:sldMkLst>
        <pc:spChg chg="mod">
          <ac:chgData name="Trüeb Guillaume" userId="cdddf057-9811-4cdd-8552-6ae0b8a7753d" providerId="ADAL" clId="{ECDFB03D-1764-5B4F-B940-9C9F945837E9}" dt="2024-04-25T11:45:57.648" v="9" actId="20577"/>
          <ac:spMkLst>
            <pc:docMk/>
            <pc:sldMk cId="624417057" sldId="256"/>
            <ac:spMk id="3" creationId="{F937CF57-DD8D-CC1A-0349-65589F61BA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0DE25-A813-0A53-430E-7B488B1E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07D25E8-24E5-4EA0-4572-9364A1D8F5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31E2D5-C449-0935-68A7-9A8E7EF6E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0507CF-7A3C-4F99-F94B-19AC9A822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13A5FE-F912-C72E-D740-5C1B7674D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16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5CBBB3-A6CD-9038-9425-6DCCDD17D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3E1205D-4065-EBAA-194E-997EE4150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B32DD2-5C98-FAF2-28C5-C056C2837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0172B5-D817-C3C4-7448-D84EC4ED4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3BAF33-9EC1-275A-CA3B-DDFE0C85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000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F4444B-DCA5-B670-A61A-A25DB1219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20580CB-2D44-6F24-6DA3-4FD5D923F6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257A4BA-2A83-9E41-2E3A-D16764188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96C4AC-6DF2-954E-FB2F-7C6973FCF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3AD85A9-9372-E82D-224A-5E4CA74BC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902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1F8E4-840C-2760-F262-185C8BB0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45544A-5A7B-B3CA-112D-FCFEFF5CD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C6E4B8-AB18-8448-BE29-43EDB310C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1C6DDD-25B3-45F1-E9C4-899CC7A66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E905C9-2435-768E-065A-CC27FCC25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9143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DE27D0-0166-E110-2803-5EB521C2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3FBA338-B6D2-12FA-4476-57D0595C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A0FB851-9FBD-EF04-346C-85C983CBD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8EC7B-E393-FFA2-F79C-72DFD62D2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5434FA-BAEC-6125-E341-36D7491D3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785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1CA91-DBC1-8FAB-2FFD-47F998FE5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2E75DFB-5B65-8585-0CE7-7A3177984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69E79D6-3F91-D281-A0F4-FB746FB640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6FA2B2F-1E45-1F70-1E4D-ED7FBE319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5AA46C-075C-9CAB-BFFF-BCF4E248F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C97E13-84B0-737D-CEFC-BD7FE385E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5318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4CC2BE-9A15-2E52-3F3F-9F1C5A166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6AD1BD4-01EF-B2CF-090D-74AC841FEE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49CB3A-5AC5-D87A-B113-596803335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2155151-E902-275E-978C-DEEF5E7C4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0A0655-065D-EC80-5795-DA016E60E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0262776-60B4-1FC7-5BCE-870D50D0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EDDB47E8-057D-AC71-CE8E-FF898393B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D304581-AD41-7C45-DC12-71A812994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638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31322F-DD66-DA09-43DC-DA899BE7A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7A7AD33-9E52-D222-FA19-9578EB29D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6015623-D43E-5D11-ED68-3CB6D03A6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1F77C33-E3DD-48C1-09E6-CE88442F4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0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5AA88DA-AFA4-5CC7-F7A0-0EBDD3D5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9C7DE1A-4FA0-F82B-E3C4-EE4DE4108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33A7A8A-6578-DB5F-4401-CF8F4B2B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5822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A3786-0313-325F-F154-69B511DEA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0ECB7E-6A51-187A-452E-988F8E973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9F36FA7-653C-CFF2-5741-6C466128D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0DE01-37E3-7199-3FFC-257E251B7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F54689-6674-BA3F-F5B4-32CBDD29E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54E213-541E-FC25-5690-FCCEE2112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3213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F720-BDB1-8FBE-D03D-CFBD40F4E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FA5110A-6B51-6208-34F0-B441661247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C3FE82-3608-D82F-B9D6-BC1D942E0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D364B15-8A98-E4FB-A303-4CA046BF3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551E68-AB04-EDA7-B938-5D5FBB5FE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F7C7F9A-DE50-43AC-DB64-69B80F14B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98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F3ED675-9867-AA71-2D2D-EB2185B01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28838B-DB42-E22B-8F55-51A93AC96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6E35F-D3AE-328F-E29C-148CE19489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8754B6-4E19-8F42-807C-F64A7D215DCD}" type="datetimeFigureOut">
              <a:t>25/04/2024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32D4D4-8C91-869E-0459-08CA70E87E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35AAF6-5483-F224-0464-539DC0470D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C8EE1D-D588-7941-BCE5-FC57D3F62F3E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5694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B81C4E9-D116-9039-9821-C867B37DB1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/>
              <a:t>Avons-nous encore besoin </a:t>
            </a:r>
            <a:r>
              <a:rPr lang="fr-FR" b="1"/>
              <a:t>d’ingénieur-e-s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37CF57-DD8D-CC1A-0349-65589F61BA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lang="fr-FR"/>
              <a:t>Conférence donnée à l’Ecole Centrale (Paris) en novembre 2022</a:t>
            </a:r>
          </a:p>
        </p:txBody>
      </p:sp>
    </p:spTree>
    <p:extLst>
      <p:ext uri="{BB962C8B-B14F-4D97-AF65-F5344CB8AC3E}">
        <p14:creationId xmlns:p14="http://schemas.microsoft.com/office/powerpoint/2010/main" val="62441705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838</TotalTime>
  <Words>15</Words>
  <Application>Microsoft Macintosh PowerPoint</Application>
  <PresentationFormat>Grand écran</PresentationFormat>
  <Paragraphs>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Avons-nous encore besoin d’ingénieur-e-s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Trüeb Guillaume</dc:creator>
  <cp:lastModifiedBy>Trüeb Guillaume</cp:lastModifiedBy>
  <cp:revision>1</cp:revision>
  <dcterms:created xsi:type="dcterms:W3CDTF">2024-04-22T17:45:34Z</dcterms:created>
  <dcterms:modified xsi:type="dcterms:W3CDTF">2024-04-25T11:45:59Z</dcterms:modified>
</cp:coreProperties>
</file>