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FB03D-1764-5B4F-B940-9C9F945837E9}" v="83" dt="2024-05-08T14:39:0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6"/>
    <p:restoredTop sz="58125"/>
  </p:normalViewPr>
  <p:slideViewPr>
    <p:cSldViewPr snapToGrid="0">
      <p:cViewPr varScale="1">
        <p:scale>
          <a:sx n="95" d="100"/>
          <a:sy n="95" d="100"/>
        </p:scale>
        <p:origin x="2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undo custSel addSld delSld modSld">
      <pc:chgData name="Trüeb Guillaume" userId="cdddf057-9811-4cdd-8552-6ae0b8a7753d" providerId="ADAL" clId="{ECDFB03D-1764-5B4F-B940-9C9F945837E9}" dt="2024-05-08T15:32:10.260" v="346" actId="680"/>
      <pc:docMkLst>
        <pc:docMk/>
      </pc:docMkLst>
      <pc:sldChg chg="modSp mod modNotesTx">
        <pc:chgData name="Trüeb Guillaume" userId="cdddf057-9811-4cdd-8552-6ae0b8a7753d" providerId="ADAL" clId="{ECDFB03D-1764-5B4F-B940-9C9F945837E9}" dt="2024-05-08T15:20:17.588" v="343" actId="20577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5-08T15:11:08.858" v="328" actId="113"/>
          <ac:spMkLst>
            <pc:docMk/>
            <pc:sldMk cId="624417057" sldId="256"/>
            <ac:spMk id="3" creationId="{F937CF57-DD8D-CC1A-0349-65589F61BAAE}"/>
          </ac:spMkLst>
        </pc:spChg>
      </pc:sldChg>
      <pc:sldChg chg="delSp modSp new mod">
        <pc:chgData name="Trüeb Guillaume" userId="cdddf057-9811-4cdd-8552-6ae0b8a7753d" providerId="ADAL" clId="{ECDFB03D-1764-5B4F-B940-9C9F945837E9}" dt="2024-05-08T14:24:50.004" v="171" actId="403"/>
        <pc:sldMkLst>
          <pc:docMk/>
          <pc:sldMk cId="3224372592" sldId="257"/>
        </pc:sldMkLst>
        <pc:spChg chg="mod">
          <ac:chgData name="Trüeb Guillaume" userId="cdddf057-9811-4cdd-8552-6ae0b8a7753d" providerId="ADAL" clId="{ECDFB03D-1764-5B4F-B940-9C9F945837E9}" dt="2024-05-08T14:24:50.004" v="171" actId="403"/>
          <ac:spMkLst>
            <pc:docMk/>
            <pc:sldMk cId="3224372592" sldId="257"/>
            <ac:spMk id="2" creationId="{86B61A9F-2F2B-04C4-CBC7-30F7120107AF}"/>
          </ac:spMkLst>
        </pc:spChg>
        <pc:spChg chg="del">
          <ac:chgData name="Trüeb Guillaume" userId="cdddf057-9811-4cdd-8552-6ae0b8a7753d" providerId="ADAL" clId="{ECDFB03D-1764-5B4F-B940-9C9F945837E9}" dt="2024-05-08T14:23:02.957" v="138" actId="478"/>
          <ac:spMkLst>
            <pc:docMk/>
            <pc:sldMk cId="3224372592" sldId="257"/>
            <ac:spMk id="3" creationId="{9C03FBAF-F73C-F1F3-A106-3C7470746699}"/>
          </ac:spMkLst>
        </pc:spChg>
      </pc:sldChg>
      <pc:sldChg chg="new del">
        <pc:chgData name="Trüeb Guillaume" userId="cdddf057-9811-4cdd-8552-6ae0b8a7753d" providerId="ADAL" clId="{ECDFB03D-1764-5B4F-B940-9C9F945837E9}" dt="2024-05-08T14:22:14.508" v="11" actId="2696"/>
        <pc:sldMkLst>
          <pc:docMk/>
          <pc:sldMk cId="3783827879" sldId="257"/>
        </pc:sldMkLst>
      </pc:sldChg>
      <pc:sldChg chg="addSp modSp new mod modAnim">
        <pc:chgData name="Trüeb Guillaume" userId="cdddf057-9811-4cdd-8552-6ae0b8a7753d" providerId="ADAL" clId="{ECDFB03D-1764-5B4F-B940-9C9F945837E9}" dt="2024-05-08T14:39:06.106" v="288" actId="171"/>
        <pc:sldMkLst>
          <pc:docMk/>
          <pc:sldMk cId="404715531" sldId="258"/>
        </pc:sldMkLst>
        <pc:spChg chg="add mod">
          <ac:chgData name="Trüeb Guillaume" userId="cdddf057-9811-4cdd-8552-6ae0b8a7753d" providerId="ADAL" clId="{ECDFB03D-1764-5B4F-B940-9C9F945837E9}" dt="2024-05-08T14:39:06.106" v="288" actId="171"/>
          <ac:spMkLst>
            <pc:docMk/>
            <pc:sldMk cId="404715531" sldId="258"/>
            <ac:spMk id="2" creationId="{152F259D-3A69-D721-DC9E-6385C0E87EB4}"/>
          </ac:spMkLst>
        </pc:spChg>
        <pc:picChg chg="add mod">
          <ac:chgData name="Trüeb Guillaume" userId="cdddf057-9811-4cdd-8552-6ae0b8a7753d" providerId="ADAL" clId="{ECDFB03D-1764-5B4F-B940-9C9F945837E9}" dt="2024-05-08T14:36:33.528" v="241" actId="18131"/>
          <ac:picMkLst>
            <pc:docMk/>
            <pc:sldMk cId="404715531" sldId="258"/>
            <ac:picMk id="1026" creationId="{72C1EE31-CFA3-9665-D12F-31DB00D4C8FE}"/>
          </ac:picMkLst>
        </pc:picChg>
        <pc:picChg chg="add mod">
          <ac:chgData name="Trüeb Guillaume" userId="cdddf057-9811-4cdd-8552-6ae0b8a7753d" providerId="ADAL" clId="{ECDFB03D-1764-5B4F-B940-9C9F945837E9}" dt="2024-05-08T14:38:47.947" v="287" actId="1076"/>
          <ac:picMkLst>
            <pc:docMk/>
            <pc:sldMk cId="404715531" sldId="258"/>
            <ac:picMk id="1028" creationId="{2A7D6FF5-2BF4-4801-CB5A-A425FBE2B002}"/>
          </ac:picMkLst>
        </pc:picChg>
      </pc:sldChg>
      <pc:sldChg chg="new">
        <pc:chgData name="Trüeb Guillaume" userId="cdddf057-9811-4cdd-8552-6ae0b8a7753d" providerId="ADAL" clId="{ECDFB03D-1764-5B4F-B940-9C9F945837E9}" dt="2024-05-08T15:32:10.260" v="346" actId="680"/>
        <pc:sldMkLst>
          <pc:docMk/>
          <pc:sldMk cId="907941206" sldId="259"/>
        </pc:sldMkLst>
      </pc:sldChg>
      <pc:sldChg chg="new del">
        <pc:chgData name="Trüeb Guillaume" userId="cdddf057-9811-4cdd-8552-6ae0b8a7753d" providerId="ADAL" clId="{ECDFB03D-1764-5B4F-B940-9C9F945837E9}" dt="2024-05-08T15:32:05.843" v="345" actId="2696"/>
        <pc:sldMkLst>
          <pc:docMk/>
          <pc:sldMk cId="130588445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E638-932B-6049-A64B-454D3CE5F309}" type="datetimeFigureOut">
              <a:t>08/05/2024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A04F3-E4AD-AF49-AAD8-1609614BC99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28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H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Menlo" panose="020B0609030804020204" pitchFamily="49" charset="0"/>
              </a:rPr>
              <a:t>Aurélien Barrau : astrophisicien et philosophe, directeur du Centre de physique théorique de Grenoble-Alpes.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A04F3-E4AD-AF49-AAD8-1609614BC998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3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08/05/2024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Avons-nous encore besoin </a:t>
            </a:r>
            <a:r>
              <a:rPr lang="fr-FR" b="1"/>
              <a:t>d’ingénieur-e-s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Conférence donnée à l’Ecole CentraleSupelec en novembre 2022 par</a:t>
            </a:r>
          </a:p>
          <a:p>
            <a:r>
              <a:rPr lang="fr-FR" b="1"/>
              <a:t>Aurélien Barrau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61A9F-2F2B-04C4-CBC7-30F71201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Est-ce que la technologie peut nous sauver de la catastrophe environementale ?</a:t>
            </a:r>
          </a:p>
        </p:txBody>
      </p:sp>
    </p:spTree>
    <p:extLst>
      <p:ext uri="{BB962C8B-B14F-4D97-AF65-F5344CB8AC3E}">
        <p14:creationId xmlns:p14="http://schemas.microsoft.com/office/powerpoint/2010/main" val="322437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bot féerique">
            <a:extLst>
              <a:ext uri="{FF2B5EF4-FFF2-40B4-BE49-F238E27FC236}">
                <a16:creationId xmlns:a16="http://schemas.microsoft.com/office/drawing/2014/main" id="{72C1EE31-CFA3-9665-D12F-31DB00D4C8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35" r="28362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52F259D-3A69-D721-DC9E-6385C0E87EB4}"/>
              </a:ext>
            </a:extLst>
          </p:cNvPr>
          <p:cNvSpPr txBox="1">
            <a:spLocks/>
          </p:cNvSpPr>
          <p:nvPr/>
        </p:nvSpPr>
        <p:spPr>
          <a:xfrm>
            <a:off x="6936828" y="788276"/>
            <a:ext cx="4410621" cy="550216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Projet FAIRY</a:t>
            </a:r>
          </a:p>
          <a:p>
            <a:endParaRPr lang="fr-FR"/>
          </a:p>
          <a:p>
            <a:r>
              <a:rPr lang="fr-CH" b="0" i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Flying Aero-robots based on Light Responsive Materials Assembly</a:t>
            </a:r>
            <a:endParaRPr lang="fr-FR"/>
          </a:p>
        </p:txBody>
      </p:sp>
      <p:pic>
        <p:nvPicPr>
          <p:cNvPr id="1028" name="Picture 4" descr="pollinisation des abeilles">
            <a:extLst>
              <a:ext uri="{FF2B5EF4-FFF2-40B4-BE49-F238E27FC236}">
                <a16:creationId xmlns:a16="http://schemas.microsoft.com/office/drawing/2014/main" id="{2A7D6FF5-2BF4-4801-CB5A-A425FBE2B0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8" r="26330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1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DADD80-6819-EB74-EAB9-1321BF99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67B3A7-D99C-FA1E-948B-861A17D0D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96D96A-02D5-B9EA-7D97-5153FDF7B3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76461B-AE03-C5D1-B9AD-C495CA8F0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38B4069-C97B-3246-36D3-28C060879D3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941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54</Words>
  <Application>Microsoft Macintosh PowerPoint</Application>
  <PresentationFormat>Grand écran</PresentationFormat>
  <Paragraphs>9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Menlo</vt:lpstr>
      <vt:lpstr>Roboto</vt:lpstr>
      <vt:lpstr>Thème Office</vt:lpstr>
      <vt:lpstr>Avons-nous encore besoin d’ingénieur-e-s</vt:lpstr>
      <vt:lpstr>Est-ce que la technologie peut nous sauver de la catastrophe environementale ?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TRUEB Guillaume</cp:lastModifiedBy>
  <cp:revision>1</cp:revision>
  <dcterms:created xsi:type="dcterms:W3CDTF">2024-04-22T17:45:34Z</dcterms:created>
  <dcterms:modified xsi:type="dcterms:W3CDTF">2024-05-08T15:32:10Z</dcterms:modified>
</cp:coreProperties>
</file>