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5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62525ED-908E-40E4-9845-5D11FDEB2B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Incident : Cultural festival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Engineer : symposium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D265BE-DA3D-4E90-AEFF-1B0E6019F53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CH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CH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CH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A273409-60DF-4CB3-8076-A97188012D2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21FE13-21A2-4EDA-A25A-A519EA9CC8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Picture 8" descr=""/>
          <p:cNvPicPr/>
          <p:nvPr/>
        </p:nvPicPr>
        <p:blipFill>
          <a:blip r:embed="rId2"/>
          <a:stretch/>
        </p:blipFill>
        <p:spPr>
          <a:xfrm>
            <a:off x="10086840" y="1122480"/>
            <a:ext cx="354600" cy="74088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8B539D7-68C7-422E-A12A-DD034AEF1A7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72388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038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098FAA-BF77-4442-8CDA-5F60C662C8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7" name="Picture 8" descr=""/>
          <p:cNvPicPr/>
          <p:nvPr/>
        </p:nvPicPr>
        <p:blipFill>
          <a:blip r:embed="rId2"/>
          <a:stretch/>
        </p:blipFill>
        <p:spPr>
          <a:xfrm>
            <a:off x="10877400" y="623880"/>
            <a:ext cx="354600" cy="740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7BCF650-4BB1-4F35-8328-EEE782771A7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716BD4-2FC0-4768-BDA7-8813667847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CH" sz="6000" spc="-1" strike="noStrike">
                <a:solidFill>
                  <a:srgbClr val="000000"/>
                </a:solidFill>
                <a:latin typeface="Calibri Light"/>
              </a:rPr>
              <a:t>MAC - Projet</a:t>
            </a:r>
            <a:endParaRPr b="0" lang="en-CH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523880" y="3602160"/>
            <a:ext cx="9143640" cy="420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181160" y="5089320"/>
            <a:ext cx="4006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Nicodème Stalder, Lionel Widmer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20.02.2030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629000" y="5983920"/>
            <a:ext cx="562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v 1.0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Problèmes rencontrés et améliorations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Erreurs d’enregistrement du bot pas claires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En cas d’utilisation du mauvais username ou token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Variabilisation du contenu sensible pour Dockerization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Username et token secret du bot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Documentation de la librairie pas forcément explicite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Pas énormément d’exemples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Ajout d’une DB MongoDB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Stockage “caching” des document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Traitement de documents également par leur contenu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Upload/download de documents “binaires”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895FC0E-9072-4EA5-B1C3-76B3EDFA02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Démonstration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Compilation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Mode “développement”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Mode “production”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Utilisation du bot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9E2D633-CFE5-4620-8D0D-A0DB827BDF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229400" y="182520"/>
            <a:ext cx="10058040" cy="64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Table des matières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Présentation générale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Fonctionnalités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Modèle de données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Requêtes complexes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Problèmes rencontrés et améliorations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Démo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Questions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F4FE1B-9149-4D51-8B06-43603BDEB3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Présentation générale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449720"/>
            <a:ext cx="10515240" cy="5042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Bot Telegram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Actions “sociales”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Liste de documents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Mise en production et utilisation simples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C78029-8923-456B-B9CA-3A2B9E67C3E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Fonctionnalités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Ajouter un document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Liker / Disliker / annuler un like ou dislike sur un document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Commenter un document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Tagger un document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Récupérer les tags connus de l’application ainsi que le nombre de fois que chacun est utilisé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Pour un tag donné, récupérer la liste des users qui l’ont utilisé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Récupérer la liste des documents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Pour un document précis, récupérer: commentaires, nombre de likes/dislikes et utilisateurs associés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Récupérer la liste des utilisateurs enregistrés (utile pour le point suivant)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Pour un utilisateurs donné: Tags associés à des documents likés / dislikés par l’utilisateur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Afficher l’utilisateur qui est le plus “inverse de nous” qui nous a contredit le plus de fois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Afficher l’utilisateur qui est le plus “inverse de nous” pour lequel le ratio “accord-désaccord” est le plus important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Retourne les utilisateurs qui ont voté différemment que nous à propos de documents, alors qu’ils ont voté comme nous pour au moins un document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2536B68-F29E-4A7C-806E-D349B79743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Modèle de données – DB Graph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561320"/>
            <a:ext cx="10515240" cy="453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Base de données graph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5CAD98C-A9D1-46D2-B7F8-FC7B4FD631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7" name="Picture 6" descr=""/>
          <p:cNvPicPr/>
          <p:nvPr/>
        </p:nvPicPr>
        <p:blipFill>
          <a:blip r:embed="rId1"/>
          <a:stretch/>
        </p:blipFill>
        <p:spPr>
          <a:xfrm>
            <a:off x="3521160" y="1954800"/>
            <a:ext cx="6728400" cy="428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Modèle de données – DB Documents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Pas eu le temps de l’implementer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Container Docker déjà prêt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FFACA87-7AB4-4F41-91F5-3F88DA1008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7189200" y="3249720"/>
            <a:ext cx="3932280" cy="146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Explication des requêtes avancées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600" spc="-1" strike="noStrike">
                <a:solidFill>
                  <a:srgbClr val="000000"/>
                </a:solidFill>
                <a:latin typeface="Calibri"/>
              </a:rPr>
              <a:t>Afficher l’utilisateur qui est le plus “inverse de nous” qui nous a contredit le plus de fois</a:t>
            </a:r>
            <a:endParaRPr b="0" lang="en-CH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CH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600" spc="-1" strike="noStrike">
                <a:solidFill>
                  <a:srgbClr val="000000"/>
                </a:solidFill>
                <a:latin typeface="Calibri"/>
              </a:rPr>
              <a:t>MATCH (user:User{username:$username})-[lu:LIKED]-&gt;(d:Document)</a:t>
            </a:r>
            <a:endParaRPr b="0" lang="en-CH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600" spc="-1" strike="noStrike">
                <a:solidFill>
                  <a:srgbClr val="000000"/>
                </a:solidFill>
                <a:latin typeface="Calibri"/>
              </a:rPr>
              <a:t>MATCH (other_user:User)-[lou:LIKED]-&gt;(d)</a:t>
            </a:r>
            <a:endParaRPr b="0" lang="en-CH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600" spc="-1" strike="noStrike">
                <a:solidFill>
                  <a:srgbClr val="000000"/>
                </a:solidFill>
                <a:latin typeface="Calibri"/>
              </a:rPr>
              <a:t>WHERE lu.coef&lt;&gt;lou.coef</a:t>
            </a:r>
            <a:endParaRPr b="0" lang="en-CH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600" spc="-1" strike="noStrike">
                <a:solidFill>
                  <a:srgbClr val="000000"/>
                </a:solidFill>
                <a:latin typeface="Calibri"/>
              </a:rPr>
              <a:t>RETURN other_user, count(other_user) AS diff</a:t>
            </a:r>
            <a:endParaRPr b="0" lang="en-CH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600" spc="-1" strike="noStrike">
                <a:solidFill>
                  <a:srgbClr val="000000"/>
                </a:solidFill>
                <a:latin typeface="Calibri"/>
              </a:rPr>
              <a:t>ORDER BY diff</a:t>
            </a:r>
            <a:endParaRPr b="0" lang="en-CH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2CF49B-475E-4398-9059-1CA087D8B3B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Explication des requêtes avancées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Afficher l’utilisateur qui est le plus “inverse de nous” pour lequel le ratio “accord-désaccord” est le plus important</a:t>
            </a:r>
            <a:br/>
            <a:br/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MATCH (user:User{username:$username})-[lu:LIKED]-&gt;(d:Document)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MATCH (other_user:User)-[lou:LIKED]-&gt;(d)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WHERE user &lt;&gt; other_user AND lou.coef &lt;&gt; lu.coef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MATCH (user)-[lu2:LIKED]-&gt;(d2:Document)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MATCH (other_user)-[lou2:LIKED]-&gt;(d2)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WHERE user &lt;&gt; other_user AND lu2.coef = lou2.coef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WITH other_user, COUNT(lou) AS unsim_likes , COUNT(lou2) AS sim_likes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WHERE unsim_likes &gt;= 2 AND sim_likes &gt; 0 RETURN other_user, unsim_likes / sim_likes as dislikeness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700" spc="-1" strike="noStrike">
                <a:solidFill>
                  <a:srgbClr val="000000"/>
                </a:solidFill>
                <a:latin typeface="Calibri"/>
              </a:rPr>
              <a:t>ORDER BY dislikeness</a:t>
            </a:r>
            <a:endParaRPr b="0" lang="en-CH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758242F-B188-4C7A-976B-189F725B57A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Explication des requêtes avancées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Retourne les utilisateurs qui ont voté différemment que nous à propos de documents, alors qu’ils ont voté comme nous pour au moins un document: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br/>
            <a:r>
              <a:rPr b="0" lang="en-CH" sz="1900" spc="-1" strike="noStrike">
                <a:solidFill>
                  <a:srgbClr val="000000"/>
                </a:solidFill>
                <a:latin typeface="Calibri"/>
              </a:rPr>
              <a:t>MATCH (user:User{username: $username})-[lu1:LIKED]-&gt;(d:Document)</a:t>
            </a:r>
            <a:endParaRPr b="0" lang="en-CH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900" spc="-1" strike="noStrike">
                <a:solidFill>
                  <a:srgbClr val="000000"/>
                </a:solidFill>
                <a:latin typeface="Calibri"/>
              </a:rPr>
              <a:t>MATCH (other_user:User)-[lou1:LIKED]-&gt;(d)</a:t>
            </a:r>
            <a:endParaRPr b="0" lang="en-CH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900" spc="-1" strike="noStrike">
                <a:solidFill>
                  <a:srgbClr val="000000"/>
                </a:solidFill>
                <a:latin typeface="Calibri"/>
              </a:rPr>
              <a:t>WHERE user &lt;&gt; other_user AND lu1.coef = lou1.coef</a:t>
            </a:r>
            <a:endParaRPr b="0" lang="en-CH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900" spc="-1" strike="noStrike">
                <a:solidFill>
                  <a:srgbClr val="000000"/>
                </a:solidFill>
                <a:latin typeface="Calibri"/>
              </a:rPr>
              <a:t>MATCH (other_user)-[lou2:LIKED]-&gt;(d2:Document)</a:t>
            </a:r>
            <a:endParaRPr b="0" lang="en-CH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900" spc="-1" strike="noStrike">
                <a:solidFill>
                  <a:srgbClr val="000000"/>
                </a:solidFill>
                <a:latin typeface="Calibri"/>
              </a:rPr>
              <a:t>MATCH (user)-[lu2:LIKED]-&gt;(d2)</a:t>
            </a:r>
            <a:endParaRPr b="0" lang="en-CH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900" spc="-1" strike="noStrike">
                <a:solidFill>
                  <a:srgbClr val="000000"/>
                </a:solidFill>
                <a:latin typeface="Calibri"/>
              </a:rPr>
              <a:t>WHERE d &lt;&gt; d2 AND lou2.coef &lt;&gt; lu2.coef</a:t>
            </a:r>
            <a:endParaRPr b="0" lang="en-CH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900" spc="-1" strike="noStrike">
                <a:solidFill>
                  <a:srgbClr val="000000"/>
                </a:solidFill>
                <a:latin typeface="Calibri"/>
              </a:rPr>
              <a:t>RETURN other_user, COUNT(d2) AS c</a:t>
            </a:r>
            <a:endParaRPr b="0" lang="en-CH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1900" spc="-1" strike="noStrike">
                <a:solidFill>
                  <a:srgbClr val="000000"/>
                </a:solidFill>
                <a:latin typeface="Calibri"/>
              </a:rPr>
              <a:t>ORDER BY c</a:t>
            </a:r>
            <a:endParaRPr b="0" lang="en-CH" sz="1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4038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E8B8A4D-D103-4EB3-9B07-9B0E07AE62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LibreOffice/6.0.7.3$Linux_X86_64 LibreOffice_project/00m0$Build-3</Application>
  <Words>697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2019-12-19T15:01:34Z</dcterms:created>
  <dc:creator>Widmer Lionel</dc:creator>
  <dc:description/>
  <dc:language>en-US</dc:language>
  <cp:lastModifiedBy/>
  <dcterms:modified xsi:type="dcterms:W3CDTF">2020-01-20T11:53:06Z</dcterms:modified>
  <cp:revision>83</cp:revision>
  <dc:subject/>
  <dc:title>KMF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