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2" r:id="rId6"/>
    <p:sldId id="267" r:id="rId7"/>
    <p:sldId id="265" r:id="rId8"/>
    <p:sldId id="266" r:id="rId9"/>
    <p:sldId id="268" r:id="rId10"/>
    <p:sldId id="261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2AAC-517A-47EB-851E-9215A218A800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6E73-F2F9-4A0D-8187-84F0F21AB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68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Incident : Cultural festival</a:t>
            </a:r>
          </a:p>
          <a:p>
            <a:r>
              <a:rPr lang="en-GB" dirty="0"/>
              <a:t>Engineer : symposium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6E73-F2F9-4A0D-8187-84F0F21ABA7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30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5701-5494-42D1-A3F0-F7C24E98D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0C0CD-6D59-4D0F-9CCC-12C7BDFD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DC3B-0FA4-435E-A84A-463CA631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B8E8-5D63-46E9-8000-AEDB235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5139-AF6F-4E9B-B367-BBA0731C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4187C-CAFC-4A1A-B0FC-1BAFCA9C5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10" y="1122363"/>
            <a:ext cx="354988" cy="7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E4E3-F48B-48F6-9480-937F720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C4C41-859D-47BC-985A-9CB8DB9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0DF7-B3C0-4DF8-88ED-471FBE7E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5631-2671-4727-9130-BCFD6A93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27AA-28D2-48A4-936A-54DE8359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8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3ADA6-0B3B-4C76-9B9A-0AF392979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E8D4-7759-401A-AC6D-2E887A6C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A4BC-0DFB-487E-B3A5-8B351C09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0004-3151-41A7-ABB0-54A36616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C4C1-ED2E-439F-AC61-D91142D3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6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72C2-769F-4E29-A7BA-E41DAD0D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6712-184D-4CC4-8B3F-EC1B958B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39B2-247A-4CF3-A3F2-A6E94D5D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6684-9240-4F9C-B705-CF4B157C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E3C6-D371-479E-9DA7-DC6C8280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356350"/>
            <a:ext cx="2743200" cy="365125"/>
          </a:xfrm>
        </p:spPr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AAF4A1-8C9D-430D-9D21-BF0E7E521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42" y="623984"/>
            <a:ext cx="354988" cy="7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454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292-D28F-49F9-83E6-D4A93B7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71D5-4D23-4FA3-BA70-7E6B63C7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BDE7-D334-4B77-B260-B946A788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D83E-F652-49D8-81D2-DEC22B0A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224C-C591-4BB6-AC30-5CD4DBC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80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F7B7-F87D-43DC-B7A0-0DF35F66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8A45-58B3-4910-ABD3-1858BC7AF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B21E-8A8C-4953-B29D-F2EA56112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BE2D-6CCF-4898-B3FB-AF106B1F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5119-C2CA-4170-8324-E7C6C1C9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CD3C-F09A-4AD3-AF02-61A0B26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14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10F3-0452-4049-8134-E669A16A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C9FA-159B-448E-BFF4-C2B031CA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8E44-776A-45A6-AC75-D3C53E13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CF02E-CFB6-44DF-925B-FA8F2B6E5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7CE4-6DDD-443C-BF0D-542FC6358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41ACB-B0C4-4B1D-B3E1-10739BE7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97F05-F496-4247-9892-94DD9B5C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F3DAD-4DE9-4E3F-A37E-33EDCBD9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5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C23D-8B35-40CE-AD3D-6818ADD4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9028F-E1EB-46E3-A4EE-2EA3AA3E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C7926-9F89-4C23-AF0B-CFBF490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EF06-4A73-421A-9B4F-B952C23F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14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E776F-4EF7-4B6A-BF53-DCFC26D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2D027-D172-4AB4-B724-73F63176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CDCF8-8FE4-4F30-8063-D8124891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75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D81C-A84E-4FA2-81A6-A2796021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9228-5502-4E74-9C43-752A9BA5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AF0BE-C3BE-4C4B-BC52-D910FBD9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39E4-0A69-4CFA-ABA8-CEB1C227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FDC-2B10-4642-AA4B-F2EEA5E5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25959-0D20-4965-B0B3-35AD2EFD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2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0B5B-5CCE-4864-94AD-3F5F567B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1049D-8C70-49F3-8AF3-375475821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1B4D0-D235-4DF3-8939-B5776395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5A58-86F7-4A48-95DF-3E48C1CC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31BE-913A-4FD8-A2C4-CE2AEBF7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9BB5B-4DF6-45C7-B660-3D17BC75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73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EF0E-476B-4A16-8009-1CD19C9D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FA0DF-9691-4808-BF7C-07517CEC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AB45-33D4-49BD-8596-3AE440A3F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2001-1D8B-4BCC-A1B8-5938F5434044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CDC4-9DF7-42E3-AC2E-303C9BE4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1CF0-0ABC-4EC7-9CD5-F65FC2B2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F381-1A06-44F0-921B-138A446E7EF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75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3926-5BB9-40F7-A3D1-9E8F53D8F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MAC - </a:t>
            </a:r>
            <a:r>
              <a:rPr lang="en-GB" dirty="0" err="1"/>
              <a:t>Projet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47544-5989-4948-A164-AAD7CDE1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1322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C0731-E53B-4530-8CAD-C60384E5C892}"/>
              </a:ext>
            </a:extLst>
          </p:cNvPr>
          <p:cNvSpPr txBox="1"/>
          <p:nvPr/>
        </p:nvSpPr>
        <p:spPr>
          <a:xfrm>
            <a:off x="1524000" y="5089306"/>
            <a:ext cx="33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Nicodème</a:t>
            </a:r>
            <a:r>
              <a:rPr lang="en-GB" dirty="0"/>
              <a:t> </a:t>
            </a:r>
            <a:r>
              <a:rPr lang="en-GB" dirty="0" err="1"/>
              <a:t>Stalder</a:t>
            </a:r>
            <a:r>
              <a:rPr lang="en-GB" dirty="0"/>
              <a:t>, Lionel Widmer</a:t>
            </a:r>
            <a:br>
              <a:rPr lang="en-GB" dirty="0"/>
            </a:br>
            <a:r>
              <a:rPr lang="en-GB" dirty="0"/>
              <a:t>20.02.2030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EB3F6-A2D0-4DE4-8574-CA7C5F94BDB9}"/>
              </a:ext>
            </a:extLst>
          </p:cNvPr>
          <p:cNvSpPr txBox="1"/>
          <p:nvPr/>
        </p:nvSpPr>
        <p:spPr>
          <a:xfrm>
            <a:off x="10668000" y="598407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 1.0</a:t>
            </a:r>
          </a:p>
        </p:txBody>
      </p:sp>
    </p:spTree>
    <p:extLst>
      <p:ext uri="{BB962C8B-B14F-4D97-AF65-F5344CB8AC3E}">
        <p14:creationId xmlns:p14="http://schemas.microsoft.com/office/powerpoint/2010/main" val="151947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ps answering tough interview questions">
            <a:extLst>
              <a:ext uri="{FF2B5EF4-FFF2-40B4-BE49-F238E27FC236}">
                <a16:creationId xmlns:a16="http://schemas.microsoft.com/office/drawing/2014/main" id="{0E0D127B-61F8-43C7-A3CA-4297B4E3EC1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0" y="182562"/>
            <a:ext cx="10058400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0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067-B8A3-4B44-A044-07D877DC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Table des matières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6CC8-29FB-4BAD-B769-A22B91BE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Présentation générale</a:t>
            </a:r>
          </a:p>
          <a:p>
            <a:r>
              <a:rPr lang="fr-CH" dirty="0"/>
              <a:t>Fonctionnalités</a:t>
            </a:r>
          </a:p>
          <a:p>
            <a:r>
              <a:rPr lang="fr-CH" dirty="0"/>
              <a:t>Modèle de données</a:t>
            </a:r>
          </a:p>
          <a:p>
            <a:r>
              <a:rPr lang="fr-CH" dirty="0"/>
              <a:t>Requêtes complexes</a:t>
            </a:r>
          </a:p>
          <a:p>
            <a:r>
              <a:rPr lang="fr-CH" dirty="0"/>
              <a:t>Problèmes rencontrés et améliorations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Questions</a:t>
            </a:r>
          </a:p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065C3-4D63-41A8-8FFC-2931B9E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174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1375-5317-47A9-869C-3AB76AAF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</a:t>
            </a:r>
            <a:r>
              <a:rPr lang="en-GB" dirty="0" err="1"/>
              <a:t>générale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C246-8AFB-4D91-A3E7-AA484351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5043170"/>
          </a:xfrm>
        </p:spPr>
        <p:txBody>
          <a:bodyPr/>
          <a:lstStyle/>
          <a:p>
            <a:r>
              <a:rPr lang="en-GB" dirty="0"/>
              <a:t>Bot Telegram</a:t>
            </a:r>
          </a:p>
          <a:p>
            <a:r>
              <a:rPr lang="en-GB" dirty="0"/>
              <a:t>Actions “</a:t>
            </a:r>
            <a:r>
              <a:rPr lang="en-GB" dirty="0" err="1"/>
              <a:t>sociales</a:t>
            </a:r>
            <a:r>
              <a:rPr lang="en-GB" dirty="0"/>
              <a:t>”</a:t>
            </a:r>
          </a:p>
          <a:p>
            <a:r>
              <a:rPr lang="en-GB" dirty="0" err="1"/>
              <a:t>Liste</a:t>
            </a:r>
            <a:r>
              <a:rPr lang="en-GB" dirty="0"/>
              <a:t> de documents</a:t>
            </a:r>
          </a:p>
          <a:p>
            <a:r>
              <a:rPr lang="en-GB" dirty="0"/>
              <a:t>Mise </a:t>
            </a:r>
            <a:r>
              <a:rPr lang="en-GB" dirty="0" err="1"/>
              <a:t>en</a:t>
            </a:r>
            <a:r>
              <a:rPr lang="en-GB" dirty="0"/>
              <a:t> production et utilisation simples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FD91F-3BF1-4D03-B58F-540333C2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492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30DF-178B-4605-A52C-84382C1F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Fonctionnalités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371B-9D72-440B-BF4C-224F8ADF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Ajouter un document</a:t>
            </a:r>
          </a:p>
          <a:p>
            <a:r>
              <a:rPr lang="fr-FR" dirty="0"/>
              <a:t>Liker / Disliker / annuler un like ou dislike sur un document</a:t>
            </a:r>
          </a:p>
          <a:p>
            <a:r>
              <a:rPr lang="fr-FR" dirty="0"/>
              <a:t>Commenter un document</a:t>
            </a:r>
          </a:p>
          <a:p>
            <a:r>
              <a:rPr lang="fr-FR" dirty="0"/>
              <a:t>Tagger un document</a:t>
            </a:r>
          </a:p>
          <a:p>
            <a:r>
              <a:rPr lang="fr-FR" dirty="0"/>
              <a:t>Récupérer les tags connus de l’application ainsi que le nombre de fois que chacun est utilisé</a:t>
            </a:r>
          </a:p>
          <a:p>
            <a:r>
              <a:rPr lang="fr-FR" dirty="0"/>
              <a:t>Pour un tag donné, récupérer la liste des </a:t>
            </a:r>
            <a:r>
              <a:rPr lang="fr-FR" dirty="0" err="1"/>
              <a:t>users</a:t>
            </a:r>
            <a:r>
              <a:rPr lang="fr-FR" dirty="0"/>
              <a:t> qui l’ont utilisé</a:t>
            </a:r>
          </a:p>
          <a:p>
            <a:r>
              <a:rPr lang="fr-FR" dirty="0"/>
              <a:t>Récupérer la liste des documents</a:t>
            </a:r>
          </a:p>
          <a:p>
            <a:r>
              <a:rPr lang="fr-FR" dirty="0"/>
              <a:t>Pour un document précis, récupérer: commentaires, nombre de likes/dislikes et utilisateurs associés</a:t>
            </a:r>
          </a:p>
          <a:p>
            <a:r>
              <a:rPr lang="fr-FR" dirty="0"/>
              <a:t>Récupérer la liste des utilisateurs enregistrés (utile pour le point suivant)</a:t>
            </a:r>
          </a:p>
          <a:p>
            <a:r>
              <a:rPr lang="fr-FR" dirty="0"/>
              <a:t>Pour un utilisateurs donné: Tags associés à des documents likés / dislikés par l’utilisateur</a:t>
            </a:r>
          </a:p>
          <a:p>
            <a:r>
              <a:rPr lang="fr-FR" dirty="0"/>
              <a:t>Afficher l’utilisateur qui est le plus “inverse de nous” qui nous a contredit le plus de fois</a:t>
            </a:r>
          </a:p>
          <a:p>
            <a:r>
              <a:rPr lang="fr-FR" dirty="0"/>
              <a:t>Afficher l’utilisateur qui est le plus “inverse de nous” pour lequel le ratio “accord-désaccord” est le plus important</a:t>
            </a:r>
          </a:p>
          <a:p>
            <a:r>
              <a:rPr lang="fr-FR" dirty="0"/>
              <a:t>Retourne les utilisateurs qui ont voté différemment que nous à propos de documents, alors qu’ils ont voté comme nous pour au moins un document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C54B0-914B-4055-BF93-872074C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169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7109-7837-4A7A-99A1-737420E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de </a:t>
            </a:r>
            <a:r>
              <a:rPr lang="en-GB" dirty="0" err="1"/>
              <a:t>données</a:t>
            </a:r>
            <a:r>
              <a:rPr lang="en-GB" dirty="0"/>
              <a:t> – DB Graph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12D3-94F2-45A1-BBAA-92912439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4"/>
            <a:ext cx="10515600" cy="4530725"/>
          </a:xfrm>
        </p:spPr>
        <p:txBody>
          <a:bodyPr/>
          <a:lstStyle/>
          <a:p>
            <a:r>
              <a:rPr lang="en-GB" dirty="0"/>
              <a:t>Base de </a:t>
            </a:r>
            <a:r>
              <a:rPr lang="en-GB" dirty="0" err="1"/>
              <a:t>données</a:t>
            </a:r>
            <a:r>
              <a:rPr lang="en-GB" dirty="0"/>
              <a:t> graph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73324-17DB-4758-B702-111C10AF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5</a:t>
            </a:fld>
            <a:endParaRPr lang="en-CH"/>
          </a:p>
        </p:txBody>
      </p:sp>
      <p:pic>
        <p:nvPicPr>
          <p:cNvPr id="7" name="Picture 6" descr="A picture containing air, table, hanging, man&#10;&#10;Description automatically generated">
            <a:extLst>
              <a:ext uri="{FF2B5EF4-FFF2-40B4-BE49-F238E27FC236}">
                <a16:creationId xmlns:a16="http://schemas.microsoft.com/office/drawing/2014/main" id="{C7C9045E-DACC-4AC6-8AF6-9A25A5DD3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04" y="1954849"/>
            <a:ext cx="6728829" cy="42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01FF-9AB6-43D4-9B5A-A5F21F0A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de </a:t>
            </a:r>
            <a:r>
              <a:rPr lang="en-GB" dirty="0" err="1"/>
              <a:t>données</a:t>
            </a:r>
            <a:r>
              <a:rPr lang="en-GB" dirty="0"/>
              <a:t> – DB Documents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EC86-6765-4ACE-A5CA-777F45D2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 </a:t>
            </a:r>
            <a:r>
              <a:rPr lang="en-GB" dirty="0" err="1"/>
              <a:t>eu</a:t>
            </a:r>
            <a:r>
              <a:rPr lang="en-GB" dirty="0"/>
              <a:t> le temps de </a:t>
            </a:r>
            <a:r>
              <a:rPr lang="en-GB" dirty="0" err="1"/>
              <a:t>l’implementer</a:t>
            </a:r>
            <a:endParaRPr lang="en-GB" dirty="0"/>
          </a:p>
          <a:p>
            <a:r>
              <a:rPr lang="en-GB" dirty="0"/>
              <a:t>Container Docker déjà prêt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4F4A-34A8-4F90-B1B2-54362C5B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6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3A6D0-24FC-408E-B51B-14988632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76" y="3249867"/>
            <a:ext cx="3932595" cy="14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B412-27FF-42D7-9011-A45A86A9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Explication des </a:t>
            </a:r>
            <a:r>
              <a:rPr lang="en-GB" dirty="0" err="1"/>
              <a:t>requêtes</a:t>
            </a:r>
            <a:r>
              <a:rPr lang="en-GB" dirty="0"/>
              <a:t> </a:t>
            </a:r>
            <a:r>
              <a:rPr lang="en-GB" dirty="0" err="1"/>
              <a:t>avancées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8FD0-206A-41DD-8E25-44C2E8FF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Afficher l’utilisateur qui est le plus “inverse de nous” qui nous a contredit le plus de fois</a:t>
            </a:r>
            <a:br>
              <a:rPr lang="fr-FR" dirty="0"/>
            </a:br>
            <a:r>
              <a:rPr lang="fr-CH" sz="1600" dirty="0"/>
              <a:t>MATCH (</a:t>
            </a:r>
            <a:r>
              <a:rPr lang="fr-CH" sz="1600" dirty="0" err="1"/>
              <a:t>user:User</a:t>
            </a:r>
            <a:r>
              <a:rPr lang="fr-CH" sz="1600" dirty="0"/>
              <a:t>{</a:t>
            </a:r>
            <a:r>
              <a:rPr lang="fr-CH" sz="1600" dirty="0" err="1"/>
              <a:t>username</a:t>
            </a:r>
            <a:r>
              <a:rPr lang="fr-CH" sz="1600" dirty="0"/>
              <a:t>:$</a:t>
            </a:r>
            <a:r>
              <a:rPr lang="fr-CH" sz="1600" dirty="0" err="1"/>
              <a:t>username</a:t>
            </a:r>
            <a:r>
              <a:rPr lang="fr-CH" sz="1600" dirty="0"/>
              <a:t>})-[</a:t>
            </a:r>
            <a:r>
              <a:rPr lang="fr-CH" sz="1600" dirty="0" err="1"/>
              <a:t>lu:LIKED</a:t>
            </a:r>
            <a:r>
              <a:rPr lang="fr-CH" sz="1600" dirty="0"/>
              <a:t>]-&gt;(</a:t>
            </a:r>
            <a:r>
              <a:rPr lang="fr-CH" sz="1600" dirty="0" err="1"/>
              <a:t>d:Document</a:t>
            </a:r>
            <a:r>
              <a:rPr lang="fr-CH" sz="1600" dirty="0"/>
              <a:t>) MATCH (</a:t>
            </a:r>
            <a:r>
              <a:rPr lang="fr-CH" sz="1600" dirty="0" err="1"/>
              <a:t>other_user:User</a:t>
            </a:r>
            <a:r>
              <a:rPr lang="fr-CH" sz="1600" dirty="0"/>
              <a:t>)-[</a:t>
            </a:r>
            <a:r>
              <a:rPr lang="fr-CH" sz="1600" dirty="0" err="1"/>
              <a:t>lou:LIKED</a:t>
            </a:r>
            <a:r>
              <a:rPr lang="fr-CH" sz="1600" dirty="0"/>
              <a:t>]-&gt;(d) WHERE </a:t>
            </a:r>
            <a:r>
              <a:rPr lang="fr-CH" sz="1600" dirty="0" err="1"/>
              <a:t>lu.coef</a:t>
            </a:r>
            <a:r>
              <a:rPr lang="fr-CH" sz="1600" dirty="0"/>
              <a:t>&lt;&gt;</a:t>
            </a:r>
            <a:r>
              <a:rPr lang="fr-CH" sz="1600" dirty="0" err="1"/>
              <a:t>lou.coef</a:t>
            </a:r>
            <a:r>
              <a:rPr lang="fr-CH" sz="1600" dirty="0"/>
              <a:t> RETURN </a:t>
            </a:r>
            <a:r>
              <a:rPr lang="fr-CH" sz="1600" dirty="0" err="1"/>
              <a:t>other_user</a:t>
            </a:r>
            <a:r>
              <a:rPr lang="fr-CH" sz="1600" dirty="0"/>
              <a:t>, count(</a:t>
            </a:r>
            <a:r>
              <a:rPr lang="fr-CH" sz="1600" dirty="0" err="1"/>
              <a:t>other_user</a:t>
            </a:r>
            <a:r>
              <a:rPr lang="fr-CH" sz="1600" dirty="0"/>
              <a:t>) AS diff ORDER BY diff</a:t>
            </a:r>
          </a:p>
          <a:p>
            <a:r>
              <a:rPr lang="fr-FR" dirty="0"/>
              <a:t>Afficher l’utilisateur qui est le plus “inverse de nous” pour lequel le ratio “accord-désaccord” est le plus important</a:t>
            </a:r>
            <a:br>
              <a:rPr lang="fr-FR" dirty="0"/>
            </a:br>
            <a:r>
              <a:rPr lang="fr-CH" sz="1700" dirty="0"/>
              <a:t>MATCH (</a:t>
            </a:r>
            <a:r>
              <a:rPr lang="fr-CH" sz="1700" dirty="0" err="1"/>
              <a:t>user:User</a:t>
            </a:r>
            <a:r>
              <a:rPr lang="fr-CH" sz="1700" dirty="0"/>
              <a:t>{</a:t>
            </a:r>
            <a:r>
              <a:rPr lang="fr-CH" sz="1700" dirty="0" err="1"/>
              <a:t>username</a:t>
            </a:r>
            <a:r>
              <a:rPr lang="fr-CH" sz="1700" dirty="0"/>
              <a:t>:$</a:t>
            </a:r>
            <a:r>
              <a:rPr lang="fr-CH" sz="1700" dirty="0" err="1"/>
              <a:t>username</a:t>
            </a:r>
            <a:r>
              <a:rPr lang="fr-CH" sz="1700" dirty="0"/>
              <a:t>})-[</a:t>
            </a:r>
            <a:r>
              <a:rPr lang="fr-CH" sz="1700" dirty="0" err="1"/>
              <a:t>lu:LIKED</a:t>
            </a:r>
            <a:r>
              <a:rPr lang="fr-CH" sz="1700" dirty="0"/>
              <a:t>]-&gt;(</a:t>
            </a:r>
            <a:r>
              <a:rPr lang="fr-CH" sz="1700" dirty="0" err="1"/>
              <a:t>d:Document</a:t>
            </a:r>
            <a:r>
              <a:rPr lang="fr-CH" sz="1700" dirty="0"/>
              <a:t>) MATCH (</a:t>
            </a:r>
            <a:r>
              <a:rPr lang="fr-CH" sz="1700" dirty="0" err="1"/>
              <a:t>other_user:User</a:t>
            </a:r>
            <a:r>
              <a:rPr lang="fr-CH" sz="1700" dirty="0"/>
              <a:t>)-[</a:t>
            </a:r>
            <a:r>
              <a:rPr lang="fr-CH" sz="1700" dirty="0" err="1"/>
              <a:t>lou:LIKED</a:t>
            </a:r>
            <a:r>
              <a:rPr lang="fr-CH" sz="1700" dirty="0"/>
              <a:t>]-&gt;(d) WHERE user &lt;&gt; </a:t>
            </a:r>
            <a:r>
              <a:rPr lang="fr-CH" sz="1700" dirty="0" err="1"/>
              <a:t>other_user</a:t>
            </a:r>
            <a:r>
              <a:rPr lang="fr-CH" sz="1700" dirty="0"/>
              <a:t> AND </a:t>
            </a:r>
            <a:r>
              <a:rPr lang="fr-CH" sz="1700" dirty="0" err="1"/>
              <a:t>lou.coef</a:t>
            </a:r>
            <a:r>
              <a:rPr lang="fr-CH" sz="1700" dirty="0"/>
              <a:t> &lt;&gt; </a:t>
            </a:r>
            <a:r>
              <a:rPr lang="fr-CH" sz="1700" dirty="0" err="1"/>
              <a:t>lu.coef</a:t>
            </a:r>
            <a:r>
              <a:rPr lang="fr-CH" sz="1700" dirty="0"/>
              <a:t> MATCH (user)-[lu2:LIKED]-&gt;(d2:Document) MATCH (</a:t>
            </a:r>
            <a:r>
              <a:rPr lang="fr-CH" sz="1700" dirty="0" err="1"/>
              <a:t>other_user</a:t>
            </a:r>
            <a:r>
              <a:rPr lang="fr-CH" sz="1700" dirty="0"/>
              <a:t>)-[lou2:LIKED]-&gt;(d2) WHERE user &lt;&gt; </a:t>
            </a:r>
            <a:r>
              <a:rPr lang="fr-CH" sz="1700" dirty="0" err="1"/>
              <a:t>other_user</a:t>
            </a:r>
            <a:r>
              <a:rPr lang="fr-CH" sz="1700" dirty="0"/>
              <a:t> AND lu2.coef = lou2.coef WITH </a:t>
            </a:r>
            <a:r>
              <a:rPr lang="fr-CH" sz="1700" dirty="0" err="1"/>
              <a:t>other_user</a:t>
            </a:r>
            <a:r>
              <a:rPr lang="fr-CH" sz="1700" dirty="0"/>
              <a:t>, COUNT(</a:t>
            </a:r>
            <a:r>
              <a:rPr lang="fr-CH" sz="1700" dirty="0" err="1"/>
              <a:t>lou</a:t>
            </a:r>
            <a:r>
              <a:rPr lang="fr-CH" sz="1700" dirty="0"/>
              <a:t>) AS </a:t>
            </a:r>
            <a:r>
              <a:rPr lang="fr-CH" sz="1700" dirty="0" err="1"/>
              <a:t>unsim_likes</a:t>
            </a:r>
            <a:r>
              <a:rPr lang="fr-CH" sz="1700" dirty="0"/>
              <a:t> , COUNT(lou2) AS </a:t>
            </a:r>
            <a:r>
              <a:rPr lang="fr-CH" sz="1700" dirty="0" err="1"/>
              <a:t>sim_likes</a:t>
            </a:r>
            <a:r>
              <a:rPr lang="fr-CH" sz="1700" dirty="0"/>
              <a:t> WHERE </a:t>
            </a:r>
            <a:r>
              <a:rPr lang="fr-CH" sz="1700" dirty="0" err="1"/>
              <a:t>unsim_likes</a:t>
            </a:r>
            <a:r>
              <a:rPr lang="fr-CH" sz="1700" dirty="0"/>
              <a:t> &gt;= 2 AND </a:t>
            </a:r>
            <a:r>
              <a:rPr lang="fr-CH" sz="1700" dirty="0" err="1"/>
              <a:t>sim_likes</a:t>
            </a:r>
            <a:r>
              <a:rPr lang="fr-CH" sz="1700" dirty="0"/>
              <a:t> &gt; 0 RETURN </a:t>
            </a:r>
            <a:r>
              <a:rPr lang="fr-CH" sz="1700" dirty="0" err="1"/>
              <a:t>other_user</a:t>
            </a:r>
            <a:r>
              <a:rPr lang="fr-CH" sz="1700" dirty="0"/>
              <a:t>, </a:t>
            </a:r>
            <a:r>
              <a:rPr lang="fr-CH" sz="1700" dirty="0" err="1"/>
              <a:t>unsim_likes</a:t>
            </a:r>
            <a:r>
              <a:rPr lang="fr-CH" sz="1700" dirty="0"/>
              <a:t> / </a:t>
            </a:r>
            <a:r>
              <a:rPr lang="fr-CH" sz="1700" dirty="0" err="1"/>
              <a:t>sim_likes</a:t>
            </a:r>
            <a:r>
              <a:rPr lang="fr-CH" sz="1700" dirty="0"/>
              <a:t> as </a:t>
            </a:r>
            <a:r>
              <a:rPr lang="fr-CH" sz="1700" dirty="0" err="1"/>
              <a:t>dislikeness</a:t>
            </a:r>
            <a:r>
              <a:rPr lang="fr-CH" sz="1700" dirty="0"/>
              <a:t> ORDER BY </a:t>
            </a:r>
            <a:r>
              <a:rPr lang="fr-CH" sz="1700" dirty="0" err="1"/>
              <a:t>dislikeness</a:t>
            </a:r>
            <a:endParaRPr lang="fr-CH" sz="1700" dirty="0"/>
          </a:p>
          <a:p>
            <a:r>
              <a:rPr lang="fr-FR" dirty="0"/>
              <a:t>Retourne les utilisateurs qui ont voté différemment que nous à propos de documents, alors qu’ils ont voté comme nous pour au moins un document</a:t>
            </a:r>
            <a:br>
              <a:rPr lang="fr-CH" dirty="0"/>
            </a:br>
            <a:r>
              <a:rPr lang="fr-CH" sz="1900" dirty="0"/>
              <a:t>MATCH (</a:t>
            </a:r>
            <a:r>
              <a:rPr lang="fr-CH" sz="1900" dirty="0" err="1"/>
              <a:t>user:User</a:t>
            </a:r>
            <a:r>
              <a:rPr lang="fr-CH" sz="1900" dirty="0"/>
              <a:t>{</a:t>
            </a:r>
            <a:r>
              <a:rPr lang="fr-CH" sz="1900" dirty="0" err="1"/>
              <a:t>username</a:t>
            </a:r>
            <a:r>
              <a:rPr lang="fr-CH" sz="1900" dirty="0"/>
              <a:t>: $</a:t>
            </a:r>
            <a:r>
              <a:rPr lang="fr-CH" sz="1900" dirty="0" err="1"/>
              <a:t>username</a:t>
            </a:r>
            <a:r>
              <a:rPr lang="fr-CH" sz="1900" dirty="0"/>
              <a:t>})-[lu1:LIKED]-&gt;(</a:t>
            </a:r>
            <a:r>
              <a:rPr lang="fr-CH" sz="1900" dirty="0" err="1"/>
              <a:t>d:Document</a:t>
            </a:r>
            <a:r>
              <a:rPr lang="fr-CH" sz="1900" dirty="0"/>
              <a:t>) MATCH (</a:t>
            </a:r>
            <a:r>
              <a:rPr lang="fr-CH" sz="1900" dirty="0" err="1"/>
              <a:t>other_user:User</a:t>
            </a:r>
            <a:r>
              <a:rPr lang="fr-CH" sz="1900" dirty="0"/>
              <a:t>)-[lou1:LIKED]-&gt;(d) "WHERE user &lt;&gt; </a:t>
            </a:r>
            <a:r>
              <a:rPr lang="fr-CH" sz="1900" dirty="0" err="1"/>
              <a:t>other_user</a:t>
            </a:r>
            <a:r>
              <a:rPr lang="fr-CH" sz="1900" dirty="0"/>
              <a:t> AND lu1.coef = lou1.coef MATCH (</a:t>
            </a:r>
            <a:r>
              <a:rPr lang="fr-CH" sz="1900" dirty="0" err="1"/>
              <a:t>other_user</a:t>
            </a:r>
            <a:r>
              <a:rPr lang="fr-CH" sz="1900" dirty="0"/>
              <a:t>)-[lou2:LIKED]-&gt;(d2:Document) MATCH (user)-[lu2:LIKED]-&gt;(d2) WHERE d &lt;&gt; d2 AND lou2.coef &lt;&gt; lu2.coef RETURN </a:t>
            </a:r>
            <a:r>
              <a:rPr lang="fr-CH" sz="1900" dirty="0" err="1"/>
              <a:t>other_user</a:t>
            </a:r>
            <a:r>
              <a:rPr lang="fr-CH" sz="1900" dirty="0"/>
              <a:t>, COUNT(d2) AS c ORDER BY c</a:t>
            </a:r>
            <a:endParaRPr lang="en-CH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EAE9C-9F0B-40A4-A0B3-50681C50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5304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7257-A6E3-49CB-B11F-DFE0B692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Problèmes</a:t>
            </a:r>
            <a:r>
              <a:rPr lang="en-GB" dirty="0"/>
              <a:t> </a:t>
            </a:r>
            <a:r>
              <a:rPr lang="en-GB" dirty="0" err="1"/>
              <a:t>rencontrés</a:t>
            </a:r>
            <a:r>
              <a:rPr lang="en-GB" dirty="0"/>
              <a:t> et </a:t>
            </a:r>
            <a:r>
              <a:rPr lang="en-GB" dirty="0" err="1"/>
              <a:t>améliorations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DD84-B157-4C8B-873B-DD5A7B72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Erreurs</a:t>
            </a:r>
            <a:r>
              <a:rPr lang="en-GB" dirty="0"/>
              <a:t> </a:t>
            </a:r>
            <a:r>
              <a:rPr lang="en-GB" dirty="0" err="1"/>
              <a:t>d’enregistrement</a:t>
            </a:r>
            <a:r>
              <a:rPr lang="en-GB" dirty="0"/>
              <a:t> du bot pas </a:t>
            </a:r>
            <a:r>
              <a:rPr lang="en-GB" dirty="0" err="1"/>
              <a:t>claires</a:t>
            </a:r>
            <a:endParaRPr lang="en-GB" dirty="0"/>
          </a:p>
          <a:p>
            <a:pPr lvl="1"/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d’utilisation</a:t>
            </a:r>
            <a:r>
              <a:rPr lang="en-GB" dirty="0"/>
              <a:t> du </a:t>
            </a:r>
            <a:r>
              <a:rPr lang="en-GB" dirty="0" err="1"/>
              <a:t>mauvais</a:t>
            </a:r>
            <a:r>
              <a:rPr lang="en-GB" dirty="0"/>
              <a:t> username </a:t>
            </a:r>
            <a:r>
              <a:rPr lang="en-GB" dirty="0" err="1"/>
              <a:t>ou</a:t>
            </a:r>
            <a:r>
              <a:rPr lang="en-GB" dirty="0"/>
              <a:t> token</a:t>
            </a:r>
          </a:p>
          <a:p>
            <a:r>
              <a:rPr lang="en-GB" dirty="0" err="1"/>
              <a:t>Variabilisation</a:t>
            </a:r>
            <a:r>
              <a:rPr lang="en-GB" dirty="0"/>
              <a:t> du </a:t>
            </a:r>
            <a:r>
              <a:rPr lang="en-GB" dirty="0" err="1"/>
              <a:t>contenu</a:t>
            </a:r>
            <a:r>
              <a:rPr lang="en-GB" dirty="0"/>
              <a:t> sensible pour </a:t>
            </a:r>
            <a:r>
              <a:rPr lang="en-GB" dirty="0" err="1"/>
              <a:t>Dockerization</a:t>
            </a:r>
            <a:endParaRPr lang="en-GB" dirty="0"/>
          </a:p>
          <a:p>
            <a:pPr lvl="1"/>
            <a:r>
              <a:rPr lang="en-GB" dirty="0"/>
              <a:t>Username et token secret du bot</a:t>
            </a:r>
          </a:p>
          <a:p>
            <a:r>
              <a:rPr lang="en-GB" dirty="0"/>
              <a:t>Documentation de la </a:t>
            </a:r>
            <a:r>
              <a:rPr lang="en-GB" dirty="0" err="1"/>
              <a:t>librairie</a:t>
            </a:r>
            <a:r>
              <a:rPr lang="en-GB" dirty="0"/>
              <a:t> pas </a:t>
            </a:r>
            <a:r>
              <a:rPr lang="en-GB" dirty="0" err="1"/>
              <a:t>forcément</a:t>
            </a:r>
            <a:r>
              <a:rPr lang="en-GB" dirty="0"/>
              <a:t> </a:t>
            </a:r>
            <a:r>
              <a:rPr lang="en-GB" dirty="0" err="1"/>
              <a:t>explicite</a:t>
            </a:r>
            <a:endParaRPr lang="en-GB" dirty="0"/>
          </a:p>
          <a:p>
            <a:pPr lvl="1"/>
            <a:r>
              <a:rPr lang="en-GB" dirty="0"/>
              <a:t>Pas </a:t>
            </a:r>
            <a:r>
              <a:rPr lang="en-GB" dirty="0" err="1"/>
              <a:t>énormément</a:t>
            </a:r>
            <a:r>
              <a:rPr lang="en-GB" dirty="0"/>
              <a:t> </a:t>
            </a:r>
            <a:r>
              <a:rPr lang="en-GB" dirty="0" err="1"/>
              <a:t>d’exemples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Ajout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DB MongoDB</a:t>
            </a:r>
          </a:p>
          <a:p>
            <a:pPr lvl="1"/>
            <a:r>
              <a:rPr lang="en-GB" dirty="0"/>
              <a:t>Stockage “caching” des document</a:t>
            </a:r>
          </a:p>
          <a:p>
            <a:r>
              <a:rPr lang="en-GB" dirty="0" err="1"/>
              <a:t>Traitement</a:t>
            </a:r>
            <a:r>
              <a:rPr lang="en-GB" dirty="0"/>
              <a:t> de documents </a:t>
            </a:r>
            <a:r>
              <a:rPr lang="en-GB" dirty="0" err="1"/>
              <a:t>également</a:t>
            </a:r>
            <a:r>
              <a:rPr lang="en-GB" dirty="0"/>
              <a:t> par </a:t>
            </a:r>
            <a:r>
              <a:rPr lang="en-GB" dirty="0" err="1"/>
              <a:t>leur</a:t>
            </a:r>
            <a:r>
              <a:rPr lang="en-GB" dirty="0"/>
              <a:t> </a:t>
            </a:r>
            <a:r>
              <a:rPr lang="en-GB" dirty="0" err="1"/>
              <a:t>contenu</a:t>
            </a:r>
            <a:endParaRPr lang="en-GB" dirty="0"/>
          </a:p>
          <a:p>
            <a:pPr lvl="1"/>
            <a:r>
              <a:rPr lang="en-GB" dirty="0"/>
              <a:t>Upload/download de documents “</a:t>
            </a:r>
            <a:r>
              <a:rPr lang="en-GB" dirty="0" err="1"/>
              <a:t>binaires</a:t>
            </a:r>
            <a:r>
              <a:rPr lang="en-GB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3D41-C010-4E7E-A34A-D06103E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762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7F67-43A9-4BEC-B156-0ED7CF9B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Démonstration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E86F-10F8-4ADE-A467-E29F947A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Compilation</a:t>
            </a:r>
          </a:p>
          <a:p>
            <a:pPr lvl="1"/>
            <a:r>
              <a:rPr lang="en-GB" dirty="0"/>
              <a:t>Mode “</a:t>
            </a:r>
            <a:r>
              <a:rPr lang="en-GB" dirty="0" err="1"/>
              <a:t>développement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Mode “production”</a:t>
            </a:r>
          </a:p>
          <a:p>
            <a:r>
              <a:rPr lang="en-GB" dirty="0"/>
              <a:t>Utilisation du bot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4E5D-227D-42BA-8CC4-BFBC7572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F381-1A06-44F0-921B-138A446E7EF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270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697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 - Projet</vt:lpstr>
      <vt:lpstr>Table des matières </vt:lpstr>
      <vt:lpstr>Présentation générale</vt:lpstr>
      <vt:lpstr>Fonctionnalités</vt:lpstr>
      <vt:lpstr>Modèle de données – DB Graph </vt:lpstr>
      <vt:lpstr>Modèle de données – DB Documents</vt:lpstr>
      <vt:lpstr>Explication des requêtes avancées</vt:lpstr>
      <vt:lpstr>Problèmes rencontrés et améliorations</vt:lpstr>
      <vt:lpstr>Démonstration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KMF</dc:title>
  <dc:creator>Widmer Lionel</dc:creator>
  <cp:lastModifiedBy>Widmer Lionel</cp:lastModifiedBy>
  <cp:revision>82</cp:revision>
  <dcterms:created xsi:type="dcterms:W3CDTF">2019-12-19T15:01:34Z</dcterms:created>
  <dcterms:modified xsi:type="dcterms:W3CDTF">2020-01-20T10:18:24Z</dcterms:modified>
</cp:coreProperties>
</file>