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Thumbnail Preview 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can preview files now!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59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32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Thumbnail Preview Test</vt:lpstr>
      <vt:lpstr>Woo!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Thumbnail Preview Test</dc:title>
  <dc:creator>John</dc:creator>
  <cp:lastModifiedBy>John</cp:lastModifiedBy>
  <cp:revision>1</cp:revision>
  <dcterms:created xsi:type="dcterms:W3CDTF">2018-08-02T10:33:47Z</dcterms:created>
  <dcterms:modified xsi:type="dcterms:W3CDTF">2018-08-02T10:34:26Z</dcterms:modified>
</cp:coreProperties>
</file>