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 id="2147483662" r:id="rId3"/>
  </p:sldMasterIdLst>
  <p:notesMasterIdLst>
    <p:notesMasterId r:id="rId5"/>
  </p:notesMasterIdLst>
  <p:handoutMasterIdLst>
    <p:handoutMasterId r:id="rId34"/>
  </p:handoutMasterIdLst>
  <p:sldIdLst>
    <p:sldId id="285" r:id="rId4"/>
    <p:sldId id="286" r:id="rId6"/>
    <p:sldId id="287" r:id="rId7"/>
    <p:sldId id="294" r:id="rId8"/>
    <p:sldId id="298" r:id="rId9"/>
    <p:sldId id="305" r:id="rId10"/>
    <p:sldId id="306" r:id="rId11"/>
    <p:sldId id="307" r:id="rId12"/>
    <p:sldId id="328" r:id="rId13"/>
    <p:sldId id="302" r:id="rId14"/>
    <p:sldId id="304" r:id="rId15"/>
    <p:sldId id="326" r:id="rId16"/>
    <p:sldId id="308" r:id="rId17"/>
    <p:sldId id="309" r:id="rId18"/>
    <p:sldId id="310" r:id="rId19"/>
    <p:sldId id="311" r:id="rId20"/>
    <p:sldId id="312" r:id="rId21"/>
    <p:sldId id="313" r:id="rId22"/>
    <p:sldId id="314" r:id="rId23"/>
    <p:sldId id="315" r:id="rId24"/>
    <p:sldId id="316" r:id="rId25"/>
    <p:sldId id="318" r:id="rId26"/>
    <p:sldId id="319" r:id="rId27"/>
    <p:sldId id="320" r:id="rId28"/>
    <p:sldId id="321" r:id="rId29"/>
    <p:sldId id="322" r:id="rId30"/>
    <p:sldId id="323" r:id="rId31"/>
    <p:sldId id="327" r:id="rId32"/>
    <p:sldId id="317" r:id="rId33"/>
  </p:sldIdLst>
  <p:sldSz cx="12192000" cy="6858000"/>
  <p:notesSz cx="6858000" cy="9144000"/>
  <p:defaultTextStyle>
    <a:defPPr>
      <a:defRPr lang="en-US"/>
    </a:defPPr>
    <a:lvl1pPr marL="0" lvl="0" indent="0" algn="l" defTabSz="4572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1pPr>
    <a:lvl2pPr marL="457200" lvl="1" indent="0" algn="l" defTabSz="4572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2pPr>
    <a:lvl3pPr marL="914400" lvl="2" indent="0" algn="l" defTabSz="4572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3pPr>
    <a:lvl4pPr marL="1371600" lvl="3" indent="0" algn="l" defTabSz="4572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4pPr>
    <a:lvl5pPr marL="1828800" lvl="4" indent="0" algn="l" defTabSz="4572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5pPr>
    <a:lvl6pPr marL="2286000" lvl="5" indent="0" algn="l" defTabSz="4572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6pPr>
    <a:lvl7pPr marL="2743200" lvl="6" indent="0" algn="l" defTabSz="4572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7pPr>
    <a:lvl8pPr marL="3200400" lvl="7" indent="0" algn="l" defTabSz="4572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8pPr>
    <a:lvl9pPr marL="3657600" lvl="8" indent="0" algn="l" defTabSz="4572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2FDB2607-1784-4EEB-B798-7EB5836EED8A}">
        <p14:showMediaCtrls xmlns:p14="http://schemas.microsoft.com/office/powerpoint/2010/main" val="1"/>
      </p:ext>
    </p:extLst>
  </p:showPr>
  <p:clrMru>
    <a:srgbClr val="E2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8455"/>
    <p:restoredTop sz="94061"/>
  </p:normalViewPr>
  <p:slideViewPr>
    <p:cSldViewPr snapToGrid="0" showGuides="1">
      <p:cViewPr varScale="1">
        <p:scale>
          <a:sx n="66" d="100"/>
          <a:sy n="66" d="100"/>
        </p:scale>
        <p:origin x="468" y="52"/>
      </p:cViewPr>
      <p:guideLst>
        <p:guide orient="horz" pos="2160"/>
        <p:guide pos="3843"/>
      </p:guideLst>
    </p:cSldViewPr>
  </p:slideViewPr>
  <p:outlineViewPr>
    <p:cViewPr>
      <p:scale>
        <a:sx n="33" d="100"/>
        <a:sy n="33" d="100"/>
      </p:scale>
      <p:origin x="0" y="0"/>
    </p:cViewPr>
  </p:outlineViewPr>
  <p:notesTextViewPr>
    <p:cViewPr>
      <p:scale>
        <a:sx n="1" d="1"/>
        <a:sy n="1" d="1"/>
      </p:scale>
      <p:origin x="0" y="0"/>
    </p:cViewPr>
  </p:notesTextViewPr>
  <p:sorterViewPr showFormatting="0">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7" Type="http://schemas.openxmlformats.org/officeDocument/2006/relationships/tableStyles" Target="tableStyles.xml"/><Relationship Id="rId36" Type="http://schemas.openxmlformats.org/officeDocument/2006/relationships/viewProps" Target="viewProps.xml"/><Relationship Id="rId35" Type="http://schemas.openxmlformats.org/officeDocument/2006/relationships/presProps" Target="presProps.xml"/><Relationship Id="rId34" Type="http://schemas.openxmlformats.org/officeDocument/2006/relationships/handoutMaster" Target="handoutMasters/handoutMaster1.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cs typeface="+mn-cs"/>
              </a:defRPr>
            </a:lvl1pP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cs typeface="+mn-cs"/>
              </a:defRPr>
            </a:lvl1pPr>
          </a:lstStyle>
          <a:p>
            <a:pPr marL="0" marR="0" lvl="0" indent="0" algn="r" defTabSz="457200" rtl="0" eaLnBrk="1" fontAlgn="auto" latinLnBrk="0" hangingPunct="1">
              <a:lnSpc>
                <a:spcPct val="100000"/>
              </a:lnSpc>
              <a:spcBef>
                <a:spcPts val="0"/>
              </a:spcBef>
              <a:spcAft>
                <a:spcPts val="0"/>
              </a:spcAft>
              <a:buClrTx/>
              <a:buSzTx/>
              <a:buFontTx/>
              <a:buNone/>
              <a:defRPr/>
            </a:pPr>
            <a:fld id="{E4E44F42-652E-4725-97B9-2BB898BBC982}" type="datetime1">
              <a:rPr kumimoji="0" lang="en-US" sz="1200" b="0" i="0" u="none" strike="noStrike" kern="1200" cap="none" spc="0" normalizeH="0" baseline="0" noProof="0">
                <a:ln>
                  <a:noFill/>
                </a:ln>
                <a:solidFill>
                  <a:schemeClr val="tx1"/>
                </a:solidFill>
                <a:effectLst/>
                <a:uLnTx/>
                <a:uFillTx/>
                <a:latin typeface="+mn-lt"/>
                <a:ea typeface="+mn-ea"/>
                <a:cs typeface="+mn-cs"/>
              </a:rPr>
            </a:fld>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4" name="Footer Placeholder 3"/>
          <p:cNvSpPr>
            <a:spLocks noGrp="1"/>
          </p:cNvSpPr>
          <p:nvPr>
            <p:ph type="ftr" sz="quarter" idx="2"/>
          </p:nvPr>
        </p:nvSpPr>
        <p:spPr>
          <a:xfrm>
            <a:off x="0" y="8685213"/>
            <a:ext cx="2971800" cy="458788"/>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cs typeface="+mn-cs"/>
              </a:defRPr>
            </a:lvl1pPr>
          </a:lstStyle>
          <a:p>
            <a:pPr marL="0" marR="0" lvl="0" indent="0" algn="l" defTabSz="457200" rtl="0" eaLnBrk="1" fontAlgn="auto" latinLnBrk="0" hangingPunct="1">
              <a:lnSpc>
                <a:spcPct val="100000"/>
              </a:lnSpc>
              <a:spcBef>
                <a:spcPts val="0"/>
              </a:spcBef>
              <a:spcAft>
                <a:spcPts val="0"/>
              </a:spcAft>
              <a:buClrTx/>
              <a:buSzTx/>
              <a:buFontTx/>
              <a:buNone/>
              <a:defRPr/>
            </a:pPr>
            <a:r>
              <a:rPr kumimoji="0" lang="en-US" sz="1200" b="0" i="0" u="none" strike="noStrike" kern="1200" cap="none" spc="0" normalizeH="0" baseline="0" noProof="0">
                <a:ln>
                  <a:noFill/>
                </a:ln>
                <a:solidFill>
                  <a:schemeClr val="tx1"/>
                </a:solidFill>
                <a:effectLst/>
                <a:uLnTx/>
                <a:uFillTx/>
                <a:latin typeface="+mn-lt"/>
                <a:ea typeface="+mn-ea"/>
                <a:cs typeface="+mn-cs"/>
              </a:rPr>
              <a:t>&lt;&lt;Enrollment No&gt;&gt;</a:t>
            </a:r>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5" name="Slide Number Placeholder 4"/>
          <p:cNvSpPr>
            <a:spLocks noGrp="1"/>
          </p:cNvSpPr>
          <p:nvPr>
            <p:ph type="sldNum" sz="quarter" idx="3"/>
          </p:nvPr>
        </p:nvSpPr>
        <p:spPr>
          <a:xfrm>
            <a:off x="3884613" y="8685213"/>
            <a:ext cx="2971800" cy="458788"/>
          </a:xfrm>
          <a:prstGeom prst="rect">
            <a:avLst/>
          </a:prstGeom>
        </p:spPr>
        <p:txBody>
          <a:bodyPr vert="horz" wrap="square" lIns="91440" tIns="45720" rIns="91440" bIns="45720" numCol="1" anchor="b" anchorCtr="0" compatLnSpc="1"/>
          <a:p>
            <a:pPr lvl="0" algn="r" eaLnBrk="1" hangingPunct="1">
              <a:buNone/>
            </a:pPr>
            <a:fld id="{9A0DB2DC-4C9A-4742-B13C-FB6460FD3503}" type="slidenum">
              <a:rPr lang="en-US" altLang="en-US" sz="1200" dirty="0"/>
            </a:fld>
            <a:endParaRPr lang="en-US" altLang="en-US" sz="1200" dirty="0"/>
          </a:p>
        </p:txBody>
      </p:sp>
    </p:spTree>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cs typeface="+mn-cs"/>
              </a:defRPr>
            </a:lvl1pP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cs typeface="+mn-cs"/>
              </a:defRPr>
            </a:lvl1pPr>
          </a:lstStyle>
          <a:p>
            <a:pPr marL="0" marR="0" lvl="0" indent="0" algn="r" defTabSz="457200" rtl="0" eaLnBrk="1" fontAlgn="auto" latinLnBrk="0" hangingPunct="1">
              <a:lnSpc>
                <a:spcPct val="100000"/>
              </a:lnSpc>
              <a:spcBef>
                <a:spcPts val="0"/>
              </a:spcBef>
              <a:spcAft>
                <a:spcPts val="0"/>
              </a:spcAft>
              <a:buClrTx/>
              <a:buSzTx/>
              <a:buFontTx/>
              <a:buNone/>
              <a:defRPr/>
            </a:pPr>
            <a:fld id="{14DF6924-02FE-49E2-890C-0D600C6A511F}" type="datetime1">
              <a:rPr kumimoji="0" lang="en-US" sz="1200" b="0" i="0" u="none" strike="noStrike" kern="1200" cap="none" spc="0" normalizeH="0" baseline="0" noProof="0">
                <a:ln>
                  <a:noFill/>
                </a:ln>
                <a:solidFill>
                  <a:schemeClr val="tx1"/>
                </a:solidFill>
                <a:effectLst/>
                <a:uLnTx/>
                <a:uFillTx/>
                <a:latin typeface="+mn-lt"/>
                <a:ea typeface="+mn-ea"/>
                <a:cs typeface="+mn-cs"/>
              </a:rPr>
            </a:fld>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mn-lt"/>
                <a:ea typeface="+mn-ea"/>
                <a:cs typeface="+mn-cs"/>
              </a:rPr>
              <a:t>Click to edit Master text styles</a:t>
            </a:r>
            <a:endParaRPr kumimoji="0" lang="en-US" sz="1200" b="0" i="0" u="none" strike="noStrike" kern="1200" cap="none" spc="0" normalizeH="0" baseline="0" noProof="0">
              <a:ln>
                <a:noFill/>
              </a:ln>
              <a:solidFill>
                <a:schemeClr val="tx1"/>
              </a:solidFill>
              <a:effectLst/>
              <a:uLnTx/>
              <a:uFillTx/>
              <a:latin typeface="+mn-lt"/>
              <a:ea typeface="+mn-ea"/>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mn-lt"/>
                <a:ea typeface="+mn-ea"/>
                <a:cs typeface="+mn-cs"/>
              </a:rPr>
              <a:t>Second level</a:t>
            </a:r>
            <a:endParaRPr kumimoji="0" lang="en-US" sz="1200" b="0" i="0" u="none" strike="noStrike" kern="1200" cap="none" spc="0" normalizeH="0" baseline="0" noProof="0">
              <a:ln>
                <a:noFill/>
              </a:ln>
              <a:solidFill>
                <a:schemeClr val="tx1"/>
              </a:solidFill>
              <a:effectLst/>
              <a:uLnTx/>
              <a:uFillTx/>
              <a:latin typeface="+mn-lt"/>
              <a:ea typeface="+mn-ea"/>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mn-lt"/>
                <a:ea typeface="+mn-ea"/>
                <a:cs typeface="+mn-cs"/>
              </a:rPr>
              <a:t>Third level</a:t>
            </a:r>
            <a:endParaRPr kumimoji="0" lang="en-US" sz="1200" b="0" i="0" u="none" strike="noStrike" kern="1200" cap="none" spc="0" normalizeH="0" baseline="0" noProof="0">
              <a:ln>
                <a:noFill/>
              </a:ln>
              <a:solidFill>
                <a:schemeClr val="tx1"/>
              </a:solidFill>
              <a:effectLst/>
              <a:uLnTx/>
              <a:uFillTx/>
              <a:latin typeface="+mn-lt"/>
              <a:ea typeface="+mn-ea"/>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mn-lt"/>
                <a:ea typeface="+mn-ea"/>
                <a:cs typeface="+mn-cs"/>
              </a:rPr>
              <a:t>Fourth level</a:t>
            </a:r>
            <a:endParaRPr kumimoji="0" lang="en-US" sz="1200" b="0" i="0" u="none" strike="noStrike" kern="1200" cap="none" spc="0" normalizeH="0" baseline="0" noProof="0">
              <a:ln>
                <a:noFill/>
              </a:ln>
              <a:solidFill>
                <a:schemeClr val="tx1"/>
              </a:solidFill>
              <a:effectLst/>
              <a:uLnTx/>
              <a:uFillTx/>
              <a:latin typeface="+mn-lt"/>
              <a:ea typeface="+mn-ea"/>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mn-lt"/>
                <a:ea typeface="+mn-ea"/>
                <a:cs typeface="+mn-cs"/>
              </a:rPr>
              <a:t>Fifth level</a:t>
            </a:r>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6" name="Footer Placeholder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cs typeface="+mn-cs"/>
              </a:defRPr>
            </a:lvl1pPr>
          </a:lstStyle>
          <a:p>
            <a:pPr marL="0" marR="0" lvl="0" indent="0" algn="l" defTabSz="457200" rtl="0" eaLnBrk="1" fontAlgn="auto" latinLnBrk="0" hangingPunct="1">
              <a:lnSpc>
                <a:spcPct val="100000"/>
              </a:lnSpc>
              <a:spcBef>
                <a:spcPts val="0"/>
              </a:spcBef>
              <a:spcAft>
                <a:spcPts val="0"/>
              </a:spcAft>
              <a:buClrTx/>
              <a:buSzTx/>
              <a:buFontTx/>
              <a:buNone/>
              <a:defRPr/>
            </a:pPr>
            <a:r>
              <a:rPr kumimoji="0" lang="en-US" sz="1200" b="0" i="0" u="none" strike="noStrike" kern="1200" cap="none" spc="0" normalizeH="0" baseline="0" noProof="0">
                <a:ln>
                  <a:noFill/>
                </a:ln>
                <a:solidFill>
                  <a:schemeClr val="tx1"/>
                </a:solidFill>
                <a:effectLst/>
                <a:uLnTx/>
                <a:uFillTx/>
                <a:latin typeface="+mn-lt"/>
                <a:ea typeface="+mn-ea"/>
                <a:cs typeface="+mn-cs"/>
              </a:rPr>
              <a:t>&lt;&lt;Enrollment No&gt;&gt;</a:t>
            </a:r>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7" name="Slide Number Placeholder 6"/>
          <p:cNvSpPr>
            <a:spLocks noGrp="1"/>
          </p:cNvSpPr>
          <p:nvPr>
            <p:ph type="sldNum" sz="quarter" idx="5"/>
          </p:nvPr>
        </p:nvSpPr>
        <p:spPr>
          <a:xfrm>
            <a:off x="3884613" y="8685213"/>
            <a:ext cx="2971800" cy="458788"/>
          </a:xfrm>
          <a:prstGeom prst="rect">
            <a:avLst/>
          </a:prstGeom>
        </p:spPr>
        <p:txBody>
          <a:bodyPr vert="horz" wrap="square" lIns="91440" tIns="45720" rIns="91440" bIns="45720" numCol="1" anchor="b" anchorCtr="0" compatLnSpc="1"/>
          <a:p>
            <a:pPr lvl="0" algn="r" eaLnBrk="1" hangingPunct="1">
              <a:buNone/>
            </a:pPr>
            <a:fld id="{9A0DB2DC-4C9A-4742-B13C-FB6460FD3503}" type="slidenum">
              <a:rPr lang="en-US" altLang="en-US" sz="1200" dirty="0"/>
            </a:fld>
            <a:endParaRPr lang="en-US" altLang="en-US" sz="1200" dirty="0"/>
          </a:p>
        </p:txBody>
      </p:sp>
    </p:spTree>
  </p:cSld>
  <p:clrMap bg1="lt1" tx1="dk1" bg2="lt2" tx2="dk2" accent1="accent1" accent2="accent2" accent3="accent3" accent4="accent4" accent5="accent5" accent6="accent6" hlink="hlink" folHlink="folHlink"/>
  <p:hf sldNum="0" hdr="0" ftr="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218" name="Slide Image Placeholder 1"/>
          <p:cNvSpPr>
            <a:spLocks noGrp="1" noRot="1" noChangeAspect="1" noTextEdit="1"/>
          </p:cNvSpPr>
          <p:nvPr>
            <p:ph type="sldImg"/>
          </p:nvPr>
        </p:nvSpPr>
        <p:spPr>
          <a:ln>
            <a:solidFill>
              <a:srgbClr val="000000">
                <a:alpha val="100000"/>
              </a:srgbClr>
            </a:solidFill>
            <a:miter lim="800000"/>
          </a:ln>
        </p:spPr>
      </p:sp>
      <p:sp>
        <p:nvSpPr>
          <p:cNvPr id="9219" name="Notes Placeholder 2"/>
          <p:cNvSpPr>
            <a:spLocks noGrp="1"/>
          </p:cNvSpPr>
          <p:nvPr>
            <p:ph type="body" idx="1"/>
          </p:nvPr>
        </p:nvSpPr>
        <p:spPr>
          <a:noFill/>
          <a:ln>
            <a:noFill/>
          </a:ln>
        </p:spPr>
        <p:txBody>
          <a:bodyPr wrap="square" lIns="91440" tIns="45720" rIns="91440" bIns="45720" anchor="t" anchorCtr="0"/>
          <a:p>
            <a:pPr lvl="0" eaLnBrk="1" hangingPunct="1">
              <a:spcBef>
                <a:spcPct val="0"/>
              </a:spcBef>
            </a:pPr>
            <a:endParaRPr lang="en-US" altLang="en-US" dirty="0"/>
          </a:p>
        </p:txBody>
      </p:sp>
      <p:sp>
        <p:nvSpPr>
          <p:cNvPr id="9220" name="Date Placeholder 3"/>
          <p:cNvSpPr txBox="1">
            <a:spLocks noGrp="1"/>
          </p:cNvSpPr>
          <p:nvPr>
            <p:ph type="dt" sz="half"/>
          </p:nvPr>
        </p:nvSpPr>
        <p:spPr>
          <a:xfrm>
            <a:off x="3884613" y="0"/>
            <a:ext cx="2971800" cy="458788"/>
          </a:xfrm>
          <a:prstGeom prst="rect">
            <a:avLst/>
          </a:prstGeom>
          <a:noFill/>
          <a:ln w="9525">
            <a:noFill/>
          </a:ln>
        </p:spPr>
        <p:txBody>
          <a:bodyPr/>
          <a:p>
            <a:pPr lvl="0" algn="r" eaLnBrk="1" hangingPunct="1"/>
            <a:fld id="{BB962C8B-B14F-4D97-AF65-F5344CB8AC3E}" type="datetime1">
              <a:rPr lang="en-US" altLang="en-US" sz="1200" dirty="0"/>
            </a:fld>
            <a:endParaRPr lang="en-US" altLang="en-US" sz="1200" dirty="0"/>
          </a:p>
        </p:txBody>
      </p:sp>
      <p:sp>
        <p:nvSpPr>
          <p:cNvPr id="9221" name="Slide Number Placeholder 4"/>
          <p:cNvSpPr txBox="1">
            <a:spLocks noGrp="1"/>
          </p:cNvSpPr>
          <p:nvPr>
            <p:ph type="sldNum" sz="quarter"/>
          </p:nvPr>
        </p:nvSpPr>
        <p:spPr>
          <a:xfrm>
            <a:off x="3884613" y="8685213"/>
            <a:ext cx="2971800" cy="458787"/>
          </a:xfrm>
          <a:prstGeom prst="rect">
            <a:avLst/>
          </a:prstGeom>
          <a:noFill/>
          <a:ln w="9525">
            <a:noFill/>
          </a:ln>
        </p:spPr>
        <p:txBody>
          <a:bodyPr anchor="b" anchorCtr="0"/>
          <a:p>
            <a:pPr lvl="0" algn="r" eaLnBrk="1" hangingPunct="1"/>
            <a:fld id="{9A0DB2DC-4C9A-4742-B13C-FB6460FD3503}" type="slidenum">
              <a:rPr lang="en-US" altLang="en-US" sz="1200" dirty="0"/>
            </a:fld>
            <a:endParaRPr lang="en-US" altLang="en-US" sz="1200" dirty="0"/>
          </a:p>
        </p:txBody>
      </p:sp>
      <p:sp>
        <p:nvSpPr>
          <p:cNvPr id="9222" name="Header Placeholder 1"/>
          <p:cNvSpPr txBox="1">
            <a:spLocks noGrp="1"/>
          </p:cNvSpPr>
          <p:nvPr>
            <p:ph type="hdr" sz="quarter"/>
          </p:nvPr>
        </p:nvSpPr>
        <p:spPr>
          <a:xfrm>
            <a:off x="0" y="0"/>
            <a:ext cx="2971800" cy="458788"/>
          </a:xfrm>
          <a:prstGeom prst="rect">
            <a:avLst/>
          </a:prstGeom>
          <a:noFill/>
          <a:ln w="9525">
            <a:noFill/>
          </a:ln>
        </p:spPr>
        <p:txBody>
          <a:bodyPr/>
          <a:p>
            <a:pPr lvl="0" eaLnBrk="1" hangingPunct="1"/>
            <a:endParaRPr lang="en-US" altLang="en-US" sz="1200" dirty="0"/>
          </a:p>
        </p:txBody>
      </p:sp>
      <p:sp>
        <p:nvSpPr>
          <p:cNvPr id="9223" name="Footer Placeholder 2"/>
          <p:cNvSpPr txBox="1">
            <a:spLocks noGrp="1"/>
          </p:cNvSpPr>
          <p:nvPr>
            <p:ph type="ftr" sz="quarter"/>
          </p:nvPr>
        </p:nvSpPr>
        <p:spPr>
          <a:xfrm>
            <a:off x="0" y="8685213"/>
            <a:ext cx="2971800" cy="458787"/>
          </a:xfrm>
          <a:prstGeom prst="rect">
            <a:avLst/>
          </a:prstGeom>
          <a:noFill/>
          <a:ln w="9525">
            <a:noFill/>
          </a:ln>
        </p:spPr>
        <p:txBody>
          <a:bodyPr anchor="b" anchorCtr="0"/>
          <a:p>
            <a:pPr lvl="0" eaLnBrk="1" hangingPunct="1"/>
            <a:r>
              <a:rPr lang="en-US" altLang="en-US" sz="1200" dirty="0"/>
              <a:t>&lt;&lt;Enrollment No&gt;&gt;</a:t>
            </a:r>
            <a:endParaRPr lang="en-US" altLang="en-US" sz="1200"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2" name="Slide Image Placeholder 1"/>
          <p:cNvSpPr>
            <a:spLocks noGrp="1" noRot="1" noChangeAspect="1" noTextEdit="1"/>
          </p:cNvSpPr>
          <p:nvPr>
            <p:ph type="sldImg"/>
          </p:nvPr>
        </p:nvSpPr>
        <p:spPr>
          <a:ln>
            <a:solidFill>
              <a:srgbClr val="000000">
                <a:alpha val="100000"/>
              </a:srgbClr>
            </a:solidFill>
            <a:miter lim="800000"/>
          </a:ln>
        </p:spPr>
      </p:sp>
      <p:sp>
        <p:nvSpPr>
          <p:cNvPr id="25603" name="Notes Placeholder 2"/>
          <p:cNvSpPr>
            <a:spLocks noGrp="1"/>
          </p:cNvSpPr>
          <p:nvPr>
            <p:ph type="body" idx="1"/>
          </p:nvPr>
        </p:nvSpPr>
        <p:spPr>
          <a:noFill/>
          <a:ln>
            <a:noFill/>
          </a:ln>
        </p:spPr>
        <p:txBody>
          <a:bodyPr wrap="square" lIns="91440" tIns="45720" rIns="91440" bIns="45720" anchor="t" anchorCtr="0"/>
          <a:p>
            <a:pPr lvl="0" eaLnBrk="1" hangingPunct="1">
              <a:spcBef>
                <a:spcPct val="0"/>
              </a:spcBef>
            </a:pPr>
            <a:endParaRPr lang="en-US" altLang="en-US" dirty="0"/>
          </a:p>
        </p:txBody>
      </p:sp>
      <p:sp>
        <p:nvSpPr>
          <p:cNvPr id="25604" name="Date Placeholder 3"/>
          <p:cNvSpPr txBox="1">
            <a:spLocks noGrp="1"/>
          </p:cNvSpPr>
          <p:nvPr>
            <p:ph type="dt" sz="half"/>
          </p:nvPr>
        </p:nvSpPr>
        <p:spPr>
          <a:xfrm>
            <a:off x="3884613" y="0"/>
            <a:ext cx="2971800" cy="458788"/>
          </a:xfrm>
          <a:prstGeom prst="rect">
            <a:avLst/>
          </a:prstGeom>
          <a:noFill/>
          <a:ln w="9525">
            <a:noFill/>
          </a:ln>
        </p:spPr>
        <p:txBody>
          <a:bodyPr/>
          <a:p>
            <a:pPr lvl="0" algn="r" eaLnBrk="1" hangingPunct="1"/>
            <a:fld id="{BB962C8B-B14F-4D97-AF65-F5344CB8AC3E}" type="datetime1">
              <a:rPr lang="en-US" altLang="en-US" sz="1200" dirty="0"/>
            </a:fld>
            <a:endParaRPr lang="en-US" altLang="en-US" sz="1200" dirty="0"/>
          </a:p>
        </p:txBody>
      </p:sp>
      <p:sp>
        <p:nvSpPr>
          <p:cNvPr id="25605" name="Slide Number Placeholder 4"/>
          <p:cNvSpPr txBox="1">
            <a:spLocks noGrp="1"/>
          </p:cNvSpPr>
          <p:nvPr>
            <p:ph type="sldNum" sz="quarter"/>
          </p:nvPr>
        </p:nvSpPr>
        <p:spPr>
          <a:xfrm>
            <a:off x="3884613" y="8685213"/>
            <a:ext cx="2971800" cy="458787"/>
          </a:xfrm>
          <a:prstGeom prst="rect">
            <a:avLst/>
          </a:prstGeom>
          <a:noFill/>
          <a:ln w="9525">
            <a:noFill/>
          </a:ln>
        </p:spPr>
        <p:txBody>
          <a:bodyPr anchor="b" anchorCtr="0"/>
          <a:p>
            <a:pPr lvl="0" algn="r" eaLnBrk="1" hangingPunct="1"/>
            <a:fld id="{9A0DB2DC-4C9A-4742-B13C-FB6460FD3503}" type="slidenum">
              <a:rPr lang="en-US" altLang="en-US" sz="1200" dirty="0"/>
            </a:fld>
            <a:endParaRPr lang="en-US" altLang="en-US" sz="1200" dirty="0"/>
          </a:p>
        </p:txBody>
      </p:sp>
      <p:sp>
        <p:nvSpPr>
          <p:cNvPr id="25606" name="Header Placeholder 1"/>
          <p:cNvSpPr txBox="1">
            <a:spLocks noGrp="1"/>
          </p:cNvSpPr>
          <p:nvPr>
            <p:ph type="hdr" sz="quarter"/>
          </p:nvPr>
        </p:nvSpPr>
        <p:spPr>
          <a:xfrm>
            <a:off x="0" y="0"/>
            <a:ext cx="2971800" cy="458788"/>
          </a:xfrm>
          <a:prstGeom prst="rect">
            <a:avLst/>
          </a:prstGeom>
          <a:noFill/>
          <a:ln w="9525">
            <a:noFill/>
          </a:ln>
        </p:spPr>
        <p:txBody>
          <a:bodyPr/>
          <a:p>
            <a:pPr lvl="0" eaLnBrk="1" hangingPunct="1"/>
            <a:endParaRPr lang="en-US" altLang="en-US" sz="1200" dirty="0"/>
          </a:p>
        </p:txBody>
      </p:sp>
      <p:sp>
        <p:nvSpPr>
          <p:cNvPr id="25607" name="Footer Placeholder 2"/>
          <p:cNvSpPr txBox="1">
            <a:spLocks noGrp="1"/>
          </p:cNvSpPr>
          <p:nvPr>
            <p:ph type="ftr" sz="quarter"/>
          </p:nvPr>
        </p:nvSpPr>
        <p:spPr>
          <a:xfrm>
            <a:off x="0" y="8685213"/>
            <a:ext cx="2971800" cy="458787"/>
          </a:xfrm>
          <a:prstGeom prst="rect">
            <a:avLst/>
          </a:prstGeom>
          <a:noFill/>
          <a:ln w="9525">
            <a:noFill/>
          </a:ln>
        </p:spPr>
        <p:txBody>
          <a:bodyPr anchor="b" anchorCtr="0"/>
          <a:p>
            <a:pPr lvl="0" eaLnBrk="1" hangingPunct="1"/>
            <a:r>
              <a:rPr lang="en-US" altLang="en-US" sz="1200" dirty="0"/>
              <a:t>&lt;&lt;Enrollment No&gt;&gt;</a:t>
            </a:r>
            <a:endParaRPr lang="en-US" altLang="en-US" sz="1200"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7650" name="Slide Image Placeholder 1"/>
          <p:cNvSpPr>
            <a:spLocks noGrp="1" noRot="1" noChangeAspect="1" noTextEdit="1"/>
          </p:cNvSpPr>
          <p:nvPr>
            <p:ph type="sldImg"/>
          </p:nvPr>
        </p:nvSpPr>
        <p:spPr>
          <a:ln>
            <a:solidFill>
              <a:srgbClr val="000000">
                <a:alpha val="100000"/>
              </a:srgbClr>
            </a:solidFill>
            <a:miter lim="800000"/>
          </a:ln>
        </p:spPr>
      </p:sp>
      <p:sp>
        <p:nvSpPr>
          <p:cNvPr id="27651" name="Notes Placeholder 2"/>
          <p:cNvSpPr>
            <a:spLocks noGrp="1"/>
          </p:cNvSpPr>
          <p:nvPr>
            <p:ph type="body" idx="1"/>
          </p:nvPr>
        </p:nvSpPr>
        <p:spPr>
          <a:noFill/>
          <a:ln>
            <a:noFill/>
          </a:ln>
        </p:spPr>
        <p:txBody>
          <a:bodyPr wrap="square" lIns="91440" tIns="45720" rIns="91440" bIns="45720" anchor="t" anchorCtr="0"/>
          <a:p>
            <a:pPr lvl="0" eaLnBrk="1" hangingPunct="1">
              <a:spcBef>
                <a:spcPct val="0"/>
              </a:spcBef>
            </a:pPr>
            <a:endParaRPr lang="en-US" altLang="en-US" dirty="0"/>
          </a:p>
        </p:txBody>
      </p:sp>
      <p:sp>
        <p:nvSpPr>
          <p:cNvPr id="27652" name="Date Placeholder 3"/>
          <p:cNvSpPr txBox="1">
            <a:spLocks noGrp="1"/>
          </p:cNvSpPr>
          <p:nvPr>
            <p:ph type="dt" sz="half"/>
          </p:nvPr>
        </p:nvSpPr>
        <p:spPr>
          <a:xfrm>
            <a:off x="3884613" y="0"/>
            <a:ext cx="2971800" cy="458788"/>
          </a:xfrm>
          <a:prstGeom prst="rect">
            <a:avLst/>
          </a:prstGeom>
          <a:noFill/>
          <a:ln w="9525">
            <a:noFill/>
          </a:ln>
        </p:spPr>
        <p:txBody>
          <a:bodyPr/>
          <a:p>
            <a:pPr lvl="0" algn="r" eaLnBrk="1" hangingPunct="1"/>
            <a:fld id="{BB962C8B-B14F-4D97-AF65-F5344CB8AC3E}" type="datetime1">
              <a:rPr lang="en-US" altLang="en-US" sz="1200" dirty="0"/>
            </a:fld>
            <a:endParaRPr lang="en-US" altLang="en-US" sz="1200" dirty="0"/>
          </a:p>
        </p:txBody>
      </p:sp>
      <p:sp>
        <p:nvSpPr>
          <p:cNvPr id="27653" name="Slide Number Placeholder 4"/>
          <p:cNvSpPr txBox="1">
            <a:spLocks noGrp="1"/>
          </p:cNvSpPr>
          <p:nvPr>
            <p:ph type="sldNum" sz="quarter"/>
          </p:nvPr>
        </p:nvSpPr>
        <p:spPr>
          <a:xfrm>
            <a:off x="3884613" y="8685213"/>
            <a:ext cx="2971800" cy="458787"/>
          </a:xfrm>
          <a:prstGeom prst="rect">
            <a:avLst/>
          </a:prstGeom>
          <a:noFill/>
          <a:ln w="9525">
            <a:noFill/>
          </a:ln>
        </p:spPr>
        <p:txBody>
          <a:bodyPr anchor="b" anchorCtr="0"/>
          <a:p>
            <a:pPr lvl="0" algn="r" eaLnBrk="1" hangingPunct="1"/>
            <a:fld id="{9A0DB2DC-4C9A-4742-B13C-FB6460FD3503}" type="slidenum">
              <a:rPr lang="en-US" altLang="en-US" sz="1200" dirty="0"/>
            </a:fld>
            <a:endParaRPr lang="en-US" altLang="en-US" sz="1200" dirty="0"/>
          </a:p>
        </p:txBody>
      </p:sp>
      <p:sp>
        <p:nvSpPr>
          <p:cNvPr id="27654" name="Header Placeholder 1"/>
          <p:cNvSpPr txBox="1">
            <a:spLocks noGrp="1"/>
          </p:cNvSpPr>
          <p:nvPr>
            <p:ph type="hdr" sz="quarter"/>
          </p:nvPr>
        </p:nvSpPr>
        <p:spPr>
          <a:xfrm>
            <a:off x="0" y="0"/>
            <a:ext cx="2971800" cy="458788"/>
          </a:xfrm>
          <a:prstGeom prst="rect">
            <a:avLst/>
          </a:prstGeom>
          <a:noFill/>
          <a:ln w="9525">
            <a:noFill/>
          </a:ln>
        </p:spPr>
        <p:txBody>
          <a:bodyPr/>
          <a:p>
            <a:pPr lvl="0" eaLnBrk="1" hangingPunct="1"/>
            <a:endParaRPr lang="en-US" altLang="en-US" sz="1200" dirty="0"/>
          </a:p>
        </p:txBody>
      </p:sp>
      <p:sp>
        <p:nvSpPr>
          <p:cNvPr id="27655" name="Footer Placeholder 2"/>
          <p:cNvSpPr txBox="1">
            <a:spLocks noGrp="1"/>
          </p:cNvSpPr>
          <p:nvPr>
            <p:ph type="ftr" sz="quarter"/>
          </p:nvPr>
        </p:nvSpPr>
        <p:spPr>
          <a:xfrm>
            <a:off x="0" y="8685213"/>
            <a:ext cx="2971800" cy="458787"/>
          </a:xfrm>
          <a:prstGeom prst="rect">
            <a:avLst/>
          </a:prstGeom>
          <a:noFill/>
          <a:ln w="9525">
            <a:noFill/>
          </a:ln>
        </p:spPr>
        <p:txBody>
          <a:bodyPr anchor="b" anchorCtr="0"/>
          <a:p>
            <a:pPr lvl="0" eaLnBrk="1" hangingPunct="1"/>
            <a:r>
              <a:rPr lang="en-US" altLang="en-US" sz="1200" dirty="0"/>
              <a:t>&lt;&lt;Enrollment No&gt;&gt;</a:t>
            </a:r>
            <a:endParaRPr lang="en-US" altLang="en-US" sz="1200"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7650" name="Slide Image Placeholder 1"/>
          <p:cNvSpPr>
            <a:spLocks noGrp="1" noRot="1" noChangeAspect="1" noTextEdit="1"/>
          </p:cNvSpPr>
          <p:nvPr>
            <p:ph type="sldImg"/>
          </p:nvPr>
        </p:nvSpPr>
        <p:spPr>
          <a:ln>
            <a:solidFill>
              <a:srgbClr val="000000">
                <a:alpha val="100000"/>
              </a:srgbClr>
            </a:solidFill>
            <a:miter lim="800000"/>
          </a:ln>
        </p:spPr>
      </p:sp>
      <p:sp>
        <p:nvSpPr>
          <p:cNvPr id="27651" name="Notes Placeholder 2"/>
          <p:cNvSpPr>
            <a:spLocks noGrp="1"/>
          </p:cNvSpPr>
          <p:nvPr>
            <p:ph type="body" idx="1"/>
          </p:nvPr>
        </p:nvSpPr>
        <p:spPr>
          <a:noFill/>
          <a:ln>
            <a:noFill/>
          </a:ln>
        </p:spPr>
        <p:txBody>
          <a:bodyPr wrap="square" lIns="91440" tIns="45720" rIns="91440" bIns="45720" anchor="t" anchorCtr="0"/>
          <a:p>
            <a:pPr lvl="0" eaLnBrk="1" hangingPunct="1">
              <a:spcBef>
                <a:spcPct val="0"/>
              </a:spcBef>
            </a:pPr>
            <a:endParaRPr lang="en-US" altLang="en-US" dirty="0"/>
          </a:p>
        </p:txBody>
      </p:sp>
      <p:sp>
        <p:nvSpPr>
          <p:cNvPr id="27652" name="Date Placeholder 3"/>
          <p:cNvSpPr txBox="1">
            <a:spLocks noGrp="1"/>
          </p:cNvSpPr>
          <p:nvPr>
            <p:ph type="dt" sz="half"/>
          </p:nvPr>
        </p:nvSpPr>
        <p:spPr>
          <a:xfrm>
            <a:off x="3884613" y="0"/>
            <a:ext cx="2971800" cy="458788"/>
          </a:xfrm>
          <a:prstGeom prst="rect">
            <a:avLst/>
          </a:prstGeom>
          <a:noFill/>
          <a:ln w="9525">
            <a:noFill/>
          </a:ln>
        </p:spPr>
        <p:txBody>
          <a:bodyPr/>
          <a:p>
            <a:pPr lvl="0" algn="r" eaLnBrk="1" hangingPunct="1"/>
            <a:fld id="{BB962C8B-B14F-4D97-AF65-F5344CB8AC3E}" type="datetime1">
              <a:rPr lang="en-US" altLang="en-US" sz="1200" dirty="0"/>
            </a:fld>
            <a:endParaRPr lang="en-US" altLang="en-US" sz="1200" dirty="0"/>
          </a:p>
        </p:txBody>
      </p:sp>
      <p:sp>
        <p:nvSpPr>
          <p:cNvPr id="27653" name="Slide Number Placeholder 4"/>
          <p:cNvSpPr txBox="1">
            <a:spLocks noGrp="1"/>
          </p:cNvSpPr>
          <p:nvPr>
            <p:ph type="sldNum" sz="quarter"/>
          </p:nvPr>
        </p:nvSpPr>
        <p:spPr>
          <a:xfrm>
            <a:off x="3884613" y="8685213"/>
            <a:ext cx="2971800" cy="458787"/>
          </a:xfrm>
          <a:prstGeom prst="rect">
            <a:avLst/>
          </a:prstGeom>
          <a:noFill/>
          <a:ln w="9525">
            <a:noFill/>
          </a:ln>
        </p:spPr>
        <p:txBody>
          <a:bodyPr anchor="b" anchorCtr="0"/>
          <a:p>
            <a:pPr lvl="0" algn="r" eaLnBrk="1" hangingPunct="1"/>
            <a:fld id="{9A0DB2DC-4C9A-4742-B13C-FB6460FD3503}" type="slidenum">
              <a:rPr lang="en-US" altLang="en-US" sz="1200" dirty="0"/>
            </a:fld>
            <a:endParaRPr lang="en-US" altLang="en-US" sz="1200" dirty="0"/>
          </a:p>
        </p:txBody>
      </p:sp>
      <p:sp>
        <p:nvSpPr>
          <p:cNvPr id="27654" name="Header Placeholder 1"/>
          <p:cNvSpPr txBox="1">
            <a:spLocks noGrp="1"/>
          </p:cNvSpPr>
          <p:nvPr>
            <p:ph type="hdr" sz="quarter"/>
          </p:nvPr>
        </p:nvSpPr>
        <p:spPr>
          <a:xfrm>
            <a:off x="0" y="0"/>
            <a:ext cx="2971800" cy="458788"/>
          </a:xfrm>
          <a:prstGeom prst="rect">
            <a:avLst/>
          </a:prstGeom>
          <a:noFill/>
          <a:ln w="9525">
            <a:noFill/>
          </a:ln>
        </p:spPr>
        <p:txBody>
          <a:bodyPr/>
          <a:p>
            <a:pPr lvl="0" eaLnBrk="1" hangingPunct="1"/>
            <a:endParaRPr lang="en-US" altLang="en-US" sz="1200" dirty="0"/>
          </a:p>
        </p:txBody>
      </p:sp>
      <p:sp>
        <p:nvSpPr>
          <p:cNvPr id="27655" name="Footer Placeholder 2"/>
          <p:cNvSpPr txBox="1">
            <a:spLocks noGrp="1"/>
          </p:cNvSpPr>
          <p:nvPr>
            <p:ph type="ftr" sz="quarter"/>
          </p:nvPr>
        </p:nvSpPr>
        <p:spPr>
          <a:xfrm>
            <a:off x="0" y="8685213"/>
            <a:ext cx="2971800" cy="458787"/>
          </a:xfrm>
          <a:prstGeom prst="rect">
            <a:avLst/>
          </a:prstGeom>
          <a:noFill/>
          <a:ln w="9525">
            <a:noFill/>
          </a:ln>
        </p:spPr>
        <p:txBody>
          <a:bodyPr anchor="b" anchorCtr="0"/>
          <a:p>
            <a:pPr lvl="0" eaLnBrk="1" hangingPunct="1"/>
            <a:r>
              <a:rPr lang="en-US" altLang="en-US" sz="1200" dirty="0"/>
              <a:t>&lt;&lt;Enrollment No&gt;&gt;</a:t>
            </a:r>
            <a:endParaRPr lang="en-US" altLang="en-US" sz="1200"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8" name="Slide Image Placeholder 1"/>
          <p:cNvSpPr>
            <a:spLocks noGrp="1" noRot="1" noChangeAspect="1" noTextEdit="1"/>
          </p:cNvSpPr>
          <p:nvPr>
            <p:ph type="sldImg"/>
          </p:nvPr>
        </p:nvSpPr>
        <p:spPr>
          <a:ln>
            <a:solidFill>
              <a:srgbClr val="000000">
                <a:alpha val="100000"/>
              </a:srgbClr>
            </a:solidFill>
            <a:miter lim="800000"/>
          </a:ln>
        </p:spPr>
      </p:sp>
      <p:sp>
        <p:nvSpPr>
          <p:cNvPr id="29699" name="Notes Placeholder 2"/>
          <p:cNvSpPr>
            <a:spLocks noGrp="1"/>
          </p:cNvSpPr>
          <p:nvPr>
            <p:ph type="body" idx="1"/>
          </p:nvPr>
        </p:nvSpPr>
        <p:spPr>
          <a:noFill/>
          <a:ln>
            <a:noFill/>
          </a:ln>
        </p:spPr>
        <p:txBody>
          <a:bodyPr wrap="square" lIns="91440" tIns="45720" rIns="91440" bIns="45720" anchor="t" anchorCtr="0"/>
          <a:p>
            <a:pPr lvl="0" eaLnBrk="1" hangingPunct="1">
              <a:spcBef>
                <a:spcPct val="0"/>
              </a:spcBef>
            </a:pPr>
            <a:endParaRPr lang="en-US" altLang="en-US" dirty="0"/>
          </a:p>
        </p:txBody>
      </p:sp>
      <p:sp>
        <p:nvSpPr>
          <p:cNvPr id="29700" name="Date Placeholder 3"/>
          <p:cNvSpPr txBox="1">
            <a:spLocks noGrp="1"/>
          </p:cNvSpPr>
          <p:nvPr>
            <p:ph type="dt" sz="half"/>
          </p:nvPr>
        </p:nvSpPr>
        <p:spPr>
          <a:xfrm>
            <a:off x="3884613" y="0"/>
            <a:ext cx="2971800" cy="458788"/>
          </a:xfrm>
          <a:prstGeom prst="rect">
            <a:avLst/>
          </a:prstGeom>
          <a:noFill/>
          <a:ln w="9525">
            <a:noFill/>
          </a:ln>
        </p:spPr>
        <p:txBody>
          <a:bodyPr/>
          <a:p>
            <a:pPr lvl="0" algn="r" eaLnBrk="1" hangingPunct="1">
              <a:buNone/>
            </a:pPr>
            <a:fld id="{BB962C8B-B14F-4D97-AF65-F5344CB8AC3E}" type="datetime1">
              <a:rPr lang="en-US" altLang="en-US" sz="1200" dirty="0"/>
            </a:fld>
            <a:endParaRPr lang="en-US" altLang="en-US" sz="1200" dirty="0"/>
          </a:p>
        </p:txBody>
      </p:sp>
      <p:sp>
        <p:nvSpPr>
          <p:cNvPr id="29701" name="Slide Number Placeholder 4"/>
          <p:cNvSpPr txBox="1">
            <a:spLocks noGrp="1"/>
          </p:cNvSpPr>
          <p:nvPr>
            <p:ph type="sldNum" sz="quarter"/>
          </p:nvPr>
        </p:nvSpPr>
        <p:spPr>
          <a:xfrm>
            <a:off x="3884613" y="8685213"/>
            <a:ext cx="2971800" cy="458787"/>
          </a:xfrm>
          <a:prstGeom prst="rect">
            <a:avLst/>
          </a:prstGeom>
          <a:noFill/>
          <a:ln w="9525">
            <a:noFill/>
          </a:ln>
        </p:spPr>
        <p:txBody>
          <a:bodyPr anchor="b" anchorCtr="0"/>
          <a:p>
            <a:pPr lvl="0" algn="r" eaLnBrk="1" hangingPunct="1">
              <a:buNone/>
            </a:pPr>
            <a:fld id="{9A0DB2DC-4C9A-4742-B13C-FB6460FD3503}" type="slidenum">
              <a:rPr lang="en-US" altLang="en-US" sz="1200" dirty="0"/>
            </a:fld>
            <a:endParaRPr lang="en-US" altLang="en-US" sz="1200" dirty="0"/>
          </a:p>
        </p:txBody>
      </p:sp>
      <p:sp>
        <p:nvSpPr>
          <p:cNvPr id="29702" name="Header Placeholder 1"/>
          <p:cNvSpPr txBox="1">
            <a:spLocks noGrp="1"/>
          </p:cNvSpPr>
          <p:nvPr>
            <p:ph type="hdr" sz="quarter"/>
          </p:nvPr>
        </p:nvSpPr>
        <p:spPr>
          <a:xfrm>
            <a:off x="0" y="0"/>
            <a:ext cx="2971800" cy="458788"/>
          </a:xfrm>
          <a:prstGeom prst="rect">
            <a:avLst/>
          </a:prstGeom>
          <a:noFill/>
          <a:ln w="9525">
            <a:noFill/>
          </a:ln>
        </p:spPr>
        <p:txBody>
          <a:bodyPr/>
          <a:p>
            <a:pPr lvl="0" eaLnBrk="1" hangingPunct="1">
              <a:buNone/>
            </a:pPr>
            <a:endParaRPr lang="en-US" altLang="en-US" sz="1200" dirty="0"/>
          </a:p>
        </p:txBody>
      </p:sp>
      <p:sp>
        <p:nvSpPr>
          <p:cNvPr id="29703" name="Footer Placeholder 2"/>
          <p:cNvSpPr txBox="1">
            <a:spLocks noGrp="1"/>
          </p:cNvSpPr>
          <p:nvPr>
            <p:ph type="ftr" sz="quarter"/>
          </p:nvPr>
        </p:nvSpPr>
        <p:spPr>
          <a:xfrm>
            <a:off x="0" y="8685213"/>
            <a:ext cx="2971800" cy="458787"/>
          </a:xfrm>
          <a:prstGeom prst="rect">
            <a:avLst/>
          </a:prstGeom>
          <a:noFill/>
          <a:ln w="9525">
            <a:noFill/>
          </a:ln>
        </p:spPr>
        <p:txBody>
          <a:bodyPr anchor="b" anchorCtr="0"/>
          <a:p>
            <a:pPr lvl="0" eaLnBrk="1" hangingPunct="1">
              <a:buNone/>
            </a:pPr>
            <a:r>
              <a:rPr lang="en-US" altLang="en-US" sz="1200" dirty="0"/>
              <a:t>&lt;&lt;Enrollment No&gt;&gt;</a:t>
            </a:r>
            <a:endParaRPr lang="en-US" altLang="en-US" sz="1200"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6" name="Slide Image Placeholder 1"/>
          <p:cNvSpPr>
            <a:spLocks noGrp="1" noRot="1" noChangeAspect="1" noTextEdit="1"/>
          </p:cNvSpPr>
          <p:nvPr>
            <p:ph type="sldImg"/>
          </p:nvPr>
        </p:nvSpPr>
        <p:spPr>
          <a:ln>
            <a:solidFill>
              <a:srgbClr val="000000">
                <a:alpha val="100000"/>
              </a:srgbClr>
            </a:solidFill>
            <a:miter lim="800000"/>
          </a:ln>
        </p:spPr>
      </p:sp>
      <p:sp>
        <p:nvSpPr>
          <p:cNvPr id="31747" name="Notes Placeholder 2"/>
          <p:cNvSpPr>
            <a:spLocks noGrp="1"/>
          </p:cNvSpPr>
          <p:nvPr>
            <p:ph type="body" idx="1"/>
          </p:nvPr>
        </p:nvSpPr>
        <p:spPr>
          <a:noFill/>
          <a:ln>
            <a:noFill/>
          </a:ln>
        </p:spPr>
        <p:txBody>
          <a:bodyPr wrap="square" lIns="91440" tIns="45720" rIns="91440" bIns="45720" anchor="t" anchorCtr="0"/>
          <a:p>
            <a:pPr lvl="0" eaLnBrk="1" hangingPunct="1">
              <a:spcBef>
                <a:spcPct val="0"/>
              </a:spcBef>
            </a:pPr>
            <a:endParaRPr lang="en-US" altLang="en-US" dirty="0"/>
          </a:p>
        </p:txBody>
      </p:sp>
      <p:sp>
        <p:nvSpPr>
          <p:cNvPr id="31748" name="Date Placeholder 3"/>
          <p:cNvSpPr txBox="1">
            <a:spLocks noGrp="1"/>
          </p:cNvSpPr>
          <p:nvPr>
            <p:ph type="dt" sz="half"/>
          </p:nvPr>
        </p:nvSpPr>
        <p:spPr>
          <a:xfrm>
            <a:off x="3884613" y="0"/>
            <a:ext cx="2971800" cy="458788"/>
          </a:xfrm>
          <a:prstGeom prst="rect">
            <a:avLst/>
          </a:prstGeom>
          <a:noFill/>
          <a:ln w="9525">
            <a:noFill/>
          </a:ln>
        </p:spPr>
        <p:txBody>
          <a:bodyPr/>
          <a:p>
            <a:pPr lvl="0" algn="r" eaLnBrk="1" hangingPunct="1">
              <a:buNone/>
            </a:pPr>
            <a:fld id="{BB962C8B-B14F-4D97-AF65-F5344CB8AC3E}" type="datetime1">
              <a:rPr lang="en-US" altLang="en-US" sz="1200" dirty="0"/>
            </a:fld>
            <a:endParaRPr lang="en-US" altLang="en-US" sz="1200" dirty="0"/>
          </a:p>
        </p:txBody>
      </p:sp>
      <p:sp>
        <p:nvSpPr>
          <p:cNvPr id="31749" name="Slide Number Placeholder 4"/>
          <p:cNvSpPr txBox="1">
            <a:spLocks noGrp="1"/>
          </p:cNvSpPr>
          <p:nvPr>
            <p:ph type="sldNum" sz="quarter"/>
          </p:nvPr>
        </p:nvSpPr>
        <p:spPr>
          <a:xfrm>
            <a:off x="3884613" y="8685213"/>
            <a:ext cx="2971800" cy="458787"/>
          </a:xfrm>
          <a:prstGeom prst="rect">
            <a:avLst/>
          </a:prstGeom>
          <a:noFill/>
          <a:ln w="9525">
            <a:noFill/>
          </a:ln>
        </p:spPr>
        <p:txBody>
          <a:bodyPr anchor="b" anchorCtr="0"/>
          <a:p>
            <a:pPr lvl="0" algn="r" eaLnBrk="1" hangingPunct="1">
              <a:buNone/>
            </a:pPr>
            <a:fld id="{9A0DB2DC-4C9A-4742-B13C-FB6460FD3503}" type="slidenum">
              <a:rPr lang="en-US" altLang="en-US" sz="1200" dirty="0"/>
            </a:fld>
            <a:endParaRPr lang="en-US" altLang="en-US" sz="1200" dirty="0"/>
          </a:p>
        </p:txBody>
      </p:sp>
      <p:sp>
        <p:nvSpPr>
          <p:cNvPr id="31750" name="Header Placeholder 1"/>
          <p:cNvSpPr txBox="1">
            <a:spLocks noGrp="1"/>
          </p:cNvSpPr>
          <p:nvPr>
            <p:ph type="hdr" sz="quarter"/>
          </p:nvPr>
        </p:nvSpPr>
        <p:spPr>
          <a:xfrm>
            <a:off x="0" y="0"/>
            <a:ext cx="2971800" cy="458788"/>
          </a:xfrm>
          <a:prstGeom prst="rect">
            <a:avLst/>
          </a:prstGeom>
          <a:noFill/>
          <a:ln w="9525">
            <a:noFill/>
          </a:ln>
        </p:spPr>
        <p:txBody>
          <a:bodyPr/>
          <a:p>
            <a:pPr lvl="0" eaLnBrk="1" hangingPunct="1">
              <a:buNone/>
            </a:pPr>
            <a:endParaRPr lang="en-US" altLang="en-US" sz="1200" dirty="0"/>
          </a:p>
        </p:txBody>
      </p:sp>
      <p:sp>
        <p:nvSpPr>
          <p:cNvPr id="31751" name="Footer Placeholder 2"/>
          <p:cNvSpPr txBox="1">
            <a:spLocks noGrp="1"/>
          </p:cNvSpPr>
          <p:nvPr>
            <p:ph type="ftr" sz="quarter"/>
          </p:nvPr>
        </p:nvSpPr>
        <p:spPr>
          <a:xfrm>
            <a:off x="0" y="8685213"/>
            <a:ext cx="2971800" cy="458787"/>
          </a:xfrm>
          <a:prstGeom prst="rect">
            <a:avLst/>
          </a:prstGeom>
          <a:noFill/>
          <a:ln w="9525">
            <a:noFill/>
          </a:ln>
        </p:spPr>
        <p:txBody>
          <a:bodyPr anchor="b" anchorCtr="0"/>
          <a:p>
            <a:pPr lvl="0" eaLnBrk="1" hangingPunct="1">
              <a:buNone/>
            </a:pPr>
            <a:r>
              <a:rPr lang="en-US" altLang="en-US" sz="1200" dirty="0"/>
              <a:t>&lt;&lt;Enrollment No&gt;&gt;</a:t>
            </a:r>
            <a:endParaRPr lang="en-US" altLang="en-US" sz="1200"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4" name="Slide Image Placeholder 1"/>
          <p:cNvSpPr>
            <a:spLocks noGrp="1" noRot="1" noChangeAspect="1" noTextEdit="1"/>
          </p:cNvSpPr>
          <p:nvPr>
            <p:ph type="sldImg"/>
          </p:nvPr>
        </p:nvSpPr>
        <p:spPr>
          <a:ln>
            <a:solidFill>
              <a:srgbClr val="000000">
                <a:alpha val="100000"/>
              </a:srgbClr>
            </a:solidFill>
            <a:miter lim="800000"/>
          </a:ln>
        </p:spPr>
      </p:sp>
      <p:sp>
        <p:nvSpPr>
          <p:cNvPr id="33795" name="Notes Placeholder 2"/>
          <p:cNvSpPr>
            <a:spLocks noGrp="1"/>
          </p:cNvSpPr>
          <p:nvPr>
            <p:ph type="body" idx="1"/>
          </p:nvPr>
        </p:nvSpPr>
        <p:spPr>
          <a:noFill/>
          <a:ln>
            <a:noFill/>
          </a:ln>
        </p:spPr>
        <p:txBody>
          <a:bodyPr wrap="square" lIns="91440" tIns="45720" rIns="91440" bIns="45720" anchor="t" anchorCtr="0"/>
          <a:p>
            <a:pPr lvl="0" eaLnBrk="1" hangingPunct="1">
              <a:spcBef>
                <a:spcPct val="0"/>
              </a:spcBef>
            </a:pPr>
            <a:endParaRPr lang="en-US" altLang="en-US" dirty="0"/>
          </a:p>
        </p:txBody>
      </p:sp>
      <p:sp>
        <p:nvSpPr>
          <p:cNvPr id="33796" name="Date Placeholder 3"/>
          <p:cNvSpPr txBox="1">
            <a:spLocks noGrp="1"/>
          </p:cNvSpPr>
          <p:nvPr>
            <p:ph type="dt" sz="half"/>
          </p:nvPr>
        </p:nvSpPr>
        <p:spPr>
          <a:xfrm>
            <a:off x="3884613" y="0"/>
            <a:ext cx="2971800" cy="458788"/>
          </a:xfrm>
          <a:prstGeom prst="rect">
            <a:avLst/>
          </a:prstGeom>
          <a:noFill/>
          <a:ln w="9525">
            <a:noFill/>
          </a:ln>
        </p:spPr>
        <p:txBody>
          <a:bodyPr/>
          <a:p>
            <a:pPr lvl="0" algn="r" eaLnBrk="1" hangingPunct="1">
              <a:buNone/>
            </a:pPr>
            <a:fld id="{BB962C8B-B14F-4D97-AF65-F5344CB8AC3E}" type="datetime1">
              <a:rPr lang="en-US" altLang="en-US" sz="1200" dirty="0"/>
            </a:fld>
            <a:endParaRPr lang="en-US" altLang="en-US" sz="1200" dirty="0"/>
          </a:p>
        </p:txBody>
      </p:sp>
      <p:sp>
        <p:nvSpPr>
          <p:cNvPr id="33797" name="Slide Number Placeholder 4"/>
          <p:cNvSpPr txBox="1">
            <a:spLocks noGrp="1"/>
          </p:cNvSpPr>
          <p:nvPr>
            <p:ph type="sldNum" sz="quarter"/>
          </p:nvPr>
        </p:nvSpPr>
        <p:spPr>
          <a:xfrm>
            <a:off x="3884613" y="8685213"/>
            <a:ext cx="2971800" cy="458787"/>
          </a:xfrm>
          <a:prstGeom prst="rect">
            <a:avLst/>
          </a:prstGeom>
          <a:noFill/>
          <a:ln w="9525">
            <a:noFill/>
          </a:ln>
        </p:spPr>
        <p:txBody>
          <a:bodyPr anchor="b" anchorCtr="0"/>
          <a:p>
            <a:pPr lvl="0" algn="r" eaLnBrk="1" hangingPunct="1">
              <a:buNone/>
            </a:pPr>
            <a:fld id="{9A0DB2DC-4C9A-4742-B13C-FB6460FD3503}" type="slidenum">
              <a:rPr lang="en-US" altLang="en-US" sz="1200" dirty="0"/>
            </a:fld>
            <a:endParaRPr lang="en-US" altLang="en-US" sz="1200" dirty="0"/>
          </a:p>
        </p:txBody>
      </p:sp>
      <p:sp>
        <p:nvSpPr>
          <p:cNvPr id="33798" name="Header Placeholder 1"/>
          <p:cNvSpPr txBox="1">
            <a:spLocks noGrp="1"/>
          </p:cNvSpPr>
          <p:nvPr>
            <p:ph type="hdr" sz="quarter"/>
          </p:nvPr>
        </p:nvSpPr>
        <p:spPr>
          <a:xfrm>
            <a:off x="0" y="0"/>
            <a:ext cx="2971800" cy="458788"/>
          </a:xfrm>
          <a:prstGeom prst="rect">
            <a:avLst/>
          </a:prstGeom>
          <a:noFill/>
          <a:ln w="9525">
            <a:noFill/>
          </a:ln>
        </p:spPr>
        <p:txBody>
          <a:bodyPr/>
          <a:p>
            <a:pPr lvl="0" eaLnBrk="1" hangingPunct="1">
              <a:buNone/>
            </a:pPr>
            <a:endParaRPr lang="en-US" altLang="en-US" sz="1200" dirty="0"/>
          </a:p>
        </p:txBody>
      </p:sp>
      <p:sp>
        <p:nvSpPr>
          <p:cNvPr id="33799" name="Footer Placeholder 2"/>
          <p:cNvSpPr txBox="1">
            <a:spLocks noGrp="1"/>
          </p:cNvSpPr>
          <p:nvPr>
            <p:ph type="ftr" sz="quarter"/>
          </p:nvPr>
        </p:nvSpPr>
        <p:spPr>
          <a:xfrm>
            <a:off x="0" y="8685213"/>
            <a:ext cx="2971800" cy="458787"/>
          </a:xfrm>
          <a:prstGeom prst="rect">
            <a:avLst/>
          </a:prstGeom>
          <a:noFill/>
          <a:ln w="9525">
            <a:noFill/>
          </a:ln>
        </p:spPr>
        <p:txBody>
          <a:bodyPr anchor="b" anchorCtr="0"/>
          <a:p>
            <a:pPr lvl="0" eaLnBrk="1" hangingPunct="1">
              <a:buNone/>
            </a:pPr>
            <a:r>
              <a:rPr lang="en-US" altLang="en-US" sz="1200" dirty="0"/>
              <a:t>&lt;&lt;Enrollment No&gt;&gt;</a:t>
            </a:r>
            <a:endParaRPr lang="en-US" altLang="en-US" sz="1200"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2" name="Slide Image Placeholder 1"/>
          <p:cNvSpPr>
            <a:spLocks noGrp="1" noRot="1" noChangeAspect="1" noTextEdit="1"/>
          </p:cNvSpPr>
          <p:nvPr>
            <p:ph type="sldImg"/>
          </p:nvPr>
        </p:nvSpPr>
        <p:spPr>
          <a:ln>
            <a:solidFill>
              <a:srgbClr val="000000">
                <a:alpha val="100000"/>
              </a:srgbClr>
            </a:solidFill>
            <a:miter lim="800000"/>
          </a:ln>
        </p:spPr>
      </p:sp>
      <p:sp>
        <p:nvSpPr>
          <p:cNvPr id="35843" name="Notes Placeholder 2"/>
          <p:cNvSpPr>
            <a:spLocks noGrp="1"/>
          </p:cNvSpPr>
          <p:nvPr>
            <p:ph type="body" idx="1"/>
          </p:nvPr>
        </p:nvSpPr>
        <p:spPr>
          <a:noFill/>
          <a:ln>
            <a:noFill/>
          </a:ln>
        </p:spPr>
        <p:txBody>
          <a:bodyPr wrap="square" lIns="91440" tIns="45720" rIns="91440" bIns="45720" anchor="t" anchorCtr="0"/>
          <a:p>
            <a:pPr lvl="0" eaLnBrk="1" hangingPunct="1">
              <a:spcBef>
                <a:spcPct val="0"/>
              </a:spcBef>
            </a:pPr>
            <a:endParaRPr lang="en-US" altLang="en-US" dirty="0"/>
          </a:p>
        </p:txBody>
      </p:sp>
      <p:sp>
        <p:nvSpPr>
          <p:cNvPr id="35844" name="Date Placeholder 3"/>
          <p:cNvSpPr txBox="1">
            <a:spLocks noGrp="1"/>
          </p:cNvSpPr>
          <p:nvPr>
            <p:ph type="dt" sz="half"/>
          </p:nvPr>
        </p:nvSpPr>
        <p:spPr>
          <a:xfrm>
            <a:off x="3884613" y="0"/>
            <a:ext cx="2971800" cy="458788"/>
          </a:xfrm>
          <a:prstGeom prst="rect">
            <a:avLst/>
          </a:prstGeom>
          <a:noFill/>
          <a:ln w="9525">
            <a:noFill/>
          </a:ln>
        </p:spPr>
        <p:txBody>
          <a:bodyPr/>
          <a:p>
            <a:pPr lvl="0" algn="r" eaLnBrk="1" hangingPunct="1">
              <a:buNone/>
            </a:pPr>
            <a:fld id="{BB962C8B-B14F-4D97-AF65-F5344CB8AC3E}" type="datetime1">
              <a:rPr lang="en-US" altLang="en-US" sz="1200" dirty="0"/>
            </a:fld>
            <a:endParaRPr lang="en-US" altLang="en-US" sz="1200" dirty="0"/>
          </a:p>
        </p:txBody>
      </p:sp>
      <p:sp>
        <p:nvSpPr>
          <p:cNvPr id="35845" name="Slide Number Placeholder 4"/>
          <p:cNvSpPr txBox="1">
            <a:spLocks noGrp="1"/>
          </p:cNvSpPr>
          <p:nvPr>
            <p:ph type="sldNum" sz="quarter"/>
          </p:nvPr>
        </p:nvSpPr>
        <p:spPr>
          <a:xfrm>
            <a:off x="3884613" y="8685213"/>
            <a:ext cx="2971800" cy="458787"/>
          </a:xfrm>
          <a:prstGeom prst="rect">
            <a:avLst/>
          </a:prstGeom>
          <a:noFill/>
          <a:ln w="9525">
            <a:noFill/>
          </a:ln>
        </p:spPr>
        <p:txBody>
          <a:bodyPr anchor="b" anchorCtr="0"/>
          <a:p>
            <a:pPr lvl="0" algn="r" eaLnBrk="1" hangingPunct="1">
              <a:buNone/>
            </a:pPr>
            <a:fld id="{9A0DB2DC-4C9A-4742-B13C-FB6460FD3503}" type="slidenum">
              <a:rPr lang="en-US" altLang="en-US" sz="1200" dirty="0"/>
            </a:fld>
            <a:endParaRPr lang="en-US" altLang="en-US" sz="1200" dirty="0"/>
          </a:p>
        </p:txBody>
      </p:sp>
      <p:sp>
        <p:nvSpPr>
          <p:cNvPr id="35846" name="Header Placeholder 1"/>
          <p:cNvSpPr txBox="1">
            <a:spLocks noGrp="1"/>
          </p:cNvSpPr>
          <p:nvPr>
            <p:ph type="hdr" sz="quarter"/>
          </p:nvPr>
        </p:nvSpPr>
        <p:spPr>
          <a:xfrm>
            <a:off x="0" y="0"/>
            <a:ext cx="2971800" cy="458788"/>
          </a:xfrm>
          <a:prstGeom prst="rect">
            <a:avLst/>
          </a:prstGeom>
          <a:noFill/>
          <a:ln w="9525">
            <a:noFill/>
          </a:ln>
        </p:spPr>
        <p:txBody>
          <a:bodyPr/>
          <a:p>
            <a:pPr lvl="0" eaLnBrk="1" hangingPunct="1">
              <a:buNone/>
            </a:pPr>
            <a:endParaRPr lang="en-US" altLang="en-US" sz="1200" dirty="0"/>
          </a:p>
        </p:txBody>
      </p:sp>
      <p:sp>
        <p:nvSpPr>
          <p:cNvPr id="35847" name="Footer Placeholder 2"/>
          <p:cNvSpPr txBox="1">
            <a:spLocks noGrp="1"/>
          </p:cNvSpPr>
          <p:nvPr>
            <p:ph type="ftr" sz="quarter"/>
          </p:nvPr>
        </p:nvSpPr>
        <p:spPr>
          <a:xfrm>
            <a:off x="0" y="8685213"/>
            <a:ext cx="2971800" cy="458787"/>
          </a:xfrm>
          <a:prstGeom prst="rect">
            <a:avLst/>
          </a:prstGeom>
          <a:noFill/>
          <a:ln w="9525">
            <a:noFill/>
          </a:ln>
        </p:spPr>
        <p:txBody>
          <a:bodyPr anchor="b" anchorCtr="0"/>
          <a:p>
            <a:pPr lvl="0" eaLnBrk="1" hangingPunct="1">
              <a:buNone/>
            </a:pPr>
            <a:r>
              <a:rPr lang="en-US" altLang="en-US" sz="1200" dirty="0"/>
              <a:t>&lt;&lt;Enrollment No&gt;&gt;</a:t>
            </a:r>
            <a:endParaRPr lang="en-US" altLang="en-US" sz="1200"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7890" name="Slide Image Placeholder 1"/>
          <p:cNvSpPr>
            <a:spLocks noGrp="1" noRot="1" noChangeAspect="1" noTextEdit="1"/>
          </p:cNvSpPr>
          <p:nvPr>
            <p:ph type="sldImg"/>
          </p:nvPr>
        </p:nvSpPr>
        <p:spPr>
          <a:ln>
            <a:solidFill>
              <a:srgbClr val="000000">
                <a:alpha val="100000"/>
              </a:srgbClr>
            </a:solidFill>
            <a:miter lim="800000"/>
          </a:ln>
        </p:spPr>
      </p:sp>
      <p:sp>
        <p:nvSpPr>
          <p:cNvPr id="37891" name="Notes Placeholder 2"/>
          <p:cNvSpPr>
            <a:spLocks noGrp="1"/>
          </p:cNvSpPr>
          <p:nvPr>
            <p:ph type="body" idx="1"/>
          </p:nvPr>
        </p:nvSpPr>
        <p:spPr>
          <a:noFill/>
          <a:ln>
            <a:noFill/>
          </a:ln>
        </p:spPr>
        <p:txBody>
          <a:bodyPr wrap="square" lIns="91440" tIns="45720" rIns="91440" bIns="45720" anchor="t" anchorCtr="0"/>
          <a:p>
            <a:pPr lvl="0" eaLnBrk="1" hangingPunct="1">
              <a:spcBef>
                <a:spcPct val="0"/>
              </a:spcBef>
            </a:pPr>
            <a:endParaRPr lang="en-US" altLang="en-US" dirty="0"/>
          </a:p>
        </p:txBody>
      </p:sp>
      <p:sp>
        <p:nvSpPr>
          <p:cNvPr id="37892" name="Date Placeholder 3"/>
          <p:cNvSpPr txBox="1">
            <a:spLocks noGrp="1"/>
          </p:cNvSpPr>
          <p:nvPr>
            <p:ph type="dt" sz="half"/>
          </p:nvPr>
        </p:nvSpPr>
        <p:spPr>
          <a:xfrm>
            <a:off x="3884613" y="0"/>
            <a:ext cx="2971800" cy="458788"/>
          </a:xfrm>
          <a:prstGeom prst="rect">
            <a:avLst/>
          </a:prstGeom>
          <a:noFill/>
          <a:ln w="9525">
            <a:noFill/>
          </a:ln>
        </p:spPr>
        <p:txBody>
          <a:bodyPr/>
          <a:p>
            <a:pPr lvl="0" algn="r" eaLnBrk="1" hangingPunct="1">
              <a:buNone/>
            </a:pPr>
            <a:fld id="{BB962C8B-B14F-4D97-AF65-F5344CB8AC3E}" type="datetime1">
              <a:rPr lang="en-US" altLang="en-US" sz="1200" dirty="0"/>
            </a:fld>
            <a:endParaRPr lang="en-US" altLang="en-US" sz="1200" dirty="0"/>
          </a:p>
        </p:txBody>
      </p:sp>
      <p:sp>
        <p:nvSpPr>
          <p:cNvPr id="37893" name="Slide Number Placeholder 4"/>
          <p:cNvSpPr txBox="1">
            <a:spLocks noGrp="1"/>
          </p:cNvSpPr>
          <p:nvPr>
            <p:ph type="sldNum" sz="quarter"/>
          </p:nvPr>
        </p:nvSpPr>
        <p:spPr>
          <a:xfrm>
            <a:off x="3884613" y="8685213"/>
            <a:ext cx="2971800" cy="458787"/>
          </a:xfrm>
          <a:prstGeom prst="rect">
            <a:avLst/>
          </a:prstGeom>
          <a:noFill/>
          <a:ln w="9525">
            <a:noFill/>
          </a:ln>
        </p:spPr>
        <p:txBody>
          <a:bodyPr anchor="b" anchorCtr="0"/>
          <a:p>
            <a:pPr lvl="0" algn="r" eaLnBrk="1" hangingPunct="1">
              <a:buNone/>
            </a:pPr>
            <a:fld id="{9A0DB2DC-4C9A-4742-B13C-FB6460FD3503}" type="slidenum">
              <a:rPr lang="en-US" altLang="en-US" sz="1200" dirty="0"/>
            </a:fld>
            <a:endParaRPr lang="en-US" altLang="en-US" sz="1200" dirty="0"/>
          </a:p>
        </p:txBody>
      </p:sp>
      <p:sp>
        <p:nvSpPr>
          <p:cNvPr id="37894" name="Header Placeholder 1"/>
          <p:cNvSpPr txBox="1">
            <a:spLocks noGrp="1"/>
          </p:cNvSpPr>
          <p:nvPr>
            <p:ph type="hdr" sz="quarter"/>
          </p:nvPr>
        </p:nvSpPr>
        <p:spPr>
          <a:xfrm>
            <a:off x="0" y="0"/>
            <a:ext cx="2971800" cy="458788"/>
          </a:xfrm>
          <a:prstGeom prst="rect">
            <a:avLst/>
          </a:prstGeom>
          <a:noFill/>
          <a:ln w="9525">
            <a:noFill/>
          </a:ln>
        </p:spPr>
        <p:txBody>
          <a:bodyPr/>
          <a:p>
            <a:pPr lvl="0" eaLnBrk="1" hangingPunct="1">
              <a:buNone/>
            </a:pPr>
            <a:endParaRPr lang="en-US" altLang="en-US" sz="1200" dirty="0"/>
          </a:p>
        </p:txBody>
      </p:sp>
      <p:sp>
        <p:nvSpPr>
          <p:cNvPr id="37895" name="Footer Placeholder 2"/>
          <p:cNvSpPr txBox="1">
            <a:spLocks noGrp="1"/>
          </p:cNvSpPr>
          <p:nvPr>
            <p:ph type="ftr" sz="quarter"/>
          </p:nvPr>
        </p:nvSpPr>
        <p:spPr>
          <a:xfrm>
            <a:off x="0" y="8685213"/>
            <a:ext cx="2971800" cy="458787"/>
          </a:xfrm>
          <a:prstGeom prst="rect">
            <a:avLst/>
          </a:prstGeom>
          <a:noFill/>
          <a:ln w="9525">
            <a:noFill/>
          </a:ln>
        </p:spPr>
        <p:txBody>
          <a:bodyPr anchor="b" anchorCtr="0"/>
          <a:p>
            <a:pPr lvl="0" eaLnBrk="1" hangingPunct="1">
              <a:buNone/>
            </a:pPr>
            <a:r>
              <a:rPr lang="en-US" altLang="en-US" sz="1200" dirty="0"/>
              <a:t>&lt;&lt;Enrollment No&gt;&gt;</a:t>
            </a:r>
            <a:endParaRPr lang="en-US" altLang="en-US" sz="1200"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8" name="Slide Image Placeholder 1"/>
          <p:cNvSpPr>
            <a:spLocks noGrp="1" noRot="1" noChangeAspect="1" noTextEdit="1"/>
          </p:cNvSpPr>
          <p:nvPr>
            <p:ph type="sldImg"/>
          </p:nvPr>
        </p:nvSpPr>
        <p:spPr>
          <a:ln>
            <a:solidFill>
              <a:srgbClr val="000000">
                <a:alpha val="100000"/>
              </a:srgbClr>
            </a:solidFill>
            <a:miter lim="800000"/>
          </a:ln>
        </p:spPr>
      </p:sp>
      <p:sp>
        <p:nvSpPr>
          <p:cNvPr id="39939" name="Notes Placeholder 2"/>
          <p:cNvSpPr>
            <a:spLocks noGrp="1"/>
          </p:cNvSpPr>
          <p:nvPr>
            <p:ph type="body" idx="1"/>
          </p:nvPr>
        </p:nvSpPr>
        <p:spPr>
          <a:noFill/>
          <a:ln>
            <a:noFill/>
          </a:ln>
        </p:spPr>
        <p:txBody>
          <a:bodyPr wrap="square" lIns="91440" tIns="45720" rIns="91440" bIns="45720" anchor="t" anchorCtr="0"/>
          <a:p>
            <a:pPr lvl="0" eaLnBrk="1" hangingPunct="1">
              <a:spcBef>
                <a:spcPct val="0"/>
              </a:spcBef>
            </a:pPr>
            <a:endParaRPr lang="en-US" altLang="en-US" dirty="0"/>
          </a:p>
        </p:txBody>
      </p:sp>
      <p:sp>
        <p:nvSpPr>
          <p:cNvPr id="39940" name="Date Placeholder 3"/>
          <p:cNvSpPr txBox="1">
            <a:spLocks noGrp="1"/>
          </p:cNvSpPr>
          <p:nvPr>
            <p:ph type="dt" sz="half"/>
          </p:nvPr>
        </p:nvSpPr>
        <p:spPr>
          <a:xfrm>
            <a:off x="3884613" y="0"/>
            <a:ext cx="2971800" cy="458788"/>
          </a:xfrm>
          <a:prstGeom prst="rect">
            <a:avLst/>
          </a:prstGeom>
          <a:noFill/>
          <a:ln w="9525">
            <a:noFill/>
          </a:ln>
        </p:spPr>
        <p:txBody>
          <a:bodyPr/>
          <a:p>
            <a:pPr lvl="0" algn="r" eaLnBrk="1" hangingPunct="1">
              <a:buNone/>
            </a:pPr>
            <a:fld id="{BB962C8B-B14F-4D97-AF65-F5344CB8AC3E}" type="datetime1">
              <a:rPr lang="en-US" altLang="en-US" sz="1200" dirty="0"/>
            </a:fld>
            <a:endParaRPr lang="en-US" altLang="en-US" sz="1200" dirty="0"/>
          </a:p>
        </p:txBody>
      </p:sp>
      <p:sp>
        <p:nvSpPr>
          <p:cNvPr id="39941" name="Slide Number Placeholder 4"/>
          <p:cNvSpPr txBox="1">
            <a:spLocks noGrp="1"/>
          </p:cNvSpPr>
          <p:nvPr>
            <p:ph type="sldNum" sz="quarter"/>
          </p:nvPr>
        </p:nvSpPr>
        <p:spPr>
          <a:xfrm>
            <a:off x="3884613" y="8685213"/>
            <a:ext cx="2971800" cy="458787"/>
          </a:xfrm>
          <a:prstGeom prst="rect">
            <a:avLst/>
          </a:prstGeom>
          <a:noFill/>
          <a:ln w="9525">
            <a:noFill/>
          </a:ln>
        </p:spPr>
        <p:txBody>
          <a:bodyPr anchor="b" anchorCtr="0"/>
          <a:p>
            <a:pPr lvl="0" algn="r" eaLnBrk="1" hangingPunct="1">
              <a:buNone/>
            </a:pPr>
            <a:fld id="{9A0DB2DC-4C9A-4742-B13C-FB6460FD3503}" type="slidenum">
              <a:rPr lang="en-US" altLang="en-US" sz="1200" dirty="0"/>
            </a:fld>
            <a:endParaRPr lang="en-US" altLang="en-US" sz="1200" dirty="0"/>
          </a:p>
        </p:txBody>
      </p:sp>
      <p:sp>
        <p:nvSpPr>
          <p:cNvPr id="39942" name="Header Placeholder 1"/>
          <p:cNvSpPr txBox="1">
            <a:spLocks noGrp="1"/>
          </p:cNvSpPr>
          <p:nvPr>
            <p:ph type="hdr" sz="quarter"/>
          </p:nvPr>
        </p:nvSpPr>
        <p:spPr>
          <a:xfrm>
            <a:off x="0" y="0"/>
            <a:ext cx="2971800" cy="458788"/>
          </a:xfrm>
          <a:prstGeom prst="rect">
            <a:avLst/>
          </a:prstGeom>
          <a:noFill/>
          <a:ln w="9525">
            <a:noFill/>
          </a:ln>
        </p:spPr>
        <p:txBody>
          <a:bodyPr/>
          <a:p>
            <a:pPr lvl="0" eaLnBrk="1" hangingPunct="1">
              <a:buNone/>
            </a:pPr>
            <a:endParaRPr lang="en-US" altLang="en-US" sz="1200" dirty="0"/>
          </a:p>
        </p:txBody>
      </p:sp>
      <p:sp>
        <p:nvSpPr>
          <p:cNvPr id="39943" name="Footer Placeholder 2"/>
          <p:cNvSpPr txBox="1">
            <a:spLocks noGrp="1"/>
          </p:cNvSpPr>
          <p:nvPr>
            <p:ph type="ftr" sz="quarter"/>
          </p:nvPr>
        </p:nvSpPr>
        <p:spPr>
          <a:xfrm>
            <a:off x="0" y="8685213"/>
            <a:ext cx="2971800" cy="458787"/>
          </a:xfrm>
          <a:prstGeom prst="rect">
            <a:avLst/>
          </a:prstGeom>
          <a:noFill/>
          <a:ln w="9525">
            <a:noFill/>
          </a:ln>
        </p:spPr>
        <p:txBody>
          <a:bodyPr anchor="b" anchorCtr="0"/>
          <a:p>
            <a:pPr lvl="0" eaLnBrk="1" hangingPunct="1">
              <a:buNone/>
            </a:pPr>
            <a:r>
              <a:rPr lang="en-US" altLang="en-US" sz="1200" dirty="0"/>
              <a:t>&lt;&lt;Enrollment No&gt;&gt;</a:t>
            </a:r>
            <a:endParaRPr lang="en-US" altLang="en-US" sz="1200"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6" name="Slide Image Placeholder 1"/>
          <p:cNvSpPr>
            <a:spLocks noGrp="1" noRot="1" noChangeAspect="1" noTextEdit="1"/>
          </p:cNvSpPr>
          <p:nvPr>
            <p:ph type="sldImg"/>
          </p:nvPr>
        </p:nvSpPr>
        <p:spPr>
          <a:ln>
            <a:solidFill>
              <a:srgbClr val="000000">
                <a:alpha val="100000"/>
              </a:srgbClr>
            </a:solidFill>
            <a:miter lim="800000"/>
          </a:ln>
        </p:spPr>
      </p:sp>
      <p:sp>
        <p:nvSpPr>
          <p:cNvPr id="41987" name="Notes Placeholder 2"/>
          <p:cNvSpPr>
            <a:spLocks noGrp="1"/>
          </p:cNvSpPr>
          <p:nvPr>
            <p:ph type="body" idx="1"/>
          </p:nvPr>
        </p:nvSpPr>
        <p:spPr>
          <a:noFill/>
          <a:ln>
            <a:noFill/>
          </a:ln>
        </p:spPr>
        <p:txBody>
          <a:bodyPr wrap="square" lIns="91440" tIns="45720" rIns="91440" bIns="45720" anchor="t" anchorCtr="0"/>
          <a:p>
            <a:pPr lvl="0" eaLnBrk="1" hangingPunct="1">
              <a:spcBef>
                <a:spcPct val="0"/>
              </a:spcBef>
            </a:pPr>
            <a:endParaRPr lang="en-US" altLang="en-US" dirty="0"/>
          </a:p>
        </p:txBody>
      </p:sp>
      <p:sp>
        <p:nvSpPr>
          <p:cNvPr id="41988" name="Date Placeholder 3"/>
          <p:cNvSpPr txBox="1">
            <a:spLocks noGrp="1"/>
          </p:cNvSpPr>
          <p:nvPr>
            <p:ph type="dt" sz="half"/>
          </p:nvPr>
        </p:nvSpPr>
        <p:spPr>
          <a:xfrm>
            <a:off x="3884613" y="0"/>
            <a:ext cx="2971800" cy="458788"/>
          </a:xfrm>
          <a:prstGeom prst="rect">
            <a:avLst/>
          </a:prstGeom>
          <a:noFill/>
          <a:ln w="9525">
            <a:noFill/>
          </a:ln>
        </p:spPr>
        <p:txBody>
          <a:bodyPr/>
          <a:p>
            <a:pPr lvl="0" algn="r" eaLnBrk="1" hangingPunct="1">
              <a:buNone/>
            </a:pPr>
            <a:fld id="{BB962C8B-B14F-4D97-AF65-F5344CB8AC3E}" type="datetime1">
              <a:rPr lang="en-US" altLang="en-US" sz="1200" dirty="0"/>
            </a:fld>
            <a:endParaRPr lang="en-US" altLang="en-US" sz="1200" dirty="0"/>
          </a:p>
        </p:txBody>
      </p:sp>
      <p:sp>
        <p:nvSpPr>
          <p:cNvPr id="41989" name="Slide Number Placeholder 4"/>
          <p:cNvSpPr txBox="1">
            <a:spLocks noGrp="1"/>
          </p:cNvSpPr>
          <p:nvPr>
            <p:ph type="sldNum" sz="quarter"/>
          </p:nvPr>
        </p:nvSpPr>
        <p:spPr>
          <a:xfrm>
            <a:off x="3884613" y="8685213"/>
            <a:ext cx="2971800" cy="458787"/>
          </a:xfrm>
          <a:prstGeom prst="rect">
            <a:avLst/>
          </a:prstGeom>
          <a:noFill/>
          <a:ln w="9525">
            <a:noFill/>
          </a:ln>
        </p:spPr>
        <p:txBody>
          <a:bodyPr anchor="b" anchorCtr="0"/>
          <a:p>
            <a:pPr lvl="0" algn="r" eaLnBrk="1" hangingPunct="1">
              <a:buNone/>
            </a:pPr>
            <a:fld id="{9A0DB2DC-4C9A-4742-B13C-FB6460FD3503}" type="slidenum">
              <a:rPr lang="en-US" altLang="en-US" sz="1200" dirty="0"/>
            </a:fld>
            <a:endParaRPr lang="en-US" altLang="en-US" sz="1200" dirty="0"/>
          </a:p>
        </p:txBody>
      </p:sp>
      <p:sp>
        <p:nvSpPr>
          <p:cNvPr id="41990" name="Header Placeholder 1"/>
          <p:cNvSpPr txBox="1">
            <a:spLocks noGrp="1"/>
          </p:cNvSpPr>
          <p:nvPr>
            <p:ph type="hdr" sz="quarter"/>
          </p:nvPr>
        </p:nvSpPr>
        <p:spPr>
          <a:xfrm>
            <a:off x="0" y="0"/>
            <a:ext cx="2971800" cy="458788"/>
          </a:xfrm>
          <a:prstGeom prst="rect">
            <a:avLst/>
          </a:prstGeom>
          <a:noFill/>
          <a:ln w="9525">
            <a:noFill/>
          </a:ln>
        </p:spPr>
        <p:txBody>
          <a:bodyPr/>
          <a:p>
            <a:pPr lvl="0" eaLnBrk="1" hangingPunct="1">
              <a:buNone/>
            </a:pPr>
            <a:endParaRPr lang="en-US" altLang="en-US" sz="1200" dirty="0"/>
          </a:p>
        </p:txBody>
      </p:sp>
      <p:sp>
        <p:nvSpPr>
          <p:cNvPr id="41991" name="Footer Placeholder 2"/>
          <p:cNvSpPr txBox="1">
            <a:spLocks noGrp="1"/>
          </p:cNvSpPr>
          <p:nvPr>
            <p:ph type="ftr" sz="quarter"/>
          </p:nvPr>
        </p:nvSpPr>
        <p:spPr>
          <a:xfrm>
            <a:off x="0" y="8685213"/>
            <a:ext cx="2971800" cy="458787"/>
          </a:xfrm>
          <a:prstGeom prst="rect">
            <a:avLst/>
          </a:prstGeom>
          <a:noFill/>
          <a:ln w="9525">
            <a:noFill/>
          </a:ln>
        </p:spPr>
        <p:txBody>
          <a:bodyPr anchor="b" anchorCtr="0"/>
          <a:p>
            <a:pPr lvl="0" eaLnBrk="1" hangingPunct="1">
              <a:buNone/>
            </a:pPr>
            <a:r>
              <a:rPr lang="en-US" altLang="en-US" sz="1200" dirty="0"/>
              <a:t>&lt;&lt;Enrollment No&gt;&gt;</a:t>
            </a:r>
            <a:endParaRPr lang="en-US" altLang="en-US" sz="1200"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Slide Image Placeholder 1"/>
          <p:cNvSpPr>
            <a:spLocks noGrp="1" noRot="1" noChangeAspect="1" noTextEdit="1"/>
          </p:cNvSpPr>
          <p:nvPr>
            <p:ph type="sldImg"/>
          </p:nvPr>
        </p:nvSpPr>
        <p:spPr>
          <a:ln>
            <a:solidFill>
              <a:srgbClr val="000000">
                <a:alpha val="100000"/>
              </a:srgbClr>
            </a:solidFill>
            <a:miter lim="800000"/>
          </a:ln>
        </p:spPr>
      </p:sp>
      <p:sp>
        <p:nvSpPr>
          <p:cNvPr id="11267" name="Notes Placeholder 2"/>
          <p:cNvSpPr>
            <a:spLocks noGrp="1"/>
          </p:cNvSpPr>
          <p:nvPr>
            <p:ph type="body" idx="1"/>
          </p:nvPr>
        </p:nvSpPr>
        <p:spPr>
          <a:noFill/>
          <a:ln>
            <a:noFill/>
          </a:ln>
        </p:spPr>
        <p:txBody>
          <a:bodyPr wrap="square" lIns="91440" tIns="45720" rIns="91440" bIns="45720" anchor="t" anchorCtr="0"/>
          <a:p>
            <a:pPr lvl="0" eaLnBrk="1" hangingPunct="1">
              <a:spcBef>
                <a:spcPct val="0"/>
              </a:spcBef>
            </a:pPr>
            <a:endParaRPr lang="en-US" altLang="en-US" dirty="0"/>
          </a:p>
        </p:txBody>
      </p:sp>
      <p:sp>
        <p:nvSpPr>
          <p:cNvPr id="11268" name="Date Placeholder 3"/>
          <p:cNvSpPr txBox="1">
            <a:spLocks noGrp="1"/>
          </p:cNvSpPr>
          <p:nvPr>
            <p:ph type="dt" sz="half"/>
          </p:nvPr>
        </p:nvSpPr>
        <p:spPr>
          <a:xfrm>
            <a:off x="3884613" y="0"/>
            <a:ext cx="2971800" cy="458788"/>
          </a:xfrm>
          <a:prstGeom prst="rect">
            <a:avLst/>
          </a:prstGeom>
          <a:noFill/>
          <a:ln w="9525">
            <a:noFill/>
          </a:ln>
        </p:spPr>
        <p:txBody>
          <a:bodyPr/>
          <a:p>
            <a:pPr lvl="0" algn="r" eaLnBrk="1" hangingPunct="1"/>
            <a:fld id="{BB962C8B-B14F-4D97-AF65-F5344CB8AC3E}" type="datetime1">
              <a:rPr lang="en-US" altLang="en-US" sz="1200" dirty="0"/>
            </a:fld>
            <a:endParaRPr lang="en-US" altLang="en-US" sz="1200" dirty="0"/>
          </a:p>
        </p:txBody>
      </p:sp>
      <p:sp>
        <p:nvSpPr>
          <p:cNvPr id="11269" name="Slide Number Placeholder 4"/>
          <p:cNvSpPr txBox="1">
            <a:spLocks noGrp="1"/>
          </p:cNvSpPr>
          <p:nvPr>
            <p:ph type="sldNum" sz="quarter"/>
          </p:nvPr>
        </p:nvSpPr>
        <p:spPr>
          <a:xfrm>
            <a:off x="3884613" y="8685213"/>
            <a:ext cx="2971800" cy="458787"/>
          </a:xfrm>
          <a:prstGeom prst="rect">
            <a:avLst/>
          </a:prstGeom>
          <a:noFill/>
          <a:ln w="9525">
            <a:noFill/>
          </a:ln>
        </p:spPr>
        <p:txBody>
          <a:bodyPr anchor="b" anchorCtr="0"/>
          <a:p>
            <a:pPr lvl="0" algn="r" eaLnBrk="1" hangingPunct="1"/>
            <a:fld id="{9A0DB2DC-4C9A-4742-B13C-FB6460FD3503}" type="slidenum">
              <a:rPr lang="en-US" altLang="en-US" sz="1200" dirty="0"/>
            </a:fld>
            <a:endParaRPr lang="en-US" altLang="en-US" sz="1200" dirty="0"/>
          </a:p>
        </p:txBody>
      </p:sp>
      <p:sp>
        <p:nvSpPr>
          <p:cNvPr id="11270" name="Header Placeholder 1"/>
          <p:cNvSpPr txBox="1">
            <a:spLocks noGrp="1"/>
          </p:cNvSpPr>
          <p:nvPr>
            <p:ph type="hdr" sz="quarter"/>
          </p:nvPr>
        </p:nvSpPr>
        <p:spPr>
          <a:xfrm>
            <a:off x="0" y="0"/>
            <a:ext cx="2971800" cy="458788"/>
          </a:xfrm>
          <a:prstGeom prst="rect">
            <a:avLst/>
          </a:prstGeom>
          <a:noFill/>
          <a:ln w="9525">
            <a:noFill/>
          </a:ln>
        </p:spPr>
        <p:txBody>
          <a:bodyPr/>
          <a:p>
            <a:pPr lvl="0" eaLnBrk="1" hangingPunct="1"/>
            <a:endParaRPr lang="en-US" altLang="en-US" sz="1200" dirty="0"/>
          </a:p>
        </p:txBody>
      </p:sp>
      <p:sp>
        <p:nvSpPr>
          <p:cNvPr id="11271" name="Footer Placeholder 2"/>
          <p:cNvSpPr txBox="1">
            <a:spLocks noGrp="1"/>
          </p:cNvSpPr>
          <p:nvPr>
            <p:ph type="ftr" sz="quarter"/>
          </p:nvPr>
        </p:nvSpPr>
        <p:spPr>
          <a:xfrm>
            <a:off x="0" y="8685213"/>
            <a:ext cx="2971800" cy="458787"/>
          </a:xfrm>
          <a:prstGeom prst="rect">
            <a:avLst/>
          </a:prstGeom>
          <a:noFill/>
          <a:ln w="9525">
            <a:noFill/>
          </a:ln>
        </p:spPr>
        <p:txBody>
          <a:bodyPr anchor="b" anchorCtr="0"/>
          <a:p>
            <a:pPr lvl="0" eaLnBrk="1" hangingPunct="1"/>
            <a:r>
              <a:rPr lang="en-US" altLang="en-US" sz="1200" dirty="0"/>
              <a:t>&lt;&lt;Enrollment No&gt;&gt;</a:t>
            </a:r>
            <a:endParaRPr lang="en-US" altLang="en-US" sz="1200"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4" name="Slide Image Placeholder 1"/>
          <p:cNvSpPr>
            <a:spLocks noGrp="1" noRot="1" noChangeAspect="1" noTextEdit="1"/>
          </p:cNvSpPr>
          <p:nvPr>
            <p:ph type="sldImg"/>
          </p:nvPr>
        </p:nvSpPr>
        <p:spPr>
          <a:ln>
            <a:solidFill>
              <a:srgbClr val="000000">
                <a:alpha val="100000"/>
              </a:srgbClr>
            </a:solidFill>
            <a:miter lim="800000"/>
          </a:ln>
        </p:spPr>
      </p:sp>
      <p:sp>
        <p:nvSpPr>
          <p:cNvPr id="44035" name="Notes Placeholder 2"/>
          <p:cNvSpPr>
            <a:spLocks noGrp="1"/>
          </p:cNvSpPr>
          <p:nvPr>
            <p:ph type="body" idx="1"/>
          </p:nvPr>
        </p:nvSpPr>
        <p:spPr>
          <a:noFill/>
          <a:ln>
            <a:noFill/>
          </a:ln>
        </p:spPr>
        <p:txBody>
          <a:bodyPr wrap="square" lIns="91440" tIns="45720" rIns="91440" bIns="45720" anchor="t" anchorCtr="0"/>
          <a:p>
            <a:pPr lvl="0" eaLnBrk="1" hangingPunct="1">
              <a:spcBef>
                <a:spcPct val="0"/>
              </a:spcBef>
            </a:pPr>
            <a:endParaRPr lang="en-US" altLang="en-US" dirty="0"/>
          </a:p>
        </p:txBody>
      </p:sp>
      <p:sp>
        <p:nvSpPr>
          <p:cNvPr id="44036" name="Date Placeholder 3"/>
          <p:cNvSpPr txBox="1">
            <a:spLocks noGrp="1"/>
          </p:cNvSpPr>
          <p:nvPr>
            <p:ph type="dt" sz="half"/>
          </p:nvPr>
        </p:nvSpPr>
        <p:spPr>
          <a:xfrm>
            <a:off x="3884613" y="0"/>
            <a:ext cx="2971800" cy="458788"/>
          </a:xfrm>
          <a:prstGeom prst="rect">
            <a:avLst/>
          </a:prstGeom>
          <a:noFill/>
          <a:ln w="9525">
            <a:noFill/>
          </a:ln>
        </p:spPr>
        <p:txBody>
          <a:bodyPr/>
          <a:p>
            <a:pPr lvl="0" algn="r" eaLnBrk="1" hangingPunct="1">
              <a:buNone/>
            </a:pPr>
            <a:fld id="{BB962C8B-B14F-4D97-AF65-F5344CB8AC3E}" type="datetime1">
              <a:rPr lang="en-US" altLang="en-US" sz="1200" dirty="0"/>
            </a:fld>
            <a:endParaRPr lang="en-US" altLang="en-US" sz="1200" dirty="0"/>
          </a:p>
        </p:txBody>
      </p:sp>
      <p:sp>
        <p:nvSpPr>
          <p:cNvPr id="44037" name="Slide Number Placeholder 4"/>
          <p:cNvSpPr txBox="1">
            <a:spLocks noGrp="1"/>
          </p:cNvSpPr>
          <p:nvPr>
            <p:ph type="sldNum" sz="quarter"/>
          </p:nvPr>
        </p:nvSpPr>
        <p:spPr>
          <a:xfrm>
            <a:off x="3884613" y="8685213"/>
            <a:ext cx="2971800" cy="458787"/>
          </a:xfrm>
          <a:prstGeom prst="rect">
            <a:avLst/>
          </a:prstGeom>
          <a:noFill/>
          <a:ln w="9525">
            <a:noFill/>
          </a:ln>
        </p:spPr>
        <p:txBody>
          <a:bodyPr anchor="b" anchorCtr="0"/>
          <a:p>
            <a:pPr lvl="0" algn="r" eaLnBrk="1" hangingPunct="1">
              <a:buNone/>
            </a:pPr>
            <a:fld id="{9A0DB2DC-4C9A-4742-B13C-FB6460FD3503}" type="slidenum">
              <a:rPr lang="en-US" altLang="en-US" sz="1200" dirty="0"/>
            </a:fld>
            <a:endParaRPr lang="en-US" altLang="en-US" sz="1200" dirty="0"/>
          </a:p>
        </p:txBody>
      </p:sp>
      <p:sp>
        <p:nvSpPr>
          <p:cNvPr id="44038" name="Header Placeholder 1"/>
          <p:cNvSpPr txBox="1">
            <a:spLocks noGrp="1"/>
          </p:cNvSpPr>
          <p:nvPr>
            <p:ph type="hdr" sz="quarter"/>
          </p:nvPr>
        </p:nvSpPr>
        <p:spPr>
          <a:xfrm>
            <a:off x="0" y="0"/>
            <a:ext cx="2971800" cy="458788"/>
          </a:xfrm>
          <a:prstGeom prst="rect">
            <a:avLst/>
          </a:prstGeom>
          <a:noFill/>
          <a:ln w="9525">
            <a:noFill/>
          </a:ln>
        </p:spPr>
        <p:txBody>
          <a:bodyPr/>
          <a:p>
            <a:pPr lvl="0" eaLnBrk="1" hangingPunct="1">
              <a:buNone/>
            </a:pPr>
            <a:endParaRPr lang="en-US" altLang="en-US" sz="1200" dirty="0"/>
          </a:p>
        </p:txBody>
      </p:sp>
      <p:sp>
        <p:nvSpPr>
          <p:cNvPr id="44039" name="Footer Placeholder 2"/>
          <p:cNvSpPr txBox="1">
            <a:spLocks noGrp="1"/>
          </p:cNvSpPr>
          <p:nvPr>
            <p:ph type="ftr" sz="quarter"/>
          </p:nvPr>
        </p:nvSpPr>
        <p:spPr>
          <a:xfrm>
            <a:off x="0" y="8685213"/>
            <a:ext cx="2971800" cy="458787"/>
          </a:xfrm>
          <a:prstGeom prst="rect">
            <a:avLst/>
          </a:prstGeom>
          <a:noFill/>
          <a:ln w="9525">
            <a:noFill/>
          </a:ln>
        </p:spPr>
        <p:txBody>
          <a:bodyPr anchor="b" anchorCtr="0"/>
          <a:p>
            <a:pPr lvl="0" eaLnBrk="1" hangingPunct="1">
              <a:buNone/>
            </a:pPr>
            <a:r>
              <a:rPr lang="en-US" altLang="en-US" sz="1200" dirty="0"/>
              <a:t>&lt;&lt;Enrollment No&gt;&gt;</a:t>
            </a:r>
            <a:endParaRPr lang="en-US" altLang="en-US" sz="1200"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2" name="Slide Image Placeholder 1"/>
          <p:cNvSpPr>
            <a:spLocks noGrp="1" noRot="1" noChangeAspect="1" noTextEdit="1"/>
          </p:cNvSpPr>
          <p:nvPr>
            <p:ph type="sldImg"/>
          </p:nvPr>
        </p:nvSpPr>
        <p:spPr>
          <a:ln>
            <a:solidFill>
              <a:srgbClr val="000000">
                <a:alpha val="100000"/>
              </a:srgbClr>
            </a:solidFill>
            <a:miter lim="800000"/>
          </a:ln>
        </p:spPr>
      </p:sp>
      <p:sp>
        <p:nvSpPr>
          <p:cNvPr id="46083" name="Notes Placeholder 2"/>
          <p:cNvSpPr>
            <a:spLocks noGrp="1"/>
          </p:cNvSpPr>
          <p:nvPr>
            <p:ph type="body" idx="1"/>
          </p:nvPr>
        </p:nvSpPr>
        <p:spPr>
          <a:noFill/>
          <a:ln>
            <a:noFill/>
          </a:ln>
        </p:spPr>
        <p:txBody>
          <a:bodyPr wrap="square" lIns="91440" tIns="45720" rIns="91440" bIns="45720" anchor="t" anchorCtr="0"/>
          <a:p>
            <a:pPr lvl="0" eaLnBrk="1" hangingPunct="1">
              <a:spcBef>
                <a:spcPct val="0"/>
              </a:spcBef>
            </a:pPr>
            <a:endParaRPr lang="en-US" altLang="en-US" dirty="0"/>
          </a:p>
        </p:txBody>
      </p:sp>
      <p:sp>
        <p:nvSpPr>
          <p:cNvPr id="46084" name="Date Placeholder 3"/>
          <p:cNvSpPr txBox="1">
            <a:spLocks noGrp="1"/>
          </p:cNvSpPr>
          <p:nvPr>
            <p:ph type="dt" sz="half"/>
          </p:nvPr>
        </p:nvSpPr>
        <p:spPr>
          <a:xfrm>
            <a:off x="3884613" y="0"/>
            <a:ext cx="2971800" cy="458788"/>
          </a:xfrm>
          <a:prstGeom prst="rect">
            <a:avLst/>
          </a:prstGeom>
          <a:noFill/>
          <a:ln w="9525">
            <a:noFill/>
          </a:ln>
        </p:spPr>
        <p:txBody>
          <a:bodyPr/>
          <a:p>
            <a:pPr lvl="0" algn="r" eaLnBrk="1" hangingPunct="1">
              <a:buNone/>
            </a:pPr>
            <a:fld id="{BB962C8B-B14F-4D97-AF65-F5344CB8AC3E}" type="datetime1">
              <a:rPr lang="en-US" altLang="en-US" sz="1200" dirty="0"/>
            </a:fld>
            <a:endParaRPr lang="en-US" altLang="en-US" sz="1200" dirty="0"/>
          </a:p>
        </p:txBody>
      </p:sp>
      <p:sp>
        <p:nvSpPr>
          <p:cNvPr id="46085" name="Slide Number Placeholder 4"/>
          <p:cNvSpPr txBox="1">
            <a:spLocks noGrp="1"/>
          </p:cNvSpPr>
          <p:nvPr>
            <p:ph type="sldNum" sz="quarter"/>
          </p:nvPr>
        </p:nvSpPr>
        <p:spPr>
          <a:xfrm>
            <a:off x="3884613" y="8685213"/>
            <a:ext cx="2971800" cy="458787"/>
          </a:xfrm>
          <a:prstGeom prst="rect">
            <a:avLst/>
          </a:prstGeom>
          <a:noFill/>
          <a:ln w="9525">
            <a:noFill/>
          </a:ln>
        </p:spPr>
        <p:txBody>
          <a:bodyPr anchor="b" anchorCtr="0"/>
          <a:p>
            <a:pPr lvl="0" algn="r" eaLnBrk="1" hangingPunct="1">
              <a:buNone/>
            </a:pPr>
            <a:fld id="{9A0DB2DC-4C9A-4742-B13C-FB6460FD3503}" type="slidenum">
              <a:rPr lang="en-US" altLang="en-US" sz="1200" dirty="0"/>
            </a:fld>
            <a:endParaRPr lang="en-US" altLang="en-US" sz="1200" dirty="0"/>
          </a:p>
        </p:txBody>
      </p:sp>
      <p:sp>
        <p:nvSpPr>
          <p:cNvPr id="46086" name="Header Placeholder 1"/>
          <p:cNvSpPr txBox="1">
            <a:spLocks noGrp="1"/>
          </p:cNvSpPr>
          <p:nvPr>
            <p:ph type="hdr" sz="quarter"/>
          </p:nvPr>
        </p:nvSpPr>
        <p:spPr>
          <a:xfrm>
            <a:off x="0" y="0"/>
            <a:ext cx="2971800" cy="458788"/>
          </a:xfrm>
          <a:prstGeom prst="rect">
            <a:avLst/>
          </a:prstGeom>
          <a:noFill/>
          <a:ln w="9525">
            <a:noFill/>
          </a:ln>
        </p:spPr>
        <p:txBody>
          <a:bodyPr/>
          <a:p>
            <a:pPr lvl="0" eaLnBrk="1" hangingPunct="1">
              <a:buNone/>
            </a:pPr>
            <a:endParaRPr lang="en-US" altLang="en-US" sz="1200" dirty="0"/>
          </a:p>
        </p:txBody>
      </p:sp>
      <p:sp>
        <p:nvSpPr>
          <p:cNvPr id="46087" name="Footer Placeholder 2"/>
          <p:cNvSpPr txBox="1">
            <a:spLocks noGrp="1"/>
          </p:cNvSpPr>
          <p:nvPr>
            <p:ph type="ftr" sz="quarter"/>
          </p:nvPr>
        </p:nvSpPr>
        <p:spPr>
          <a:xfrm>
            <a:off x="0" y="8685213"/>
            <a:ext cx="2971800" cy="458787"/>
          </a:xfrm>
          <a:prstGeom prst="rect">
            <a:avLst/>
          </a:prstGeom>
          <a:noFill/>
          <a:ln w="9525">
            <a:noFill/>
          </a:ln>
        </p:spPr>
        <p:txBody>
          <a:bodyPr anchor="b" anchorCtr="0"/>
          <a:p>
            <a:pPr lvl="0" eaLnBrk="1" hangingPunct="1">
              <a:buNone/>
            </a:pPr>
            <a:r>
              <a:rPr lang="en-US" altLang="en-US" sz="1200" dirty="0"/>
              <a:t>&lt;&lt;Enrollment No&gt;&gt;</a:t>
            </a:r>
            <a:endParaRPr lang="en-US" altLang="en-US" sz="1200"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8" name="Slide Image Placeholder 1"/>
          <p:cNvSpPr>
            <a:spLocks noGrp="1" noRot="1" noChangeAspect="1" noTextEdit="1"/>
          </p:cNvSpPr>
          <p:nvPr>
            <p:ph type="sldImg"/>
          </p:nvPr>
        </p:nvSpPr>
        <p:spPr>
          <a:ln>
            <a:solidFill>
              <a:srgbClr val="000000">
                <a:alpha val="100000"/>
              </a:srgbClr>
            </a:solidFill>
            <a:miter lim="800000"/>
          </a:ln>
        </p:spPr>
      </p:sp>
      <p:sp>
        <p:nvSpPr>
          <p:cNvPr id="50179" name="Notes Placeholder 2"/>
          <p:cNvSpPr>
            <a:spLocks noGrp="1"/>
          </p:cNvSpPr>
          <p:nvPr>
            <p:ph type="body" idx="1"/>
          </p:nvPr>
        </p:nvSpPr>
        <p:spPr>
          <a:noFill/>
          <a:ln>
            <a:noFill/>
          </a:ln>
        </p:spPr>
        <p:txBody>
          <a:bodyPr wrap="square" lIns="91440" tIns="45720" rIns="91440" bIns="45720" anchor="t" anchorCtr="0"/>
          <a:p>
            <a:pPr lvl="0" eaLnBrk="1" hangingPunct="1">
              <a:spcBef>
                <a:spcPct val="0"/>
              </a:spcBef>
            </a:pPr>
            <a:endParaRPr lang="en-US" altLang="en-US" dirty="0"/>
          </a:p>
        </p:txBody>
      </p:sp>
      <p:sp>
        <p:nvSpPr>
          <p:cNvPr id="50180" name="Date Placeholder 3"/>
          <p:cNvSpPr txBox="1">
            <a:spLocks noGrp="1"/>
          </p:cNvSpPr>
          <p:nvPr>
            <p:ph type="dt" sz="half"/>
          </p:nvPr>
        </p:nvSpPr>
        <p:spPr>
          <a:xfrm>
            <a:off x="3884613" y="0"/>
            <a:ext cx="2971800" cy="458788"/>
          </a:xfrm>
          <a:prstGeom prst="rect">
            <a:avLst/>
          </a:prstGeom>
          <a:noFill/>
          <a:ln w="9525">
            <a:noFill/>
          </a:ln>
        </p:spPr>
        <p:txBody>
          <a:bodyPr/>
          <a:p>
            <a:pPr lvl="0" algn="r" eaLnBrk="1" hangingPunct="1">
              <a:buNone/>
            </a:pPr>
            <a:fld id="{BB962C8B-B14F-4D97-AF65-F5344CB8AC3E}" type="datetime1">
              <a:rPr lang="en-US" altLang="en-US" sz="1200" dirty="0"/>
            </a:fld>
            <a:endParaRPr lang="en-US" altLang="en-US" sz="1200" dirty="0"/>
          </a:p>
        </p:txBody>
      </p:sp>
      <p:sp>
        <p:nvSpPr>
          <p:cNvPr id="50181" name="Slide Number Placeholder 4"/>
          <p:cNvSpPr txBox="1">
            <a:spLocks noGrp="1"/>
          </p:cNvSpPr>
          <p:nvPr>
            <p:ph type="sldNum" sz="quarter"/>
          </p:nvPr>
        </p:nvSpPr>
        <p:spPr>
          <a:xfrm>
            <a:off x="3884613" y="8685213"/>
            <a:ext cx="2971800" cy="458787"/>
          </a:xfrm>
          <a:prstGeom prst="rect">
            <a:avLst/>
          </a:prstGeom>
          <a:noFill/>
          <a:ln w="9525">
            <a:noFill/>
          </a:ln>
        </p:spPr>
        <p:txBody>
          <a:bodyPr anchor="b" anchorCtr="0"/>
          <a:p>
            <a:pPr lvl="0" algn="r" eaLnBrk="1" hangingPunct="1">
              <a:buNone/>
            </a:pPr>
            <a:fld id="{9A0DB2DC-4C9A-4742-B13C-FB6460FD3503}" type="slidenum">
              <a:rPr lang="en-US" altLang="en-US" sz="1200" dirty="0"/>
            </a:fld>
            <a:endParaRPr lang="en-US" altLang="en-US" sz="1200" dirty="0"/>
          </a:p>
        </p:txBody>
      </p:sp>
      <p:sp>
        <p:nvSpPr>
          <p:cNvPr id="50182" name="Header Placeholder 1"/>
          <p:cNvSpPr txBox="1">
            <a:spLocks noGrp="1"/>
          </p:cNvSpPr>
          <p:nvPr>
            <p:ph type="hdr" sz="quarter"/>
          </p:nvPr>
        </p:nvSpPr>
        <p:spPr>
          <a:xfrm>
            <a:off x="0" y="0"/>
            <a:ext cx="2971800" cy="458788"/>
          </a:xfrm>
          <a:prstGeom prst="rect">
            <a:avLst/>
          </a:prstGeom>
          <a:noFill/>
          <a:ln w="9525">
            <a:noFill/>
          </a:ln>
        </p:spPr>
        <p:txBody>
          <a:bodyPr/>
          <a:p>
            <a:pPr lvl="0" eaLnBrk="1" hangingPunct="1">
              <a:buNone/>
            </a:pPr>
            <a:endParaRPr lang="en-US" altLang="en-US" sz="1200" dirty="0"/>
          </a:p>
        </p:txBody>
      </p:sp>
      <p:sp>
        <p:nvSpPr>
          <p:cNvPr id="50183" name="Footer Placeholder 2"/>
          <p:cNvSpPr txBox="1">
            <a:spLocks noGrp="1"/>
          </p:cNvSpPr>
          <p:nvPr>
            <p:ph type="ftr" sz="quarter"/>
          </p:nvPr>
        </p:nvSpPr>
        <p:spPr>
          <a:xfrm>
            <a:off x="0" y="8685213"/>
            <a:ext cx="2971800" cy="458787"/>
          </a:xfrm>
          <a:prstGeom prst="rect">
            <a:avLst/>
          </a:prstGeom>
          <a:noFill/>
          <a:ln w="9525">
            <a:noFill/>
          </a:ln>
        </p:spPr>
        <p:txBody>
          <a:bodyPr anchor="b" anchorCtr="0"/>
          <a:p>
            <a:pPr lvl="0" eaLnBrk="1" hangingPunct="1">
              <a:buNone/>
            </a:pPr>
            <a:r>
              <a:rPr lang="en-US" altLang="en-US" sz="1200" dirty="0"/>
              <a:t>&lt;&lt;Enrollment No&gt;&gt;</a:t>
            </a:r>
            <a:endParaRPr lang="en-US" altLang="en-US" sz="1200"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2226" name="Slide Image Placeholder 1"/>
          <p:cNvSpPr>
            <a:spLocks noGrp="1" noRot="1" noChangeAspect="1" noTextEdit="1"/>
          </p:cNvSpPr>
          <p:nvPr>
            <p:ph type="sldImg"/>
          </p:nvPr>
        </p:nvSpPr>
        <p:spPr>
          <a:ln>
            <a:solidFill>
              <a:srgbClr val="000000">
                <a:alpha val="100000"/>
              </a:srgbClr>
            </a:solidFill>
            <a:miter lim="800000"/>
          </a:ln>
        </p:spPr>
      </p:sp>
      <p:sp>
        <p:nvSpPr>
          <p:cNvPr id="52227" name="Notes Placeholder 2"/>
          <p:cNvSpPr>
            <a:spLocks noGrp="1"/>
          </p:cNvSpPr>
          <p:nvPr>
            <p:ph type="body" idx="1"/>
          </p:nvPr>
        </p:nvSpPr>
        <p:spPr>
          <a:noFill/>
          <a:ln>
            <a:noFill/>
          </a:ln>
        </p:spPr>
        <p:txBody>
          <a:bodyPr wrap="square" lIns="91440" tIns="45720" rIns="91440" bIns="45720" anchor="t" anchorCtr="0"/>
          <a:p>
            <a:pPr lvl="0" eaLnBrk="1" hangingPunct="1">
              <a:spcBef>
                <a:spcPct val="0"/>
              </a:spcBef>
            </a:pPr>
            <a:endParaRPr lang="en-US" altLang="en-US" dirty="0"/>
          </a:p>
        </p:txBody>
      </p:sp>
      <p:sp>
        <p:nvSpPr>
          <p:cNvPr id="52228" name="Date Placeholder 3"/>
          <p:cNvSpPr txBox="1">
            <a:spLocks noGrp="1"/>
          </p:cNvSpPr>
          <p:nvPr>
            <p:ph type="dt" sz="half"/>
          </p:nvPr>
        </p:nvSpPr>
        <p:spPr>
          <a:xfrm>
            <a:off x="3884613" y="0"/>
            <a:ext cx="2971800" cy="458788"/>
          </a:xfrm>
          <a:prstGeom prst="rect">
            <a:avLst/>
          </a:prstGeom>
          <a:noFill/>
          <a:ln w="9525">
            <a:noFill/>
          </a:ln>
        </p:spPr>
        <p:txBody>
          <a:bodyPr/>
          <a:p>
            <a:pPr lvl="0" algn="r" eaLnBrk="1" hangingPunct="1">
              <a:buNone/>
            </a:pPr>
            <a:fld id="{BB962C8B-B14F-4D97-AF65-F5344CB8AC3E}" type="datetime1">
              <a:rPr lang="en-US" altLang="en-US" sz="1200" dirty="0"/>
            </a:fld>
            <a:endParaRPr lang="en-US" altLang="en-US" sz="1200" dirty="0"/>
          </a:p>
        </p:txBody>
      </p:sp>
      <p:sp>
        <p:nvSpPr>
          <p:cNvPr id="52229" name="Slide Number Placeholder 4"/>
          <p:cNvSpPr txBox="1">
            <a:spLocks noGrp="1"/>
          </p:cNvSpPr>
          <p:nvPr>
            <p:ph type="sldNum" sz="quarter"/>
          </p:nvPr>
        </p:nvSpPr>
        <p:spPr>
          <a:xfrm>
            <a:off x="3884613" y="8685213"/>
            <a:ext cx="2971800" cy="458787"/>
          </a:xfrm>
          <a:prstGeom prst="rect">
            <a:avLst/>
          </a:prstGeom>
          <a:noFill/>
          <a:ln w="9525">
            <a:noFill/>
          </a:ln>
        </p:spPr>
        <p:txBody>
          <a:bodyPr anchor="b" anchorCtr="0"/>
          <a:p>
            <a:pPr lvl="0" algn="r" eaLnBrk="1" hangingPunct="1">
              <a:buNone/>
            </a:pPr>
            <a:fld id="{9A0DB2DC-4C9A-4742-B13C-FB6460FD3503}" type="slidenum">
              <a:rPr lang="en-US" altLang="en-US" sz="1200" dirty="0"/>
            </a:fld>
            <a:endParaRPr lang="en-US" altLang="en-US" sz="1200" dirty="0"/>
          </a:p>
        </p:txBody>
      </p:sp>
      <p:sp>
        <p:nvSpPr>
          <p:cNvPr id="52230" name="Header Placeholder 1"/>
          <p:cNvSpPr txBox="1">
            <a:spLocks noGrp="1"/>
          </p:cNvSpPr>
          <p:nvPr>
            <p:ph type="hdr" sz="quarter"/>
          </p:nvPr>
        </p:nvSpPr>
        <p:spPr>
          <a:xfrm>
            <a:off x="0" y="0"/>
            <a:ext cx="2971800" cy="458788"/>
          </a:xfrm>
          <a:prstGeom prst="rect">
            <a:avLst/>
          </a:prstGeom>
          <a:noFill/>
          <a:ln w="9525">
            <a:noFill/>
          </a:ln>
        </p:spPr>
        <p:txBody>
          <a:bodyPr/>
          <a:p>
            <a:pPr lvl="0" eaLnBrk="1" hangingPunct="1">
              <a:buNone/>
            </a:pPr>
            <a:endParaRPr lang="en-US" altLang="en-US" sz="1200" dirty="0"/>
          </a:p>
        </p:txBody>
      </p:sp>
      <p:sp>
        <p:nvSpPr>
          <p:cNvPr id="52231" name="Footer Placeholder 2"/>
          <p:cNvSpPr txBox="1">
            <a:spLocks noGrp="1"/>
          </p:cNvSpPr>
          <p:nvPr>
            <p:ph type="ftr" sz="quarter"/>
          </p:nvPr>
        </p:nvSpPr>
        <p:spPr>
          <a:xfrm>
            <a:off x="0" y="8685213"/>
            <a:ext cx="2971800" cy="458787"/>
          </a:xfrm>
          <a:prstGeom prst="rect">
            <a:avLst/>
          </a:prstGeom>
          <a:noFill/>
          <a:ln w="9525">
            <a:noFill/>
          </a:ln>
        </p:spPr>
        <p:txBody>
          <a:bodyPr anchor="b" anchorCtr="0"/>
          <a:p>
            <a:pPr lvl="0" eaLnBrk="1" hangingPunct="1">
              <a:buNone/>
            </a:pPr>
            <a:r>
              <a:rPr lang="en-US" altLang="en-US" sz="1200" dirty="0"/>
              <a:t>&lt;&lt;Enrollment No&gt;&gt;</a:t>
            </a:r>
            <a:endParaRPr lang="en-US" altLang="en-US" sz="1200"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4" name="Slide Image Placeholder 1"/>
          <p:cNvSpPr>
            <a:spLocks noGrp="1" noRot="1" noChangeAspect="1" noTextEdit="1"/>
          </p:cNvSpPr>
          <p:nvPr>
            <p:ph type="sldImg"/>
          </p:nvPr>
        </p:nvSpPr>
        <p:spPr>
          <a:ln>
            <a:solidFill>
              <a:srgbClr val="000000">
                <a:alpha val="100000"/>
              </a:srgbClr>
            </a:solidFill>
            <a:miter lim="800000"/>
          </a:ln>
        </p:spPr>
      </p:sp>
      <p:sp>
        <p:nvSpPr>
          <p:cNvPr id="54275" name="Notes Placeholder 2"/>
          <p:cNvSpPr>
            <a:spLocks noGrp="1"/>
          </p:cNvSpPr>
          <p:nvPr>
            <p:ph type="body" idx="1"/>
          </p:nvPr>
        </p:nvSpPr>
        <p:spPr>
          <a:noFill/>
          <a:ln>
            <a:noFill/>
          </a:ln>
        </p:spPr>
        <p:txBody>
          <a:bodyPr wrap="square" lIns="91440" tIns="45720" rIns="91440" bIns="45720" anchor="t" anchorCtr="0"/>
          <a:p>
            <a:pPr lvl="0" eaLnBrk="1" hangingPunct="1">
              <a:spcBef>
                <a:spcPct val="0"/>
              </a:spcBef>
            </a:pPr>
            <a:endParaRPr lang="en-US" altLang="en-US" dirty="0"/>
          </a:p>
        </p:txBody>
      </p:sp>
      <p:sp>
        <p:nvSpPr>
          <p:cNvPr id="54276" name="Date Placeholder 3"/>
          <p:cNvSpPr txBox="1">
            <a:spLocks noGrp="1"/>
          </p:cNvSpPr>
          <p:nvPr>
            <p:ph type="dt" sz="half"/>
          </p:nvPr>
        </p:nvSpPr>
        <p:spPr>
          <a:xfrm>
            <a:off x="3884613" y="0"/>
            <a:ext cx="2971800" cy="458788"/>
          </a:xfrm>
          <a:prstGeom prst="rect">
            <a:avLst/>
          </a:prstGeom>
          <a:noFill/>
          <a:ln w="9525">
            <a:noFill/>
          </a:ln>
        </p:spPr>
        <p:txBody>
          <a:bodyPr/>
          <a:p>
            <a:pPr lvl="0" algn="r" eaLnBrk="1" hangingPunct="1">
              <a:buNone/>
            </a:pPr>
            <a:fld id="{BB962C8B-B14F-4D97-AF65-F5344CB8AC3E}" type="datetime1">
              <a:rPr lang="en-US" altLang="en-US" sz="1200" dirty="0"/>
            </a:fld>
            <a:endParaRPr lang="en-US" altLang="en-US" sz="1200" dirty="0"/>
          </a:p>
        </p:txBody>
      </p:sp>
      <p:sp>
        <p:nvSpPr>
          <p:cNvPr id="54277" name="Slide Number Placeholder 4"/>
          <p:cNvSpPr txBox="1">
            <a:spLocks noGrp="1"/>
          </p:cNvSpPr>
          <p:nvPr>
            <p:ph type="sldNum" sz="quarter"/>
          </p:nvPr>
        </p:nvSpPr>
        <p:spPr>
          <a:xfrm>
            <a:off x="3884613" y="8685213"/>
            <a:ext cx="2971800" cy="458787"/>
          </a:xfrm>
          <a:prstGeom prst="rect">
            <a:avLst/>
          </a:prstGeom>
          <a:noFill/>
          <a:ln w="9525">
            <a:noFill/>
          </a:ln>
        </p:spPr>
        <p:txBody>
          <a:bodyPr anchor="b" anchorCtr="0"/>
          <a:p>
            <a:pPr lvl="0" algn="r" eaLnBrk="1" hangingPunct="1">
              <a:buNone/>
            </a:pPr>
            <a:fld id="{9A0DB2DC-4C9A-4742-B13C-FB6460FD3503}" type="slidenum">
              <a:rPr lang="en-US" altLang="en-US" sz="1200" dirty="0"/>
            </a:fld>
            <a:endParaRPr lang="en-US" altLang="en-US" sz="1200" dirty="0"/>
          </a:p>
        </p:txBody>
      </p:sp>
      <p:sp>
        <p:nvSpPr>
          <p:cNvPr id="54278" name="Header Placeholder 1"/>
          <p:cNvSpPr txBox="1">
            <a:spLocks noGrp="1"/>
          </p:cNvSpPr>
          <p:nvPr>
            <p:ph type="hdr" sz="quarter"/>
          </p:nvPr>
        </p:nvSpPr>
        <p:spPr>
          <a:xfrm>
            <a:off x="0" y="0"/>
            <a:ext cx="2971800" cy="458788"/>
          </a:xfrm>
          <a:prstGeom prst="rect">
            <a:avLst/>
          </a:prstGeom>
          <a:noFill/>
          <a:ln w="9525">
            <a:noFill/>
          </a:ln>
        </p:spPr>
        <p:txBody>
          <a:bodyPr/>
          <a:p>
            <a:pPr lvl="0" eaLnBrk="1" hangingPunct="1">
              <a:buNone/>
            </a:pPr>
            <a:endParaRPr lang="en-US" altLang="en-US" sz="1200" dirty="0"/>
          </a:p>
        </p:txBody>
      </p:sp>
      <p:sp>
        <p:nvSpPr>
          <p:cNvPr id="54279" name="Footer Placeholder 2"/>
          <p:cNvSpPr txBox="1">
            <a:spLocks noGrp="1"/>
          </p:cNvSpPr>
          <p:nvPr>
            <p:ph type="ftr" sz="quarter"/>
          </p:nvPr>
        </p:nvSpPr>
        <p:spPr>
          <a:xfrm>
            <a:off x="0" y="8685213"/>
            <a:ext cx="2971800" cy="458787"/>
          </a:xfrm>
          <a:prstGeom prst="rect">
            <a:avLst/>
          </a:prstGeom>
          <a:noFill/>
          <a:ln w="9525">
            <a:noFill/>
          </a:ln>
        </p:spPr>
        <p:txBody>
          <a:bodyPr anchor="b" anchorCtr="0"/>
          <a:p>
            <a:pPr lvl="0" eaLnBrk="1" hangingPunct="1">
              <a:buNone/>
            </a:pPr>
            <a:r>
              <a:rPr lang="en-US" altLang="en-US" sz="1200" dirty="0"/>
              <a:t>&lt;&lt;Enrollment No&gt;&gt;</a:t>
            </a:r>
            <a:endParaRPr lang="en-US" altLang="en-US" sz="1200"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2" name="Slide Image Placeholder 1"/>
          <p:cNvSpPr>
            <a:spLocks noGrp="1" noRot="1" noChangeAspect="1" noTextEdit="1"/>
          </p:cNvSpPr>
          <p:nvPr>
            <p:ph type="sldImg"/>
          </p:nvPr>
        </p:nvSpPr>
        <p:spPr>
          <a:ln>
            <a:solidFill>
              <a:srgbClr val="000000">
                <a:alpha val="100000"/>
              </a:srgbClr>
            </a:solidFill>
            <a:miter lim="800000"/>
          </a:ln>
        </p:spPr>
      </p:sp>
      <p:sp>
        <p:nvSpPr>
          <p:cNvPr id="56323" name="Notes Placeholder 2"/>
          <p:cNvSpPr>
            <a:spLocks noGrp="1"/>
          </p:cNvSpPr>
          <p:nvPr>
            <p:ph type="body" idx="1"/>
          </p:nvPr>
        </p:nvSpPr>
        <p:spPr>
          <a:noFill/>
          <a:ln>
            <a:noFill/>
          </a:ln>
        </p:spPr>
        <p:txBody>
          <a:bodyPr wrap="square" lIns="91440" tIns="45720" rIns="91440" bIns="45720" anchor="t" anchorCtr="0"/>
          <a:p>
            <a:pPr lvl="0" eaLnBrk="1" hangingPunct="1">
              <a:spcBef>
                <a:spcPct val="0"/>
              </a:spcBef>
            </a:pPr>
            <a:endParaRPr lang="en-US" altLang="en-US" dirty="0"/>
          </a:p>
        </p:txBody>
      </p:sp>
      <p:sp>
        <p:nvSpPr>
          <p:cNvPr id="56324" name="Date Placeholder 3"/>
          <p:cNvSpPr txBox="1">
            <a:spLocks noGrp="1"/>
          </p:cNvSpPr>
          <p:nvPr>
            <p:ph type="dt" sz="half"/>
          </p:nvPr>
        </p:nvSpPr>
        <p:spPr>
          <a:xfrm>
            <a:off x="3884613" y="0"/>
            <a:ext cx="2971800" cy="458788"/>
          </a:xfrm>
          <a:prstGeom prst="rect">
            <a:avLst/>
          </a:prstGeom>
          <a:noFill/>
          <a:ln w="9525">
            <a:noFill/>
          </a:ln>
        </p:spPr>
        <p:txBody>
          <a:bodyPr/>
          <a:p>
            <a:pPr lvl="0" algn="r" eaLnBrk="1" hangingPunct="1">
              <a:buNone/>
            </a:pPr>
            <a:fld id="{BB962C8B-B14F-4D97-AF65-F5344CB8AC3E}" type="datetime1">
              <a:rPr lang="en-US" altLang="en-US" sz="1200" dirty="0"/>
            </a:fld>
            <a:endParaRPr lang="en-US" altLang="en-US" sz="1200" dirty="0"/>
          </a:p>
        </p:txBody>
      </p:sp>
      <p:sp>
        <p:nvSpPr>
          <p:cNvPr id="56325" name="Slide Number Placeholder 4"/>
          <p:cNvSpPr txBox="1">
            <a:spLocks noGrp="1"/>
          </p:cNvSpPr>
          <p:nvPr>
            <p:ph type="sldNum" sz="quarter"/>
          </p:nvPr>
        </p:nvSpPr>
        <p:spPr>
          <a:xfrm>
            <a:off x="3884613" y="8685213"/>
            <a:ext cx="2971800" cy="458787"/>
          </a:xfrm>
          <a:prstGeom prst="rect">
            <a:avLst/>
          </a:prstGeom>
          <a:noFill/>
          <a:ln w="9525">
            <a:noFill/>
          </a:ln>
        </p:spPr>
        <p:txBody>
          <a:bodyPr anchor="b" anchorCtr="0"/>
          <a:p>
            <a:pPr lvl="0" algn="r" eaLnBrk="1" hangingPunct="1">
              <a:buNone/>
            </a:pPr>
            <a:fld id="{9A0DB2DC-4C9A-4742-B13C-FB6460FD3503}" type="slidenum">
              <a:rPr lang="en-US" altLang="en-US" sz="1200" dirty="0"/>
            </a:fld>
            <a:endParaRPr lang="en-US" altLang="en-US" sz="1200" dirty="0"/>
          </a:p>
        </p:txBody>
      </p:sp>
      <p:sp>
        <p:nvSpPr>
          <p:cNvPr id="56326" name="Header Placeholder 1"/>
          <p:cNvSpPr txBox="1">
            <a:spLocks noGrp="1"/>
          </p:cNvSpPr>
          <p:nvPr>
            <p:ph type="hdr" sz="quarter"/>
          </p:nvPr>
        </p:nvSpPr>
        <p:spPr>
          <a:xfrm>
            <a:off x="0" y="0"/>
            <a:ext cx="2971800" cy="458788"/>
          </a:xfrm>
          <a:prstGeom prst="rect">
            <a:avLst/>
          </a:prstGeom>
          <a:noFill/>
          <a:ln w="9525">
            <a:noFill/>
          </a:ln>
        </p:spPr>
        <p:txBody>
          <a:bodyPr/>
          <a:p>
            <a:pPr lvl="0" eaLnBrk="1" hangingPunct="1">
              <a:buNone/>
            </a:pPr>
            <a:endParaRPr lang="en-US" altLang="en-US" sz="1200" dirty="0"/>
          </a:p>
        </p:txBody>
      </p:sp>
      <p:sp>
        <p:nvSpPr>
          <p:cNvPr id="56327" name="Footer Placeholder 2"/>
          <p:cNvSpPr txBox="1">
            <a:spLocks noGrp="1"/>
          </p:cNvSpPr>
          <p:nvPr>
            <p:ph type="ftr" sz="quarter"/>
          </p:nvPr>
        </p:nvSpPr>
        <p:spPr>
          <a:xfrm>
            <a:off x="0" y="8685213"/>
            <a:ext cx="2971800" cy="458787"/>
          </a:xfrm>
          <a:prstGeom prst="rect">
            <a:avLst/>
          </a:prstGeom>
          <a:noFill/>
          <a:ln w="9525">
            <a:noFill/>
          </a:ln>
        </p:spPr>
        <p:txBody>
          <a:bodyPr anchor="b" anchorCtr="0"/>
          <a:p>
            <a:pPr lvl="0" eaLnBrk="1" hangingPunct="1">
              <a:buNone/>
            </a:pPr>
            <a:r>
              <a:rPr lang="en-US" altLang="en-US" sz="1200" dirty="0"/>
              <a:t>&lt;&lt;Enrollment No&gt;&gt;</a:t>
            </a:r>
            <a:endParaRPr lang="en-US" altLang="en-US" sz="1200"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8370" name="Slide Image Placeholder 1"/>
          <p:cNvSpPr>
            <a:spLocks noGrp="1" noRot="1" noChangeAspect="1" noTextEdit="1"/>
          </p:cNvSpPr>
          <p:nvPr>
            <p:ph type="sldImg"/>
          </p:nvPr>
        </p:nvSpPr>
        <p:spPr>
          <a:ln>
            <a:solidFill>
              <a:srgbClr val="000000">
                <a:alpha val="100000"/>
              </a:srgbClr>
            </a:solidFill>
            <a:miter lim="800000"/>
          </a:ln>
        </p:spPr>
      </p:sp>
      <p:sp>
        <p:nvSpPr>
          <p:cNvPr id="58371" name="Notes Placeholder 2"/>
          <p:cNvSpPr>
            <a:spLocks noGrp="1"/>
          </p:cNvSpPr>
          <p:nvPr>
            <p:ph type="body" idx="1"/>
          </p:nvPr>
        </p:nvSpPr>
        <p:spPr>
          <a:noFill/>
          <a:ln>
            <a:noFill/>
          </a:ln>
        </p:spPr>
        <p:txBody>
          <a:bodyPr wrap="square" lIns="91440" tIns="45720" rIns="91440" bIns="45720" anchor="t" anchorCtr="0"/>
          <a:p>
            <a:pPr lvl="0" eaLnBrk="1" hangingPunct="1">
              <a:spcBef>
                <a:spcPct val="0"/>
              </a:spcBef>
            </a:pPr>
            <a:endParaRPr lang="en-US" altLang="en-US" dirty="0"/>
          </a:p>
        </p:txBody>
      </p:sp>
      <p:sp>
        <p:nvSpPr>
          <p:cNvPr id="58372" name="Date Placeholder 3"/>
          <p:cNvSpPr txBox="1">
            <a:spLocks noGrp="1"/>
          </p:cNvSpPr>
          <p:nvPr>
            <p:ph type="dt" sz="half"/>
          </p:nvPr>
        </p:nvSpPr>
        <p:spPr>
          <a:xfrm>
            <a:off x="3884613" y="0"/>
            <a:ext cx="2971800" cy="458788"/>
          </a:xfrm>
          <a:prstGeom prst="rect">
            <a:avLst/>
          </a:prstGeom>
          <a:noFill/>
          <a:ln w="9525">
            <a:noFill/>
          </a:ln>
        </p:spPr>
        <p:txBody>
          <a:bodyPr/>
          <a:p>
            <a:pPr lvl="0" algn="r" eaLnBrk="1" hangingPunct="1">
              <a:buNone/>
            </a:pPr>
            <a:fld id="{BB962C8B-B14F-4D97-AF65-F5344CB8AC3E}" type="datetime1">
              <a:rPr lang="en-US" altLang="en-US" sz="1200" dirty="0"/>
            </a:fld>
            <a:endParaRPr lang="en-US" altLang="en-US" sz="1200" dirty="0"/>
          </a:p>
        </p:txBody>
      </p:sp>
      <p:sp>
        <p:nvSpPr>
          <p:cNvPr id="58373" name="Slide Number Placeholder 4"/>
          <p:cNvSpPr txBox="1">
            <a:spLocks noGrp="1"/>
          </p:cNvSpPr>
          <p:nvPr>
            <p:ph type="sldNum" sz="quarter"/>
          </p:nvPr>
        </p:nvSpPr>
        <p:spPr>
          <a:xfrm>
            <a:off x="3884613" y="8685213"/>
            <a:ext cx="2971800" cy="458787"/>
          </a:xfrm>
          <a:prstGeom prst="rect">
            <a:avLst/>
          </a:prstGeom>
          <a:noFill/>
          <a:ln w="9525">
            <a:noFill/>
          </a:ln>
        </p:spPr>
        <p:txBody>
          <a:bodyPr anchor="b" anchorCtr="0"/>
          <a:p>
            <a:pPr lvl="0" algn="r" eaLnBrk="1" hangingPunct="1">
              <a:buNone/>
            </a:pPr>
            <a:fld id="{9A0DB2DC-4C9A-4742-B13C-FB6460FD3503}" type="slidenum">
              <a:rPr lang="en-US" altLang="en-US" sz="1200" dirty="0"/>
            </a:fld>
            <a:endParaRPr lang="en-US" altLang="en-US" sz="1200" dirty="0"/>
          </a:p>
        </p:txBody>
      </p:sp>
      <p:sp>
        <p:nvSpPr>
          <p:cNvPr id="58374" name="Header Placeholder 1"/>
          <p:cNvSpPr txBox="1">
            <a:spLocks noGrp="1"/>
          </p:cNvSpPr>
          <p:nvPr>
            <p:ph type="hdr" sz="quarter"/>
          </p:nvPr>
        </p:nvSpPr>
        <p:spPr>
          <a:xfrm>
            <a:off x="0" y="0"/>
            <a:ext cx="2971800" cy="458788"/>
          </a:xfrm>
          <a:prstGeom prst="rect">
            <a:avLst/>
          </a:prstGeom>
          <a:noFill/>
          <a:ln w="9525">
            <a:noFill/>
          </a:ln>
        </p:spPr>
        <p:txBody>
          <a:bodyPr/>
          <a:p>
            <a:pPr lvl="0" eaLnBrk="1" hangingPunct="1">
              <a:buNone/>
            </a:pPr>
            <a:endParaRPr lang="en-US" altLang="en-US" sz="1200" dirty="0"/>
          </a:p>
        </p:txBody>
      </p:sp>
      <p:sp>
        <p:nvSpPr>
          <p:cNvPr id="58375" name="Footer Placeholder 2"/>
          <p:cNvSpPr txBox="1">
            <a:spLocks noGrp="1"/>
          </p:cNvSpPr>
          <p:nvPr>
            <p:ph type="ftr" sz="quarter"/>
          </p:nvPr>
        </p:nvSpPr>
        <p:spPr>
          <a:xfrm>
            <a:off x="0" y="8685213"/>
            <a:ext cx="2971800" cy="458787"/>
          </a:xfrm>
          <a:prstGeom prst="rect">
            <a:avLst/>
          </a:prstGeom>
          <a:noFill/>
          <a:ln w="9525">
            <a:noFill/>
          </a:ln>
        </p:spPr>
        <p:txBody>
          <a:bodyPr anchor="b" anchorCtr="0"/>
          <a:p>
            <a:pPr lvl="0" eaLnBrk="1" hangingPunct="1">
              <a:buNone/>
            </a:pPr>
            <a:r>
              <a:rPr lang="en-US" altLang="en-US" sz="1200" dirty="0"/>
              <a:t>&lt;&lt;Enrollment No&gt;&gt;</a:t>
            </a:r>
            <a:endParaRPr lang="en-US" altLang="en-US" sz="1200"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0418" name="Slide Image Placeholder 1"/>
          <p:cNvSpPr>
            <a:spLocks noGrp="1" noRot="1" noChangeAspect="1" noTextEdit="1"/>
          </p:cNvSpPr>
          <p:nvPr>
            <p:ph type="sldImg"/>
          </p:nvPr>
        </p:nvSpPr>
        <p:spPr>
          <a:ln>
            <a:solidFill>
              <a:srgbClr val="000000">
                <a:alpha val="100000"/>
              </a:srgbClr>
            </a:solidFill>
            <a:miter lim="800000"/>
          </a:ln>
        </p:spPr>
      </p:sp>
      <p:sp>
        <p:nvSpPr>
          <p:cNvPr id="60419" name="Notes Placeholder 2"/>
          <p:cNvSpPr>
            <a:spLocks noGrp="1"/>
          </p:cNvSpPr>
          <p:nvPr>
            <p:ph type="body" idx="1"/>
          </p:nvPr>
        </p:nvSpPr>
        <p:spPr>
          <a:noFill/>
          <a:ln>
            <a:noFill/>
          </a:ln>
        </p:spPr>
        <p:txBody>
          <a:bodyPr wrap="square" lIns="91440" tIns="45720" rIns="91440" bIns="45720" anchor="t" anchorCtr="0"/>
          <a:p>
            <a:pPr lvl="0" eaLnBrk="1" hangingPunct="1">
              <a:spcBef>
                <a:spcPct val="0"/>
              </a:spcBef>
            </a:pPr>
            <a:endParaRPr lang="en-US" altLang="en-US" dirty="0"/>
          </a:p>
        </p:txBody>
      </p:sp>
      <p:sp>
        <p:nvSpPr>
          <p:cNvPr id="60420" name="Date Placeholder 3"/>
          <p:cNvSpPr txBox="1">
            <a:spLocks noGrp="1"/>
          </p:cNvSpPr>
          <p:nvPr>
            <p:ph type="dt" sz="half"/>
          </p:nvPr>
        </p:nvSpPr>
        <p:spPr>
          <a:xfrm>
            <a:off x="3884613" y="0"/>
            <a:ext cx="2971800" cy="458788"/>
          </a:xfrm>
          <a:prstGeom prst="rect">
            <a:avLst/>
          </a:prstGeom>
          <a:noFill/>
          <a:ln w="9525">
            <a:noFill/>
          </a:ln>
        </p:spPr>
        <p:txBody>
          <a:bodyPr/>
          <a:p>
            <a:pPr lvl="0" algn="r" eaLnBrk="1" hangingPunct="1">
              <a:buNone/>
            </a:pPr>
            <a:fld id="{BB962C8B-B14F-4D97-AF65-F5344CB8AC3E}" type="datetime1">
              <a:rPr lang="en-US" altLang="en-US" sz="1200" dirty="0"/>
            </a:fld>
            <a:endParaRPr lang="en-US" altLang="en-US" sz="1200" dirty="0"/>
          </a:p>
        </p:txBody>
      </p:sp>
      <p:sp>
        <p:nvSpPr>
          <p:cNvPr id="60421" name="Slide Number Placeholder 4"/>
          <p:cNvSpPr txBox="1">
            <a:spLocks noGrp="1"/>
          </p:cNvSpPr>
          <p:nvPr>
            <p:ph type="sldNum" sz="quarter"/>
          </p:nvPr>
        </p:nvSpPr>
        <p:spPr>
          <a:xfrm>
            <a:off x="3884613" y="8685213"/>
            <a:ext cx="2971800" cy="458787"/>
          </a:xfrm>
          <a:prstGeom prst="rect">
            <a:avLst/>
          </a:prstGeom>
          <a:noFill/>
          <a:ln w="9525">
            <a:noFill/>
          </a:ln>
        </p:spPr>
        <p:txBody>
          <a:bodyPr anchor="b" anchorCtr="0"/>
          <a:p>
            <a:pPr lvl="0" algn="r" eaLnBrk="1" hangingPunct="1">
              <a:buNone/>
            </a:pPr>
            <a:fld id="{9A0DB2DC-4C9A-4742-B13C-FB6460FD3503}" type="slidenum">
              <a:rPr lang="en-US" altLang="en-US" sz="1200" dirty="0"/>
            </a:fld>
            <a:endParaRPr lang="en-US" altLang="en-US" sz="1200" dirty="0"/>
          </a:p>
        </p:txBody>
      </p:sp>
      <p:sp>
        <p:nvSpPr>
          <p:cNvPr id="60422" name="Header Placeholder 1"/>
          <p:cNvSpPr txBox="1">
            <a:spLocks noGrp="1"/>
          </p:cNvSpPr>
          <p:nvPr>
            <p:ph type="hdr" sz="quarter"/>
          </p:nvPr>
        </p:nvSpPr>
        <p:spPr>
          <a:xfrm>
            <a:off x="0" y="0"/>
            <a:ext cx="2971800" cy="458788"/>
          </a:xfrm>
          <a:prstGeom prst="rect">
            <a:avLst/>
          </a:prstGeom>
          <a:noFill/>
          <a:ln w="9525">
            <a:noFill/>
          </a:ln>
        </p:spPr>
        <p:txBody>
          <a:bodyPr/>
          <a:p>
            <a:pPr lvl="0" eaLnBrk="1" hangingPunct="1">
              <a:buNone/>
            </a:pPr>
            <a:endParaRPr lang="en-US" altLang="en-US" sz="1200" dirty="0"/>
          </a:p>
        </p:txBody>
      </p:sp>
      <p:sp>
        <p:nvSpPr>
          <p:cNvPr id="60423" name="Footer Placeholder 2"/>
          <p:cNvSpPr txBox="1">
            <a:spLocks noGrp="1"/>
          </p:cNvSpPr>
          <p:nvPr>
            <p:ph type="ftr" sz="quarter"/>
          </p:nvPr>
        </p:nvSpPr>
        <p:spPr>
          <a:xfrm>
            <a:off x="0" y="8685213"/>
            <a:ext cx="2971800" cy="458787"/>
          </a:xfrm>
          <a:prstGeom prst="rect">
            <a:avLst/>
          </a:prstGeom>
          <a:noFill/>
          <a:ln w="9525">
            <a:noFill/>
          </a:ln>
        </p:spPr>
        <p:txBody>
          <a:bodyPr anchor="b" anchorCtr="0"/>
          <a:p>
            <a:pPr lvl="0" eaLnBrk="1" hangingPunct="1">
              <a:buNone/>
            </a:pPr>
            <a:r>
              <a:rPr lang="en-US" altLang="en-US" sz="1200" dirty="0"/>
              <a:t>&lt;&lt;Enrollment No&gt;&gt;</a:t>
            </a:r>
            <a:endParaRPr lang="en-US" altLang="en-US" sz="1200"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0418" name="Slide Image Placeholder 1"/>
          <p:cNvSpPr>
            <a:spLocks noGrp="1" noRot="1" noChangeAspect="1" noTextEdit="1"/>
          </p:cNvSpPr>
          <p:nvPr>
            <p:ph type="sldImg"/>
          </p:nvPr>
        </p:nvSpPr>
        <p:spPr>
          <a:ln>
            <a:solidFill>
              <a:srgbClr val="000000">
                <a:alpha val="100000"/>
              </a:srgbClr>
            </a:solidFill>
            <a:miter lim="800000"/>
          </a:ln>
        </p:spPr>
      </p:sp>
      <p:sp>
        <p:nvSpPr>
          <p:cNvPr id="60419" name="Notes Placeholder 2"/>
          <p:cNvSpPr>
            <a:spLocks noGrp="1"/>
          </p:cNvSpPr>
          <p:nvPr>
            <p:ph type="body" idx="1"/>
          </p:nvPr>
        </p:nvSpPr>
        <p:spPr>
          <a:noFill/>
          <a:ln>
            <a:noFill/>
          </a:ln>
        </p:spPr>
        <p:txBody>
          <a:bodyPr wrap="square" lIns="91440" tIns="45720" rIns="91440" bIns="45720" anchor="t" anchorCtr="0"/>
          <a:p>
            <a:pPr lvl="0" eaLnBrk="1" hangingPunct="1">
              <a:spcBef>
                <a:spcPct val="0"/>
              </a:spcBef>
            </a:pPr>
            <a:endParaRPr lang="en-US" altLang="en-US" dirty="0"/>
          </a:p>
        </p:txBody>
      </p:sp>
      <p:sp>
        <p:nvSpPr>
          <p:cNvPr id="60420" name="Date Placeholder 3"/>
          <p:cNvSpPr txBox="1">
            <a:spLocks noGrp="1"/>
          </p:cNvSpPr>
          <p:nvPr>
            <p:ph type="dt" sz="half"/>
          </p:nvPr>
        </p:nvSpPr>
        <p:spPr>
          <a:xfrm>
            <a:off x="3884613" y="0"/>
            <a:ext cx="2971800" cy="458788"/>
          </a:xfrm>
          <a:prstGeom prst="rect">
            <a:avLst/>
          </a:prstGeom>
          <a:noFill/>
          <a:ln w="9525">
            <a:noFill/>
          </a:ln>
        </p:spPr>
        <p:txBody>
          <a:bodyPr/>
          <a:p>
            <a:pPr lvl="0" algn="r" eaLnBrk="1" hangingPunct="1">
              <a:buNone/>
            </a:pPr>
            <a:fld id="{BB962C8B-B14F-4D97-AF65-F5344CB8AC3E}" type="datetime1">
              <a:rPr lang="en-US" altLang="en-US" sz="1200" dirty="0"/>
            </a:fld>
            <a:endParaRPr lang="en-US" altLang="en-US" sz="1200" dirty="0"/>
          </a:p>
        </p:txBody>
      </p:sp>
      <p:sp>
        <p:nvSpPr>
          <p:cNvPr id="60421" name="Slide Number Placeholder 4"/>
          <p:cNvSpPr txBox="1">
            <a:spLocks noGrp="1"/>
          </p:cNvSpPr>
          <p:nvPr>
            <p:ph type="sldNum" sz="quarter"/>
          </p:nvPr>
        </p:nvSpPr>
        <p:spPr>
          <a:xfrm>
            <a:off x="3884613" y="8685213"/>
            <a:ext cx="2971800" cy="458787"/>
          </a:xfrm>
          <a:prstGeom prst="rect">
            <a:avLst/>
          </a:prstGeom>
          <a:noFill/>
          <a:ln w="9525">
            <a:noFill/>
          </a:ln>
        </p:spPr>
        <p:txBody>
          <a:bodyPr anchor="b" anchorCtr="0"/>
          <a:p>
            <a:pPr lvl="0" algn="r" eaLnBrk="1" hangingPunct="1">
              <a:buNone/>
            </a:pPr>
            <a:fld id="{9A0DB2DC-4C9A-4742-B13C-FB6460FD3503}" type="slidenum">
              <a:rPr lang="en-US" altLang="en-US" sz="1200" dirty="0"/>
            </a:fld>
            <a:endParaRPr lang="en-US" altLang="en-US" sz="1200" dirty="0"/>
          </a:p>
        </p:txBody>
      </p:sp>
      <p:sp>
        <p:nvSpPr>
          <p:cNvPr id="60422" name="Header Placeholder 1"/>
          <p:cNvSpPr txBox="1">
            <a:spLocks noGrp="1"/>
          </p:cNvSpPr>
          <p:nvPr>
            <p:ph type="hdr" sz="quarter"/>
          </p:nvPr>
        </p:nvSpPr>
        <p:spPr>
          <a:xfrm>
            <a:off x="0" y="0"/>
            <a:ext cx="2971800" cy="458788"/>
          </a:xfrm>
          <a:prstGeom prst="rect">
            <a:avLst/>
          </a:prstGeom>
          <a:noFill/>
          <a:ln w="9525">
            <a:noFill/>
          </a:ln>
        </p:spPr>
        <p:txBody>
          <a:bodyPr/>
          <a:p>
            <a:pPr lvl="0" eaLnBrk="1" hangingPunct="1">
              <a:buNone/>
            </a:pPr>
            <a:endParaRPr lang="en-US" altLang="en-US" sz="1200" dirty="0"/>
          </a:p>
        </p:txBody>
      </p:sp>
      <p:sp>
        <p:nvSpPr>
          <p:cNvPr id="60423" name="Footer Placeholder 2"/>
          <p:cNvSpPr txBox="1">
            <a:spLocks noGrp="1"/>
          </p:cNvSpPr>
          <p:nvPr>
            <p:ph type="ftr" sz="quarter"/>
          </p:nvPr>
        </p:nvSpPr>
        <p:spPr>
          <a:xfrm>
            <a:off x="0" y="8685213"/>
            <a:ext cx="2971800" cy="458787"/>
          </a:xfrm>
          <a:prstGeom prst="rect">
            <a:avLst/>
          </a:prstGeom>
          <a:noFill/>
          <a:ln w="9525">
            <a:noFill/>
          </a:ln>
        </p:spPr>
        <p:txBody>
          <a:bodyPr anchor="b" anchorCtr="0"/>
          <a:p>
            <a:pPr lvl="0" eaLnBrk="1" hangingPunct="1">
              <a:buNone/>
            </a:pPr>
            <a:r>
              <a:rPr lang="en-US" altLang="en-US" sz="1200" dirty="0"/>
              <a:t>&lt;&lt;Enrollment No&gt;&gt;</a:t>
            </a:r>
            <a:endParaRPr lang="en-US" altLang="en-US" sz="1200"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8130" name="Slide Image Placeholder 1"/>
          <p:cNvSpPr>
            <a:spLocks noGrp="1" noRot="1" noChangeAspect="1" noTextEdit="1"/>
          </p:cNvSpPr>
          <p:nvPr>
            <p:ph type="sldImg"/>
          </p:nvPr>
        </p:nvSpPr>
        <p:spPr>
          <a:ln>
            <a:solidFill>
              <a:srgbClr val="000000">
                <a:alpha val="100000"/>
              </a:srgbClr>
            </a:solidFill>
            <a:miter lim="800000"/>
          </a:ln>
        </p:spPr>
      </p:sp>
      <p:sp>
        <p:nvSpPr>
          <p:cNvPr id="48131" name="Notes Placeholder 2"/>
          <p:cNvSpPr>
            <a:spLocks noGrp="1"/>
          </p:cNvSpPr>
          <p:nvPr>
            <p:ph type="body" idx="1"/>
          </p:nvPr>
        </p:nvSpPr>
        <p:spPr>
          <a:noFill/>
          <a:ln>
            <a:noFill/>
          </a:ln>
        </p:spPr>
        <p:txBody>
          <a:bodyPr wrap="square" lIns="91440" tIns="45720" rIns="91440" bIns="45720" anchor="t" anchorCtr="0"/>
          <a:p>
            <a:pPr lvl="0" eaLnBrk="1" hangingPunct="1">
              <a:spcBef>
                <a:spcPct val="0"/>
              </a:spcBef>
            </a:pPr>
            <a:endParaRPr lang="en-US" altLang="en-US" dirty="0"/>
          </a:p>
        </p:txBody>
      </p:sp>
      <p:sp>
        <p:nvSpPr>
          <p:cNvPr id="48132" name="Date Placeholder 3"/>
          <p:cNvSpPr txBox="1">
            <a:spLocks noGrp="1"/>
          </p:cNvSpPr>
          <p:nvPr>
            <p:ph type="dt" sz="half"/>
          </p:nvPr>
        </p:nvSpPr>
        <p:spPr>
          <a:xfrm>
            <a:off x="3884613" y="0"/>
            <a:ext cx="2971800" cy="458788"/>
          </a:xfrm>
          <a:prstGeom prst="rect">
            <a:avLst/>
          </a:prstGeom>
          <a:noFill/>
          <a:ln w="9525">
            <a:noFill/>
          </a:ln>
        </p:spPr>
        <p:txBody>
          <a:bodyPr/>
          <a:p>
            <a:pPr lvl="0" algn="r" eaLnBrk="1" hangingPunct="1">
              <a:buNone/>
            </a:pPr>
            <a:fld id="{BB962C8B-B14F-4D97-AF65-F5344CB8AC3E}" type="datetime1">
              <a:rPr lang="en-US" altLang="en-US" sz="1200" dirty="0"/>
            </a:fld>
            <a:endParaRPr lang="en-US" altLang="en-US" sz="1200" dirty="0"/>
          </a:p>
        </p:txBody>
      </p:sp>
      <p:sp>
        <p:nvSpPr>
          <p:cNvPr id="48133" name="Slide Number Placeholder 4"/>
          <p:cNvSpPr txBox="1">
            <a:spLocks noGrp="1"/>
          </p:cNvSpPr>
          <p:nvPr>
            <p:ph type="sldNum" sz="quarter"/>
          </p:nvPr>
        </p:nvSpPr>
        <p:spPr>
          <a:xfrm>
            <a:off x="3884613" y="8685213"/>
            <a:ext cx="2971800" cy="458787"/>
          </a:xfrm>
          <a:prstGeom prst="rect">
            <a:avLst/>
          </a:prstGeom>
          <a:noFill/>
          <a:ln w="9525">
            <a:noFill/>
          </a:ln>
        </p:spPr>
        <p:txBody>
          <a:bodyPr anchor="b" anchorCtr="0"/>
          <a:p>
            <a:pPr lvl="0" algn="r" eaLnBrk="1" hangingPunct="1">
              <a:buNone/>
            </a:pPr>
            <a:fld id="{9A0DB2DC-4C9A-4742-B13C-FB6460FD3503}" type="slidenum">
              <a:rPr lang="en-US" altLang="en-US" sz="1200" dirty="0"/>
            </a:fld>
            <a:endParaRPr lang="en-US" altLang="en-US" sz="1200" dirty="0"/>
          </a:p>
        </p:txBody>
      </p:sp>
      <p:sp>
        <p:nvSpPr>
          <p:cNvPr id="48134" name="Header Placeholder 1"/>
          <p:cNvSpPr txBox="1">
            <a:spLocks noGrp="1"/>
          </p:cNvSpPr>
          <p:nvPr>
            <p:ph type="hdr" sz="quarter"/>
          </p:nvPr>
        </p:nvSpPr>
        <p:spPr>
          <a:xfrm>
            <a:off x="0" y="0"/>
            <a:ext cx="2971800" cy="458788"/>
          </a:xfrm>
          <a:prstGeom prst="rect">
            <a:avLst/>
          </a:prstGeom>
          <a:noFill/>
          <a:ln w="9525">
            <a:noFill/>
          </a:ln>
        </p:spPr>
        <p:txBody>
          <a:bodyPr/>
          <a:p>
            <a:pPr lvl="0" eaLnBrk="1" hangingPunct="1">
              <a:buNone/>
            </a:pPr>
            <a:endParaRPr lang="en-US" altLang="en-US" sz="1200" dirty="0"/>
          </a:p>
        </p:txBody>
      </p:sp>
      <p:sp>
        <p:nvSpPr>
          <p:cNvPr id="48135" name="Footer Placeholder 2"/>
          <p:cNvSpPr txBox="1">
            <a:spLocks noGrp="1"/>
          </p:cNvSpPr>
          <p:nvPr>
            <p:ph type="ftr" sz="quarter"/>
          </p:nvPr>
        </p:nvSpPr>
        <p:spPr>
          <a:xfrm>
            <a:off x="0" y="8685213"/>
            <a:ext cx="2971800" cy="458787"/>
          </a:xfrm>
          <a:prstGeom prst="rect">
            <a:avLst/>
          </a:prstGeom>
          <a:noFill/>
          <a:ln w="9525">
            <a:noFill/>
          </a:ln>
        </p:spPr>
        <p:txBody>
          <a:bodyPr anchor="b" anchorCtr="0"/>
          <a:p>
            <a:pPr lvl="0" eaLnBrk="1" hangingPunct="1">
              <a:buNone/>
            </a:pPr>
            <a:r>
              <a:rPr lang="en-US" altLang="en-US" sz="1200" dirty="0"/>
              <a:t>&lt;&lt;Enrollment No&gt;&gt;</a:t>
            </a:r>
            <a:endParaRPr lang="en-US" altLang="en-US" sz="1200"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4" name="Slide Image Placeholder 1"/>
          <p:cNvSpPr>
            <a:spLocks noGrp="1" noRot="1" noChangeAspect="1" noTextEdit="1"/>
          </p:cNvSpPr>
          <p:nvPr>
            <p:ph type="sldImg"/>
          </p:nvPr>
        </p:nvSpPr>
        <p:spPr>
          <a:ln>
            <a:solidFill>
              <a:srgbClr val="000000">
                <a:alpha val="100000"/>
              </a:srgbClr>
            </a:solidFill>
            <a:miter lim="800000"/>
          </a:ln>
        </p:spPr>
      </p:sp>
      <p:sp>
        <p:nvSpPr>
          <p:cNvPr id="13315" name="Notes Placeholder 2"/>
          <p:cNvSpPr>
            <a:spLocks noGrp="1"/>
          </p:cNvSpPr>
          <p:nvPr>
            <p:ph type="body" idx="1"/>
          </p:nvPr>
        </p:nvSpPr>
        <p:spPr>
          <a:noFill/>
          <a:ln>
            <a:noFill/>
          </a:ln>
        </p:spPr>
        <p:txBody>
          <a:bodyPr wrap="square" lIns="91440" tIns="45720" rIns="91440" bIns="45720" anchor="t" anchorCtr="0"/>
          <a:p>
            <a:pPr lvl="0" eaLnBrk="1" hangingPunct="1">
              <a:spcBef>
                <a:spcPct val="0"/>
              </a:spcBef>
            </a:pPr>
            <a:endParaRPr lang="en-US" altLang="en-US" dirty="0"/>
          </a:p>
        </p:txBody>
      </p:sp>
      <p:sp>
        <p:nvSpPr>
          <p:cNvPr id="13316" name="Date Placeholder 3"/>
          <p:cNvSpPr txBox="1">
            <a:spLocks noGrp="1"/>
          </p:cNvSpPr>
          <p:nvPr>
            <p:ph type="dt" sz="half"/>
          </p:nvPr>
        </p:nvSpPr>
        <p:spPr>
          <a:xfrm>
            <a:off x="3884613" y="0"/>
            <a:ext cx="2971800" cy="458788"/>
          </a:xfrm>
          <a:prstGeom prst="rect">
            <a:avLst/>
          </a:prstGeom>
          <a:noFill/>
          <a:ln w="9525">
            <a:noFill/>
          </a:ln>
        </p:spPr>
        <p:txBody>
          <a:bodyPr/>
          <a:p>
            <a:pPr lvl="0" algn="r" eaLnBrk="1" hangingPunct="1"/>
            <a:fld id="{BB962C8B-B14F-4D97-AF65-F5344CB8AC3E}" type="datetime1">
              <a:rPr lang="en-US" altLang="en-US" sz="1200" dirty="0"/>
            </a:fld>
            <a:endParaRPr lang="en-US" altLang="en-US" sz="1200" dirty="0"/>
          </a:p>
        </p:txBody>
      </p:sp>
      <p:sp>
        <p:nvSpPr>
          <p:cNvPr id="13317" name="Slide Number Placeholder 4"/>
          <p:cNvSpPr txBox="1">
            <a:spLocks noGrp="1"/>
          </p:cNvSpPr>
          <p:nvPr>
            <p:ph type="sldNum" sz="quarter"/>
          </p:nvPr>
        </p:nvSpPr>
        <p:spPr>
          <a:xfrm>
            <a:off x="3884613" y="8685213"/>
            <a:ext cx="2971800" cy="458787"/>
          </a:xfrm>
          <a:prstGeom prst="rect">
            <a:avLst/>
          </a:prstGeom>
          <a:noFill/>
          <a:ln w="9525">
            <a:noFill/>
          </a:ln>
        </p:spPr>
        <p:txBody>
          <a:bodyPr anchor="b" anchorCtr="0"/>
          <a:p>
            <a:pPr lvl="0" algn="r" eaLnBrk="1" hangingPunct="1"/>
            <a:fld id="{9A0DB2DC-4C9A-4742-B13C-FB6460FD3503}" type="slidenum">
              <a:rPr lang="en-US" altLang="en-US" sz="1200" dirty="0"/>
            </a:fld>
            <a:endParaRPr lang="en-US" altLang="en-US" sz="1200" dirty="0"/>
          </a:p>
        </p:txBody>
      </p:sp>
      <p:sp>
        <p:nvSpPr>
          <p:cNvPr id="13318" name="Header Placeholder 1"/>
          <p:cNvSpPr txBox="1">
            <a:spLocks noGrp="1"/>
          </p:cNvSpPr>
          <p:nvPr>
            <p:ph type="hdr" sz="quarter"/>
          </p:nvPr>
        </p:nvSpPr>
        <p:spPr>
          <a:xfrm>
            <a:off x="0" y="0"/>
            <a:ext cx="2971800" cy="458788"/>
          </a:xfrm>
          <a:prstGeom prst="rect">
            <a:avLst/>
          </a:prstGeom>
          <a:noFill/>
          <a:ln w="9525">
            <a:noFill/>
          </a:ln>
        </p:spPr>
        <p:txBody>
          <a:bodyPr/>
          <a:p>
            <a:pPr lvl="0" eaLnBrk="1" hangingPunct="1"/>
            <a:endParaRPr lang="en-US" altLang="en-US" sz="1200" dirty="0"/>
          </a:p>
        </p:txBody>
      </p:sp>
      <p:sp>
        <p:nvSpPr>
          <p:cNvPr id="13319" name="Footer Placeholder 2"/>
          <p:cNvSpPr txBox="1">
            <a:spLocks noGrp="1"/>
          </p:cNvSpPr>
          <p:nvPr>
            <p:ph type="ftr" sz="quarter"/>
          </p:nvPr>
        </p:nvSpPr>
        <p:spPr>
          <a:xfrm>
            <a:off x="0" y="8685213"/>
            <a:ext cx="2971800" cy="458787"/>
          </a:xfrm>
          <a:prstGeom prst="rect">
            <a:avLst/>
          </a:prstGeom>
          <a:noFill/>
          <a:ln w="9525">
            <a:noFill/>
          </a:ln>
        </p:spPr>
        <p:txBody>
          <a:bodyPr anchor="b" anchorCtr="0"/>
          <a:p>
            <a:pPr lvl="0" eaLnBrk="1" hangingPunct="1"/>
            <a:r>
              <a:rPr lang="en-US" altLang="en-US" sz="1200" dirty="0"/>
              <a:t>&lt;&lt;Enrollment No&gt;&gt;</a:t>
            </a:r>
            <a:endParaRPr lang="en-US" altLang="en-US" sz="1200"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2" name="Slide Image Placeholder 1"/>
          <p:cNvSpPr>
            <a:spLocks noGrp="1" noRot="1" noChangeAspect="1" noTextEdit="1"/>
          </p:cNvSpPr>
          <p:nvPr>
            <p:ph type="sldImg"/>
          </p:nvPr>
        </p:nvSpPr>
        <p:spPr>
          <a:ln>
            <a:solidFill>
              <a:srgbClr val="000000">
                <a:alpha val="100000"/>
              </a:srgbClr>
            </a:solidFill>
            <a:miter lim="800000"/>
          </a:ln>
        </p:spPr>
      </p:sp>
      <p:sp>
        <p:nvSpPr>
          <p:cNvPr id="15363" name="Notes Placeholder 2"/>
          <p:cNvSpPr>
            <a:spLocks noGrp="1"/>
          </p:cNvSpPr>
          <p:nvPr>
            <p:ph type="body" idx="1"/>
          </p:nvPr>
        </p:nvSpPr>
        <p:spPr>
          <a:noFill/>
          <a:ln>
            <a:noFill/>
          </a:ln>
        </p:spPr>
        <p:txBody>
          <a:bodyPr wrap="square" lIns="91440" tIns="45720" rIns="91440" bIns="45720" anchor="t" anchorCtr="0"/>
          <a:p>
            <a:pPr lvl="0" eaLnBrk="1" hangingPunct="1">
              <a:spcBef>
                <a:spcPct val="0"/>
              </a:spcBef>
            </a:pPr>
            <a:endParaRPr lang="en-US" altLang="en-US" dirty="0"/>
          </a:p>
        </p:txBody>
      </p:sp>
      <p:sp>
        <p:nvSpPr>
          <p:cNvPr id="15364" name="Date Placeholder 3"/>
          <p:cNvSpPr txBox="1">
            <a:spLocks noGrp="1"/>
          </p:cNvSpPr>
          <p:nvPr>
            <p:ph type="dt" sz="half"/>
          </p:nvPr>
        </p:nvSpPr>
        <p:spPr>
          <a:xfrm>
            <a:off x="3884613" y="0"/>
            <a:ext cx="2971800" cy="458788"/>
          </a:xfrm>
          <a:prstGeom prst="rect">
            <a:avLst/>
          </a:prstGeom>
          <a:noFill/>
          <a:ln w="9525">
            <a:noFill/>
          </a:ln>
        </p:spPr>
        <p:txBody>
          <a:bodyPr/>
          <a:p>
            <a:pPr lvl="0" algn="r" eaLnBrk="1" hangingPunct="1"/>
            <a:fld id="{BB962C8B-B14F-4D97-AF65-F5344CB8AC3E}" type="datetime1">
              <a:rPr lang="en-US" altLang="en-US" sz="1200" dirty="0"/>
            </a:fld>
            <a:endParaRPr lang="en-US" altLang="en-US" sz="1200" dirty="0"/>
          </a:p>
        </p:txBody>
      </p:sp>
      <p:sp>
        <p:nvSpPr>
          <p:cNvPr id="15365" name="Slide Number Placeholder 4"/>
          <p:cNvSpPr txBox="1">
            <a:spLocks noGrp="1"/>
          </p:cNvSpPr>
          <p:nvPr>
            <p:ph type="sldNum" sz="quarter"/>
          </p:nvPr>
        </p:nvSpPr>
        <p:spPr>
          <a:xfrm>
            <a:off x="3884613" y="8685213"/>
            <a:ext cx="2971800" cy="458787"/>
          </a:xfrm>
          <a:prstGeom prst="rect">
            <a:avLst/>
          </a:prstGeom>
          <a:noFill/>
          <a:ln w="9525">
            <a:noFill/>
          </a:ln>
        </p:spPr>
        <p:txBody>
          <a:bodyPr anchor="b" anchorCtr="0"/>
          <a:p>
            <a:pPr lvl="0" algn="r" eaLnBrk="1" hangingPunct="1"/>
            <a:fld id="{9A0DB2DC-4C9A-4742-B13C-FB6460FD3503}" type="slidenum">
              <a:rPr lang="en-US" altLang="en-US" sz="1200" dirty="0"/>
            </a:fld>
            <a:endParaRPr lang="en-US" altLang="en-US" sz="1200" dirty="0"/>
          </a:p>
        </p:txBody>
      </p:sp>
      <p:sp>
        <p:nvSpPr>
          <p:cNvPr id="15366" name="Header Placeholder 1"/>
          <p:cNvSpPr txBox="1">
            <a:spLocks noGrp="1"/>
          </p:cNvSpPr>
          <p:nvPr>
            <p:ph type="hdr" sz="quarter"/>
          </p:nvPr>
        </p:nvSpPr>
        <p:spPr>
          <a:xfrm>
            <a:off x="0" y="0"/>
            <a:ext cx="2971800" cy="458788"/>
          </a:xfrm>
          <a:prstGeom prst="rect">
            <a:avLst/>
          </a:prstGeom>
          <a:noFill/>
          <a:ln w="9525">
            <a:noFill/>
          </a:ln>
        </p:spPr>
        <p:txBody>
          <a:bodyPr/>
          <a:p>
            <a:pPr lvl="0" eaLnBrk="1" hangingPunct="1"/>
            <a:endParaRPr lang="en-US" altLang="en-US" sz="1200" dirty="0"/>
          </a:p>
        </p:txBody>
      </p:sp>
      <p:sp>
        <p:nvSpPr>
          <p:cNvPr id="15367" name="Footer Placeholder 2"/>
          <p:cNvSpPr txBox="1">
            <a:spLocks noGrp="1"/>
          </p:cNvSpPr>
          <p:nvPr>
            <p:ph type="ftr" sz="quarter"/>
          </p:nvPr>
        </p:nvSpPr>
        <p:spPr>
          <a:xfrm>
            <a:off x="0" y="8685213"/>
            <a:ext cx="2971800" cy="458787"/>
          </a:xfrm>
          <a:prstGeom prst="rect">
            <a:avLst/>
          </a:prstGeom>
          <a:noFill/>
          <a:ln w="9525">
            <a:noFill/>
          </a:ln>
        </p:spPr>
        <p:txBody>
          <a:bodyPr anchor="b" anchorCtr="0"/>
          <a:p>
            <a:pPr lvl="0" eaLnBrk="1" hangingPunct="1"/>
            <a:r>
              <a:rPr lang="en-US" altLang="en-US" sz="1200" dirty="0"/>
              <a:t>&lt;&lt;Enrollment No&gt;&gt;</a:t>
            </a:r>
            <a:endParaRPr lang="en-US" altLang="en-US" sz="1200"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0" name="Slide Image Placeholder 1"/>
          <p:cNvSpPr>
            <a:spLocks noGrp="1" noRot="1" noChangeAspect="1" noTextEdit="1"/>
          </p:cNvSpPr>
          <p:nvPr>
            <p:ph type="sldImg"/>
          </p:nvPr>
        </p:nvSpPr>
        <p:spPr>
          <a:ln>
            <a:solidFill>
              <a:srgbClr val="000000">
                <a:alpha val="100000"/>
              </a:srgbClr>
            </a:solidFill>
            <a:miter lim="800000"/>
          </a:ln>
        </p:spPr>
      </p:sp>
      <p:sp>
        <p:nvSpPr>
          <p:cNvPr id="17411" name="Notes Placeholder 2"/>
          <p:cNvSpPr>
            <a:spLocks noGrp="1"/>
          </p:cNvSpPr>
          <p:nvPr>
            <p:ph type="body" idx="1"/>
          </p:nvPr>
        </p:nvSpPr>
        <p:spPr>
          <a:noFill/>
          <a:ln>
            <a:noFill/>
          </a:ln>
        </p:spPr>
        <p:txBody>
          <a:bodyPr wrap="square" lIns="91440" tIns="45720" rIns="91440" bIns="45720" anchor="t" anchorCtr="0"/>
          <a:p>
            <a:pPr lvl="0" eaLnBrk="1" hangingPunct="1">
              <a:spcBef>
                <a:spcPct val="0"/>
              </a:spcBef>
            </a:pPr>
            <a:endParaRPr lang="en-US" altLang="en-US" dirty="0"/>
          </a:p>
        </p:txBody>
      </p:sp>
      <p:sp>
        <p:nvSpPr>
          <p:cNvPr id="17412" name="Date Placeholder 3"/>
          <p:cNvSpPr txBox="1">
            <a:spLocks noGrp="1"/>
          </p:cNvSpPr>
          <p:nvPr>
            <p:ph type="dt" sz="half"/>
          </p:nvPr>
        </p:nvSpPr>
        <p:spPr>
          <a:xfrm>
            <a:off x="3884613" y="0"/>
            <a:ext cx="2971800" cy="458788"/>
          </a:xfrm>
          <a:prstGeom prst="rect">
            <a:avLst/>
          </a:prstGeom>
          <a:noFill/>
          <a:ln w="9525">
            <a:noFill/>
          </a:ln>
        </p:spPr>
        <p:txBody>
          <a:bodyPr/>
          <a:p>
            <a:pPr lvl="0" algn="r" eaLnBrk="1" hangingPunct="1"/>
            <a:fld id="{BB962C8B-B14F-4D97-AF65-F5344CB8AC3E}" type="datetime1">
              <a:rPr lang="en-US" altLang="en-US" sz="1200" dirty="0"/>
            </a:fld>
            <a:endParaRPr lang="en-US" altLang="en-US" sz="1200" dirty="0"/>
          </a:p>
        </p:txBody>
      </p:sp>
      <p:sp>
        <p:nvSpPr>
          <p:cNvPr id="17413" name="Slide Number Placeholder 4"/>
          <p:cNvSpPr txBox="1">
            <a:spLocks noGrp="1"/>
          </p:cNvSpPr>
          <p:nvPr>
            <p:ph type="sldNum" sz="quarter"/>
          </p:nvPr>
        </p:nvSpPr>
        <p:spPr>
          <a:xfrm>
            <a:off x="3884613" y="8685213"/>
            <a:ext cx="2971800" cy="458787"/>
          </a:xfrm>
          <a:prstGeom prst="rect">
            <a:avLst/>
          </a:prstGeom>
          <a:noFill/>
          <a:ln w="9525">
            <a:noFill/>
          </a:ln>
        </p:spPr>
        <p:txBody>
          <a:bodyPr anchor="b" anchorCtr="0"/>
          <a:p>
            <a:pPr lvl="0" algn="r" eaLnBrk="1" hangingPunct="1"/>
            <a:fld id="{9A0DB2DC-4C9A-4742-B13C-FB6460FD3503}" type="slidenum">
              <a:rPr lang="en-US" altLang="en-US" sz="1200" dirty="0"/>
            </a:fld>
            <a:endParaRPr lang="en-US" altLang="en-US" sz="1200" dirty="0"/>
          </a:p>
        </p:txBody>
      </p:sp>
      <p:sp>
        <p:nvSpPr>
          <p:cNvPr id="17414" name="Header Placeholder 1"/>
          <p:cNvSpPr txBox="1">
            <a:spLocks noGrp="1"/>
          </p:cNvSpPr>
          <p:nvPr>
            <p:ph type="hdr" sz="quarter"/>
          </p:nvPr>
        </p:nvSpPr>
        <p:spPr>
          <a:xfrm>
            <a:off x="0" y="0"/>
            <a:ext cx="2971800" cy="458788"/>
          </a:xfrm>
          <a:prstGeom prst="rect">
            <a:avLst/>
          </a:prstGeom>
          <a:noFill/>
          <a:ln w="9525">
            <a:noFill/>
          </a:ln>
        </p:spPr>
        <p:txBody>
          <a:bodyPr/>
          <a:p>
            <a:pPr lvl="0" eaLnBrk="1" hangingPunct="1"/>
            <a:endParaRPr lang="en-US" altLang="en-US" sz="1200" dirty="0"/>
          </a:p>
        </p:txBody>
      </p:sp>
      <p:sp>
        <p:nvSpPr>
          <p:cNvPr id="17415" name="Footer Placeholder 2"/>
          <p:cNvSpPr txBox="1">
            <a:spLocks noGrp="1"/>
          </p:cNvSpPr>
          <p:nvPr>
            <p:ph type="ftr" sz="quarter"/>
          </p:nvPr>
        </p:nvSpPr>
        <p:spPr>
          <a:xfrm>
            <a:off x="0" y="8685213"/>
            <a:ext cx="2971800" cy="458787"/>
          </a:xfrm>
          <a:prstGeom prst="rect">
            <a:avLst/>
          </a:prstGeom>
          <a:noFill/>
          <a:ln w="9525">
            <a:noFill/>
          </a:ln>
        </p:spPr>
        <p:txBody>
          <a:bodyPr anchor="b" anchorCtr="0"/>
          <a:p>
            <a:pPr lvl="0" eaLnBrk="1" hangingPunct="1"/>
            <a:r>
              <a:rPr lang="en-US" altLang="en-US" sz="1200" dirty="0"/>
              <a:t>&lt;&lt;Enrollment No&gt;&gt;</a:t>
            </a:r>
            <a:endParaRPr lang="en-US" altLang="en-US" sz="1200"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Slide Image Placeholder 1"/>
          <p:cNvSpPr>
            <a:spLocks noGrp="1" noRot="1" noChangeAspect="1" noTextEdit="1"/>
          </p:cNvSpPr>
          <p:nvPr>
            <p:ph type="sldImg"/>
          </p:nvPr>
        </p:nvSpPr>
        <p:spPr>
          <a:ln>
            <a:solidFill>
              <a:srgbClr val="000000">
                <a:alpha val="100000"/>
              </a:srgbClr>
            </a:solidFill>
            <a:miter lim="800000"/>
          </a:ln>
        </p:spPr>
      </p:sp>
      <p:sp>
        <p:nvSpPr>
          <p:cNvPr id="19459" name="Notes Placeholder 2"/>
          <p:cNvSpPr>
            <a:spLocks noGrp="1"/>
          </p:cNvSpPr>
          <p:nvPr>
            <p:ph type="body" idx="1"/>
          </p:nvPr>
        </p:nvSpPr>
        <p:spPr>
          <a:noFill/>
          <a:ln>
            <a:noFill/>
          </a:ln>
        </p:spPr>
        <p:txBody>
          <a:bodyPr wrap="square" lIns="91440" tIns="45720" rIns="91440" bIns="45720" anchor="t" anchorCtr="0"/>
          <a:p>
            <a:pPr lvl="0" eaLnBrk="1" hangingPunct="1">
              <a:spcBef>
                <a:spcPct val="0"/>
              </a:spcBef>
            </a:pPr>
            <a:endParaRPr lang="en-US" altLang="en-US" dirty="0"/>
          </a:p>
        </p:txBody>
      </p:sp>
      <p:sp>
        <p:nvSpPr>
          <p:cNvPr id="19460" name="Date Placeholder 3"/>
          <p:cNvSpPr txBox="1">
            <a:spLocks noGrp="1"/>
          </p:cNvSpPr>
          <p:nvPr>
            <p:ph type="dt" sz="half"/>
          </p:nvPr>
        </p:nvSpPr>
        <p:spPr>
          <a:xfrm>
            <a:off x="3884613" y="0"/>
            <a:ext cx="2971800" cy="458788"/>
          </a:xfrm>
          <a:prstGeom prst="rect">
            <a:avLst/>
          </a:prstGeom>
          <a:noFill/>
          <a:ln w="9525">
            <a:noFill/>
          </a:ln>
        </p:spPr>
        <p:txBody>
          <a:bodyPr/>
          <a:p>
            <a:pPr lvl="0" algn="r" eaLnBrk="1" hangingPunct="1">
              <a:buNone/>
            </a:pPr>
            <a:fld id="{BB962C8B-B14F-4D97-AF65-F5344CB8AC3E}" type="datetime1">
              <a:rPr lang="en-US" altLang="en-US" sz="1200" dirty="0"/>
            </a:fld>
            <a:endParaRPr lang="en-US" altLang="en-US" sz="1200" dirty="0"/>
          </a:p>
        </p:txBody>
      </p:sp>
      <p:sp>
        <p:nvSpPr>
          <p:cNvPr id="19461" name="Slide Number Placeholder 4"/>
          <p:cNvSpPr txBox="1">
            <a:spLocks noGrp="1"/>
          </p:cNvSpPr>
          <p:nvPr>
            <p:ph type="sldNum" sz="quarter"/>
          </p:nvPr>
        </p:nvSpPr>
        <p:spPr>
          <a:xfrm>
            <a:off x="3884613" y="8685213"/>
            <a:ext cx="2971800" cy="458787"/>
          </a:xfrm>
          <a:prstGeom prst="rect">
            <a:avLst/>
          </a:prstGeom>
          <a:noFill/>
          <a:ln w="9525">
            <a:noFill/>
          </a:ln>
        </p:spPr>
        <p:txBody>
          <a:bodyPr anchor="b" anchorCtr="0"/>
          <a:p>
            <a:pPr lvl="0" algn="r" eaLnBrk="1" hangingPunct="1">
              <a:buNone/>
            </a:pPr>
            <a:fld id="{9A0DB2DC-4C9A-4742-B13C-FB6460FD3503}" type="slidenum">
              <a:rPr lang="en-US" altLang="en-US" sz="1200" dirty="0"/>
            </a:fld>
            <a:endParaRPr lang="en-US" altLang="en-US" sz="1200" dirty="0"/>
          </a:p>
        </p:txBody>
      </p:sp>
      <p:sp>
        <p:nvSpPr>
          <p:cNvPr id="19462" name="Header Placeholder 1"/>
          <p:cNvSpPr txBox="1">
            <a:spLocks noGrp="1"/>
          </p:cNvSpPr>
          <p:nvPr>
            <p:ph type="hdr" sz="quarter"/>
          </p:nvPr>
        </p:nvSpPr>
        <p:spPr>
          <a:xfrm>
            <a:off x="0" y="0"/>
            <a:ext cx="2971800" cy="458788"/>
          </a:xfrm>
          <a:prstGeom prst="rect">
            <a:avLst/>
          </a:prstGeom>
          <a:noFill/>
          <a:ln w="9525">
            <a:noFill/>
          </a:ln>
        </p:spPr>
        <p:txBody>
          <a:bodyPr/>
          <a:p>
            <a:pPr lvl="0" eaLnBrk="1" hangingPunct="1">
              <a:buNone/>
            </a:pPr>
            <a:endParaRPr lang="en-US" altLang="en-US" sz="1200" dirty="0"/>
          </a:p>
        </p:txBody>
      </p:sp>
      <p:sp>
        <p:nvSpPr>
          <p:cNvPr id="19463" name="Footer Placeholder 2"/>
          <p:cNvSpPr txBox="1">
            <a:spLocks noGrp="1"/>
          </p:cNvSpPr>
          <p:nvPr>
            <p:ph type="ftr" sz="quarter"/>
          </p:nvPr>
        </p:nvSpPr>
        <p:spPr>
          <a:xfrm>
            <a:off x="0" y="8685213"/>
            <a:ext cx="2971800" cy="458787"/>
          </a:xfrm>
          <a:prstGeom prst="rect">
            <a:avLst/>
          </a:prstGeom>
          <a:noFill/>
          <a:ln w="9525">
            <a:noFill/>
          </a:ln>
        </p:spPr>
        <p:txBody>
          <a:bodyPr anchor="b" anchorCtr="0"/>
          <a:p>
            <a:pPr lvl="0" eaLnBrk="1" hangingPunct="1">
              <a:buNone/>
            </a:pPr>
            <a:r>
              <a:rPr lang="en-US" altLang="en-US" sz="1200" dirty="0"/>
              <a:t>&lt;&lt;Enrollment No&gt;&gt;</a:t>
            </a:r>
            <a:endParaRPr lang="en-US" altLang="en-US" sz="1200"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6" name="Slide Image Placeholder 1"/>
          <p:cNvSpPr>
            <a:spLocks noGrp="1" noRot="1" noChangeAspect="1" noTextEdit="1"/>
          </p:cNvSpPr>
          <p:nvPr>
            <p:ph type="sldImg"/>
          </p:nvPr>
        </p:nvSpPr>
        <p:spPr>
          <a:ln>
            <a:solidFill>
              <a:srgbClr val="000000">
                <a:alpha val="100000"/>
              </a:srgbClr>
            </a:solidFill>
            <a:miter lim="800000"/>
          </a:ln>
        </p:spPr>
      </p:sp>
      <p:sp>
        <p:nvSpPr>
          <p:cNvPr id="21507" name="Notes Placeholder 2"/>
          <p:cNvSpPr>
            <a:spLocks noGrp="1"/>
          </p:cNvSpPr>
          <p:nvPr>
            <p:ph type="body" idx="1"/>
          </p:nvPr>
        </p:nvSpPr>
        <p:spPr>
          <a:noFill/>
          <a:ln>
            <a:noFill/>
          </a:ln>
        </p:spPr>
        <p:txBody>
          <a:bodyPr wrap="square" lIns="91440" tIns="45720" rIns="91440" bIns="45720" anchor="t" anchorCtr="0"/>
          <a:p>
            <a:pPr lvl="0" eaLnBrk="1" hangingPunct="1">
              <a:spcBef>
                <a:spcPct val="0"/>
              </a:spcBef>
            </a:pPr>
            <a:endParaRPr lang="en-US" altLang="en-US" dirty="0"/>
          </a:p>
        </p:txBody>
      </p:sp>
      <p:sp>
        <p:nvSpPr>
          <p:cNvPr id="21508" name="Date Placeholder 3"/>
          <p:cNvSpPr txBox="1">
            <a:spLocks noGrp="1"/>
          </p:cNvSpPr>
          <p:nvPr>
            <p:ph type="dt" sz="half"/>
          </p:nvPr>
        </p:nvSpPr>
        <p:spPr>
          <a:xfrm>
            <a:off x="3884613" y="0"/>
            <a:ext cx="2971800" cy="458788"/>
          </a:xfrm>
          <a:prstGeom prst="rect">
            <a:avLst/>
          </a:prstGeom>
          <a:noFill/>
          <a:ln w="9525">
            <a:noFill/>
          </a:ln>
        </p:spPr>
        <p:txBody>
          <a:bodyPr/>
          <a:p>
            <a:pPr lvl="0" algn="r" eaLnBrk="1" hangingPunct="1">
              <a:buNone/>
            </a:pPr>
            <a:fld id="{BB962C8B-B14F-4D97-AF65-F5344CB8AC3E}" type="datetime1">
              <a:rPr lang="en-US" altLang="en-US" sz="1200" dirty="0"/>
            </a:fld>
            <a:endParaRPr lang="en-US" altLang="en-US" sz="1200" dirty="0"/>
          </a:p>
        </p:txBody>
      </p:sp>
      <p:sp>
        <p:nvSpPr>
          <p:cNvPr id="21509" name="Slide Number Placeholder 4"/>
          <p:cNvSpPr txBox="1">
            <a:spLocks noGrp="1"/>
          </p:cNvSpPr>
          <p:nvPr>
            <p:ph type="sldNum" sz="quarter"/>
          </p:nvPr>
        </p:nvSpPr>
        <p:spPr>
          <a:xfrm>
            <a:off x="3884613" y="8685213"/>
            <a:ext cx="2971800" cy="458787"/>
          </a:xfrm>
          <a:prstGeom prst="rect">
            <a:avLst/>
          </a:prstGeom>
          <a:noFill/>
          <a:ln w="9525">
            <a:noFill/>
          </a:ln>
        </p:spPr>
        <p:txBody>
          <a:bodyPr anchor="b" anchorCtr="0"/>
          <a:p>
            <a:pPr lvl="0" algn="r" eaLnBrk="1" hangingPunct="1">
              <a:buNone/>
            </a:pPr>
            <a:fld id="{9A0DB2DC-4C9A-4742-B13C-FB6460FD3503}" type="slidenum">
              <a:rPr lang="en-US" altLang="en-US" sz="1200" dirty="0"/>
            </a:fld>
            <a:endParaRPr lang="en-US" altLang="en-US" sz="1200" dirty="0"/>
          </a:p>
        </p:txBody>
      </p:sp>
      <p:sp>
        <p:nvSpPr>
          <p:cNvPr id="21510" name="Header Placeholder 1"/>
          <p:cNvSpPr txBox="1">
            <a:spLocks noGrp="1"/>
          </p:cNvSpPr>
          <p:nvPr>
            <p:ph type="hdr" sz="quarter"/>
          </p:nvPr>
        </p:nvSpPr>
        <p:spPr>
          <a:xfrm>
            <a:off x="0" y="0"/>
            <a:ext cx="2971800" cy="458788"/>
          </a:xfrm>
          <a:prstGeom prst="rect">
            <a:avLst/>
          </a:prstGeom>
          <a:noFill/>
          <a:ln w="9525">
            <a:noFill/>
          </a:ln>
        </p:spPr>
        <p:txBody>
          <a:bodyPr/>
          <a:p>
            <a:pPr lvl="0" eaLnBrk="1" hangingPunct="1">
              <a:buNone/>
            </a:pPr>
            <a:endParaRPr lang="en-US" altLang="en-US" sz="1200" dirty="0"/>
          </a:p>
        </p:txBody>
      </p:sp>
      <p:sp>
        <p:nvSpPr>
          <p:cNvPr id="21511" name="Footer Placeholder 2"/>
          <p:cNvSpPr txBox="1">
            <a:spLocks noGrp="1"/>
          </p:cNvSpPr>
          <p:nvPr>
            <p:ph type="ftr" sz="quarter"/>
          </p:nvPr>
        </p:nvSpPr>
        <p:spPr>
          <a:xfrm>
            <a:off x="0" y="8685213"/>
            <a:ext cx="2971800" cy="458787"/>
          </a:xfrm>
          <a:prstGeom prst="rect">
            <a:avLst/>
          </a:prstGeom>
          <a:noFill/>
          <a:ln w="9525">
            <a:noFill/>
          </a:ln>
        </p:spPr>
        <p:txBody>
          <a:bodyPr anchor="b" anchorCtr="0"/>
          <a:p>
            <a:pPr lvl="0" eaLnBrk="1" hangingPunct="1">
              <a:buNone/>
            </a:pPr>
            <a:r>
              <a:rPr lang="en-US" altLang="en-US" sz="1200" dirty="0"/>
              <a:t>&lt;&lt;Enrollment No&gt;&gt;</a:t>
            </a:r>
            <a:endParaRPr lang="en-US" altLang="en-US" sz="1200"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4" name="Slide Image Placeholder 1"/>
          <p:cNvSpPr>
            <a:spLocks noGrp="1" noRot="1" noChangeAspect="1" noTextEdit="1"/>
          </p:cNvSpPr>
          <p:nvPr>
            <p:ph type="sldImg"/>
          </p:nvPr>
        </p:nvSpPr>
        <p:spPr>
          <a:ln>
            <a:solidFill>
              <a:srgbClr val="000000">
                <a:alpha val="100000"/>
              </a:srgbClr>
            </a:solidFill>
            <a:miter lim="800000"/>
          </a:ln>
        </p:spPr>
      </p:sp>
      <p:sp>
        <p:nvSpPr>
          <p:cNvPr id="23555" name="Notes Placeholder 2"/>
          <p:cNvSpPr>
            <a:spLocks noGrp="1"/>
          </p:cNvSpPr>
          <p:nvPr>
            <p:ph type="body" idx="1"/>
          </p:nvPr>
        </p:nvSpPr>
        <p:spPr>
          <a:noFill/>
          <a:ln>
            <a:noFill/>
          </a:ln>
        </p:spPr>
        <p:txBody>
          <a:bodyPr wrap="square" lIns="91440" tIns="45720" rIns="91440" bIns="45720" anchor="t" anchorCtr="0"/>
          <a:p>
            <a:pPr lvl="0" eaLnBrk="1" hangingPunct="1">
              <a:spcBef>
                <a:spcPct val="0"/>
              </a:spcBef>
            </a:pPr>
            <a:endParaRPr lang="en-US" altLang="en-US" dirty="0"/>
          </a:p>
        </p:txBody>
      </p:sp>
      <p:sp>
        <p:nvSpPr>
          <p:cNvPr id="23556" name="Date Placeholder 3"/>
          <p:cNvSpPr txBox="1">
            <a:spLocks noGrp="1"/>
          </p:cNvSpPr>
          <p:nvPr>
            <p:ph type="dt" sz="half"/>
          </p:nvPr>
        </p:nvSpPr>
        <p:spPr>
          <a:xfrm>
            <a:off x="3884613" y="0"/>
            <a:ext cx="2971800" cy="458788"/>
          </a:xfrm>
          <a:prstGeom prst="rect">
            <a:avLst/>
          </a:prstGeom>
          <a:noFill/>
          <a:ln w="9525">
            <a:noFill/>
          </a:ln>
        </p:spPr>
        <p:txBody>
          <a:bodyPr/>
          <a:p>
            <a:pPr lvl="0" algn="r" eaLnBrk="1" hangingPunct="1">
              <a:buNone/>
            </a:pPr>
            <a:fld id="{BB962C8B-B14F-4D97-AF65-F5344CB8AC3E}" type="datetime1">
              <a:rPr lang="en-US" altLang="en-US" sz="1200" dirty="0"/>
            </a:fld>
            <a:endParaRPr lang="en-US" altLang="en-US" sz="1200" dirty="0"/>
          </a:p>
        </p:txBody>
      </p:sp>
      <p:sp>
        <p:nvSpPr>
          <p:cNvPr id="23557" name="Slide Number Placeholder 4"/>
          <p:cNvSpPr txBox="1">
            <a:spLocks noGrp="1"/>
          </p:cNvSpPr>
          <p:nvPr>
            <p:ph type="sldNum" sz="quarter"/>
          </p:nvPr>
        </p:nvSpPr>
        <p:spPr>
          <a:xfrm>
            <a:off x="3884613" y="8685213"/>
            <a:ext cx="2971800" cy="458787"/>
          </a:xfrm>
          <a:prstGeom prst="rect">
            <a:avLst/>
          </a:prstGeom>
          <a:noFill/>
          <a:ln w="9525">
            <a:noFill/>
          </a:ln>
        </p:spPr>
        <p:txBody>
          <a:bodyPr anchor="b" anchorCtr="0"/>
          <a:p>
            <a:pPr lvl="0" algn="r" eaLnBrk="1" hangingPunct="1">
              <a:buNone/>
            </a:pPr>
            <a:fld id="{9A0DB2DC-4C9A-4742-B13C-FB6460FD3503}" type="slidenum">
              <a:rPr lang="en-US" altLang="en-US" sz="1200" dirty="0"/>
            </a:fld>
            <a:endParaRPr lang="en-US" altLang="en-US" sz="1200" dirty="0"/>
          </a:p>
        </p:txBody>
      </p:sp>
      <p:sp>
        <p:nvSpPr>
          <p:cNvPr id="23558" name="Header Placeholder 1"/>
          <p:cNvSpPr txBox="1">
            <a:spLocks noGrp="1"/>
          </p:cNvSpPr>
          <p:nvPr>
            <p:ph type="hdr" sz="quarter"/>
          </p:nvPr>
        </p:nvSpPr>
        <p:spPr>
          <a:xfrm>
            <a:off x="0" y="0"/>
            <a:ext cx="2971800" cy="458788"/>
          </a:xfrm>
          <a:prstGeom prst="rect">
            <a:avLst/>
          </a:prstGeom>
          <a:noFill/>
          <a:ln w="9525">
            <a:noFill/>
          </a:ln>
        </p:spPr>
        <p:txBody>
          <a:bodyPr/>
          <a:p>
            <a:pPr lvl="0" eaLnBrk="1" hangingPunct="1">
              <a:buNone/>
            </a:pPr>
            <a:endParaRPr lang="en-US" altLang="en-US" sz="1200" dirty="0"/>
          </a:p>
        </p:txBody>
      </p:sp>
      <p:sp>
        <p:nvSpPr>
          <p:cNvPr id="23559" name="Footer Placeholder 2"/>
          <p:cNvSpPr txBox="1">
            <a:spLocks noGrp="1"/>
          </p:cNvSpPr>
          <p:nvPr>
            <p:ph type="ftr" sz="quarter"/>
          </p:nvPr>
        </p:nvSpPr>
        <p:spPr>
          <a:xfrm>
            <a:off x="0" y="8685213"/>
            <a:ext cx="2971800" cy="458787"/>
          </a:xfrm>
          <a:prstGeom prst="rect">
            <a:avLst/>
          </a:prstGeom>
          <a:noFill/>
          <a:ln w="9525">
            <a:noFill/>
          </a:ln>
        </p:spPr>
        <p:txBody>
          <a:bodyPr anchor="b" anchorCtr="0"/>
          <a:p>
            <a:pPr lvl="0" eaLnBrk="1" hangingPunct="1">
              <a:buNone/>
            </a:pPr>
            <a:r>
              <a:rPr lang="en-US" altLang="en-US" sz="1200" dirty="0"/>
              <a:t>&lt;&lt;Enrollment No&gt;&gt;</a:t>
            </a:r>
            <a:endParaRPr lang="en-US" altLang="en-US" sz="1200"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4" name="Slide Image Placeholder 1"/>
          <p:cNvSpPr>
            <a:spLocks noGrp="1" noRot="1" noChangeAspect="1" noTextEdit="1"/>
          </p:cNvSpPr>
          <p:nvPr>
            <p:ph type="sldImg"/>
          </p:nvPr>
        </p:nvSpPr>
        <p:spPr>
          <a:ln>
            <a:solidFill>
              <a:srgbClr val="000000">
                <a:alpha val="100000"/>
              </a:srgbClr>
            </a:solidFill>
            <a:miter lim="800000"/>
          </a:ln>
        </p:spPr>
      </p:sp>
      <p:sp>
        <p:nvSpPr>
          <p:cNvPr id="23555" name="Notes Placeholder 2"/>
          <p:cNvSpPr>
            <a:spLocks noGrp="1"/>
          </p:cNvSpPr>
          <p:nvPr>
            <p:ph type="body" idx="1"/>
          </p:nvPr>
        </p:nvSpPr>
        <p:spPr>
          <a:noFill/>
          <a:ln>
            <a:noFill/>
          </a:ln>
        </p:spPr>
        <p:txBody>
          <a:bodyPr wrap="square" lIns="91440" tIns="45720" rIns="91440" bIns="45720" anchor="t" anchorCtr="0"/>
          <a:p>
            <a:pPr lvl="0" eaLnBrk="1" hangingPunct="1">
              <a:spcBef>
                <a:spcPct val="0"/>
              </a:spcBef>
            </a:pPr>
            <a:endParaRPr lang="en-US" altLang="en-US" dirty="0"/>
          </a:p>
        </p:txBody>
      </p:sp>
      <p:sp>
        <p:nvSpPr>
          <p:cNvPr id="23556" name="Date Placeholder 3"/>
          <p:cNvSpPr txBox="1">
            <a:spLocks noGrp="1"/>
          </p:cNvSpPr>
          <p:nvPr>
            <p:ph type="dt" sz="half"/>
          </p:nvPr>
        </p:nvSpPr>
        <p:spPr>
          <a:xfrm>
            <a:off x="3884613" y="0"/>
            <a:ext cx="2971800" cy="458788"/>
          </a:xfrm>
          <a:prstGeom prst="rect">
            <a:avLst/>
          </a:prstGeom>
          <a:noFill/>
          <a:ln w="9525">
            <a:noFill/>
          </a:ln>
        </p:spPr>
        <p:txBody>
          <a:bodyPr/>
          <a:p>
            <a:pPr lvl="0" algn="r" eaLnBrk="1" hangingPunct="1">
              <a:buNone/>
            </a:pPr>
            <a:fld id="{BB962C8B-B14F-4D97-AF65-F5344CB8AC3E}" type="datetime1">
              <a:rPr lang="en-US" altLang="en-US" sz="1200" dirty="0"/>
            </a:fld>
            <a:endParaRPr lang="en-US" altLang="en-US" sz="1200" dirty="0"/>
          </a:p>
        </p:txBody>
      </p:sp>
      <p:sp>
        <p:nvSpPr>
          <p:cNvPr id="23557" name="Slide Number Placeholder 4"/>
          <p:cNvSpPr txBox="1">
            <a:spLocks noGrp="1"/>
          </p:cNvSpPr>
          <p:nvPr>
            <p:ph type="sldNum" sz="quarter"/>
          </p:nvPr>
        </p:nvSpPr>
        <p:spPr>
          <a:xfrm>
            <a:off x="3884613" y="8685213"/>
            <a:ext cx="2971800" cy="458787"/>
          </a:xfrm>
          <a:prstGeom prst="rect">
            <a:avLst/>
          </a:prstGeom>
          <a:noFill/>
          <a:ln w="9525">
            <a:noFill/>
          </a:ln>
        </p:spPr>
        <p:txBody>
          <a:bodyPr anchor="b" anchorCtr="0"/>
          <a:p>
            <a:pPr lvl="0" algn="r" eaLnBrk="1" hangingPunct="1">
              <a:buNone/>
            </a:pPr>
            <a:fld id="{9A0DB2DC-4C9A-4742-B13C-FB6460FD3503}" type="slidenum">
              <a:rPr lang="en-US" altLang="en-US" sz="1200" dirty="0"/>
            </a:fld>
            <a:endParaRPr lang="en-US" altLang="en-US" sz="1200" dirty="0"/>
          </a:p>
        </p:txBody>
      </p:sp>
      <p:sp>
        <p:nvSpPr>
          <p:cNvPr id="23558" name="Header Placeholder 1"/>
          <p:cNvSpPr txBox="1">
            <a:spLocks noGrp="1"/>
          </p:cNvSpPr>
          <p:nvPr>
            <p:ph type="hdr" sz="quarter"/>
          </p:nvPr>
        </p:nvSpPr>
        <p:spPr>
          <a:xfrm>
            <a:off x="0" y="0"/>
            <a:ext cx="2971800" cy="458788"/>
          </a:xfrm>
          <a:prstGeom prst="rect">
            <a:avLst/>
          </a:prstGeom>
          <a:noFill/>
          <a:ln w="9525">
            <a:noFill/>
          </a:ln>
        </p:spPr>
        <p:txBody>
          <a:bodyPr/>
          <a:p>
            <a:pPr lvl="0" eaLnBrk="1" hangingPunct="1">
              <a:buNone/>
            </a:pPr>
            <a:endParaRPr lang="en-US" altLang="en-US" sz="1200" dirty="0"/>
          </a:p>
        </p:txBody>
      </p:sp>
      <p:sp>
        <p:nvSpPr>
          <p:cNvPr id="23559" name="Footer Placeholder 2"/>
          <p:cNvSpPr txBox="1">
            <a:spLocks noGrp="1"/>
          </p:cNvSpPr>
          <p:nvPr>
            <p:ph type="ftr" sz="quarter"/>
          </p:nvPr>
        </p:nvSpPr>
        <p:spPr>
          <a:xfrm>
            <a:off x="0" y="8685213"/>
            <a:ext cx="2971800" cy="458787"/>
          </a:xfrm>
          <a:prstGeom prst="rect">
            <a:avLst/>
          </a:prstGeom>
          <a:noFill/>
          <a:ln w="9525">
            <a:noFill/>
          </a:ln>
        </p:spPr>
        <p:txBody>
          <a:bodyPr anchor="b" anchorCtr="0"/>
          <a:p>
            <a:pPr lvl="0" eaLnBrk="1" hangingPunct="1">
              <a:buNone/>
            </a:pPr>
            <a:r>
              <a:rPr lang="en-US" altLang="en-US" sz="1200" dirty="0"/>
              <a:t>&lt;&lt;Enrollment No&gt;&gt;</a:t>
            </a:r>
            <a:endParaRPr lang="en-US" altLang="en-US" sz="1200"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defRPr/>
            </a:lvl1pPr>
          </a:lstStyle>
          <a:p>
            <a:pPr marL="0" marR="0" lvl="0" indent="0" algn="l" defTabSz="457200" rtl="0" eaLnBrk="1" fontAlgn="auto" latinLnBrk="0" hangingPunct="1">
              <a:lnSpc>
                <a:spcPct val="100000"/>
              </a:lnSpc>
              <a:spcBef>
                <a:spcPts val="0"/>
              </a:spcBef>
              <a:spcAft>
                <a:spcPts val="0"/>
              </a:spcAft>
              <a:buClrTx/>
              <a:buSzTx/>
              <a:buFontTx/>
              <a:buNone/>
              <a:defRPr/>
            </a:pPr>
            <a:r>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t>8/14/2020</a:t>
            </a:r>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defRPr/>
            </a:lvl1pP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en-IN" sz="1200" b="0" i="0" u="none" strike="noStrike" kern="1200" cap="none" spc="0" normalizeH="0" baseline="0" noProof="0">
                <a:ln>
                  <a:noFill/>
                </a:ln>
                <a:solidFill>
                  <a:schemeClr val="tx1">
                    <a:tint val="75000"/>
                  </a:schemeClr>
                </a:solidFill>
                <a:effectLst/>
                <a:uLnTx/>
                <a:uFillTx/>
                <a:latin typeface="+mn-lt"/>
                <a:ea typeface="+mn-ea"/>
                <a:cs typeface="+mn-cs"/>
              </a:rPr>
              <a:t>Academic Year - 2021-22</a:t>
            </a:r>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7"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defRPr/>
            </a:lvl1pPr>
          </a:lstStyle>
          <a:p>
            <a:pPr marL="0" marR="0" lvl="0" indent="0" algn="r" defTabSz="457200" rtl="0" eaLnBrk="1" fontAlgn="auto" latinLnBrk="0" hangingPunct="1">
              <a:lnSpc>
                <a:spcPct val="100000"/>
              </a:lnSpc>
              <a:spcBef>
                <a:spcPts val="0"/>
              </a:spcBef>
              <a:spcAft>
                <a:spcPts val="0"/>
              </a:spcAft>
              <a:buClrTx/>
              <a:buSzTx/>
              <a:buFontTx/>
              <a:buNone/>
              <a:defRPr/>
            </a:pPr>
            <a:r>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t>1</a:t>
            </a:r>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p>
            <a:pPr marL="0" marR="0" lvl="0" indent="0" algn="l" defTabSz="457200" rtl="0" eaLnBrk="1" fontAlgn="auto" latinLnBrk="0" hangingPunct="1">
              <a:lnSpc>
                <a:spcPct val="100000"/>
              </a:lnSpc>
              <a:spcBef>
                <a:spcPts val="0"/>
              </a:spcBef>
              <a:spcAft>
                <a:spcPts val="0"/>
              </a:spcAft>
              <a:buClrTx/>
              <a:buSzTx/>
              <a:buFontTx/>
              <a:buNone/>
              <a:defRPr/>
            </a:pPr>
            <a:r>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t>8/14/2020</a:t>
            </a:r>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p>
            <a:pPr marL="0" marR="0" lvl="0" indent="0" algn="ctr" defTabSz="457200" rtl="0" eaLnBrk="1" fontAlgn="auto" latinLnBrk="0" hangingPunct="1">
              <a:lnSpc>
                <a:spcPct val="100000"/>
              </a:lnSpc>
              <a:spcBef>
                <a:spcPts val="0"/>
              </a:spcBef>
              <a:spcAft>
                <a:spcPts val="0"/>
              </a:spcAft>
              <a:buClrTx/>
              <a:buSzTx/>
              <a:buFontTx/>
              <a:buNone/>
              <a:defRPr/>
            </a:pPr>
            <a:r>
              <a:rPr kumimoji="0" lang="en-IN" sz="1200" b="0" i="0" u="none" strike="noStrike" kern="1200" cap="none" spc="0" normalizeH="0" baseline="0" noProof="0">
                <a:ln>
                  <a:noFill/>
                </a:ln>
                <a:solidFill>
                  <a:schemeClr val="tx1">
                    <a:tint val="75000"/>
                  </a:schemeClr>
                </a:solidFill>
                <a:effectLst/>
                <a:uLnTx/>
                <a:uFillTx/>
                <a:latin typeface="+mn-lt"/>
                <a:ea typeface="+mn-ea"/>
                <a:cs typeface="+mn-cs"/>
              </a:rPr>
              <a:t>Academic Year - 2021-22</a:t>
            </a:r>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p>
            <a:pPr lvl="0" eaLnBrk="1" hangingPunct="1">
              <a:buNone/>
            </a:pPr>
            <a:fld id="{9A0DB2DC-4C9A-4742-B13C-FB6460FD3503}" type="slidenum">
              <a:rPr lang="en-US" dirty="0">
                <a:latin typeface="Calibri" panose="020F0502020204030204" pitchFamily="34" charset="0"/>
              </a:rPr>
            </a:fld>
            <a:endParaRPr lang="en-US" dirty="0">
              <a:latin typeface="Calibri" panose="020F050202020403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p>
            <a:pPr marL="0" marR="0" lvl="0" indent="0" algn="l" defTabSz="457200" rtl="0" eaLnBrk="1" fontAlgn="auto" latinLnBrk="0" hangingPunct="1">
              <a:lnSpc>
                <a:spcPct val="100000"/>
              </a:lnSpc>
              <a:spcBef>
                <a:spcPts val="0"/>
              </a:spcBef>
              <a:spcAft>
                <a:spcPts val="0"/>
              </a:spcAft>
              <a:buClrTx/>
              <a:buSzTx/>
              <a:buFontTx/>
              <a:buNone/>
              <a:defRPr/>
            </a:pPr>
            <a:r>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t>8/14/2020</a:t>
            </a:r>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p>
            <a:pPr marL="0" marR="0" lvl="0" indent="0" algn="ctr" defTabSz="457200" rtl="0" eaLnBrk="1" fontAlgn="auto" latinLnBrk="0" hangingPunct="1">
              <a:lnSpc>
                <a:spcPct val="100000"/>
              </a:lnSpc>
              <a:spcBef>
                <a:spcPts val="0"/>
              </a:spcBef>
              <a:spcAft>
                <a:spcPts val="0"/>
              </a:spcAft>
              <a:buClrTx/>
              <a:buSzTx/>
              <a:buFontTx/>
              <a:buNone/>
              <a:defRPr/>
            </a:pPr>
            <a:r>
              <a:rPr kumimoji="0" lang="en-IN" sz="1200" b="0" i="0" u="none" strike="noStrike" kern="1200" cap="none" spc="0" normalizeH="0" baseline="0" noProof="0">
                <a:ln>
                  <a:noFill/>
                </a:ln>
                <a:solidFill>
                  <a:schemeClr val="tx1">
                    <a:tint val="75000"/>
                  </a:schemeClr>
                </a:solidFill>
                <a:effectLst/>
                <a:uLnTx/>
                <a:uFillTx/>
                <a:latin typeface="+mn-lt"/>
                <a:ea typeface="+mn-ea"/>
                <a:cs typeface="+mn-cs"/>
              </a:rPr>
              <a:t>Academic Year - 2021-22</a:t>
            </a:r>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p>
            <a:pPr lvl="0" eaLnBrk="1" hangingPunct="1">
              <a:buNone/>
            </a:pPr>
            <a:fld id="{9A0DB2DC-4C9A-4742-B13C-FB6460FD3503}" type="slidenum">
              <a:rPr lang="en-US" dirty="0">
                <a:latin typeface="Calibri" panose="020F0502020204030204" pitchFamily="34" charset="0"/>
              </a:rPr>
            </a:fld>
            <a:endParaRPr lang="en-US" dirty="0">
              <a:latin typeface="Calibri" panose="020F0502020204030204" pitchFamily="34"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and Content">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228600" indent="-228600">
              <a:buFont typeface="Wingdings" panose="05000000000000000000" pitchFamily="2" charset="2"/>
              <a:buChar char="v"/>
              <a:defRPr sz="1800">
                <a:latin typeface="Times New Roman" panose="02020603050405020304" pitchFamily="18" charset="0"/>
                <a:cs typeface="Times New Roman" panose="02020603050405020304" pitchFamily="18" charset="0"/>
              </a:defRPr>
            </a:lvl1pPr>
            <a:lvl2pPr marL="685800" indent="-228600">
              <a:buFont typeface="Wingdings" panose="05000000000000000000" pitchFamily="2" charset="2"/>
              <a:buChar char="§"/>
              <a:defRPr sz="2000">
                <a:latin typeface="Times New Roman" panose="02020603050405020304" pitchFamily="18" charset="0"/>
                <a:cs typeface="Times New Roman" panose="02020603050405020304" pitchFamily="18" charset="0"/>
              </a:defRPr>
            </a:lvl2pPr>
            <a:lvl3pPr marL="1143000" indent="-228600">
              <a:buFont typeface="Wingdings" panose="05000000000000000000" pitchFamily="2" charset="2"/>
              <a:buChar char="v"/>
              <a:defRPr sz="1800">
                <a:latin typeface="Times New Roman" panose="02020603050405020304" pitchFamily="18" charset="0"/>
                <a:cs typeface="Times New Roman" panose="02020603050405020304" pitchFamily="18" charset="0"/>
              </a:defRPr>
            </a:lvl3pPr>
            <a:lvl4pPr marL="1600200" indent="-228600">
              <a:buFont typeface="Wingdings" panose="05000000000000000000" pitchFamily="2" charset="2"/>
              <a:buChar char="v"/>
              <a:defRPr>
                <a:latin typeface="Times New Roman" panose="02020603050405020304" pitchFamily="18" charset="0"/>
                <a:cs typeface="Times New Roman" panose="02020603050405020304" pitchFamily="18" charset="0"/>
              </a:defRPr>
            </a:lvl4pPr>
            <a:lvl5pPr marL="2057400" indent="-228600">
              <a:buFont typeface="Wingdings" panose="05000000000000000000" pitchFamily="2" charset="2"/>
              <a:buChar char="v"/>
              <a:defRPr>
                <a:latin typeface="Times New Roman" panose="02020603050405020304" pitchFamily="18" charset="0"/>
                <a:cs typeface="Times New Roman" panose="02020603050405020304" pitchFamily="18" charset="0"/>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7" name="Title 6"/>
          <p:cNvSpPr>
            <a:spLocks noGrp="1"/>
          </p:cNvSpPr>
          <p:nvPr>
            <p:ph type="title"/>
          </p:nvPr>
        </p:nvSpPr>
        <p:spPr/>
        <p:txBody>
          <a:bodyPr>
            <a:normAutofit/>
            <a:scene3d>
              <a:camera prst="orthographicFront"/>
              <a:lightRig rig="harsh" dir="t"/>
            </a:scene3d>
            <a:sp3d extrusionH="57150" prstMaterial="matte">
              <a:bevelT w="63500" h="12700" prst="angle"/>
              <a:contourClr>
                <a:schemeClr val="bg1">
                  <a:lumMod val="65000"/>
                </a:schemeClr>
              </a:contourClr>
            </a:sp3d>
          </a:bodyPr>
          <a:lstStyle>
            <a:lvl1pPr>
              <a:defRPr sz="4000" b="1" cap="none" spc="0">
                <a:solidFill>
                  <a:schemeClr val="accent1">
                    <a:lumMod val="50000"/>
                  </a:schemeClr>
                </a:solidFill>
                <a:effectLst/>
                <a:latin typeface="Times New Roman" panose="02020603050405020304" pitchFamily="18" charset="0"/>
                <a:cs typeface="Times New Roman" panose="02020603050405020304" pitchFamily="18" charset="0"/>
              </a:defRPr>
            </a:lvl1pPr>
          </a:lstStyle>
          <a:p>
            <a:r>
              <a:rPr lang="en-US" dirty="0"/>
              <a:t>Click to edit Master title style</a:t>
            </a:r>
            <a:endParaRPr lang="en-US" dirty="0"/>
          </a:p>
        </p:txBody>
      </p:sp>
      <p:sp>
        <p:nvSpPr>
          <p:cNvPr id="2" name="Date Placeholder 7"/>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fontAlgn="auto">
              <a:spcBef>
                <a:spcPts val="0"/>
              </a:spcBef>
              <a:spcAft>
                <a:spcPts val="0"/>
              </a:spcAft>
              <a:defRPr sz="1200">
                <a:solidFill>
                  <a:srgbClr val="FF0000"/>
                </a:solidFill>
                <a:latin typeface="Times New Roman" panose="02020603050405020304" pitchFamily="18" charset="0"/>
                <a:cs typeface="Times New Roman" panose="02020603050405020304" pitchFamily="18" charset="0"/>
              </a:defRPr>
            </a:lvl1pPr>
          </a:lstStyle>
          <a:p>
            <a:pPr marL="0" marR="0" lvl="0" indent="0" algn="l" defTabSz="457200" rtl="0" eaLnBrk="1" fontAlgn="auto" latinLnBrk="0" hangingPunct="1">
              <a:lnSpc>
                <a:spcPct val="100000"/>
              </a:lnSpc>
              <a:spcBef>
                <a:spcPts val="0"/>
              </a:spcBef>
              <a:spcAft>
                <a:spcPts val="0"/>
              </a:spcAft>
              <a:buClrTx/>
              <a:buSzTx/>
              <a:buFontTx/>
              <a:buNone/>
              <a:defRPr/>
            </a:pPr>
            <a:r>
              <a:rPr kumimoji="0" lang="en-US" sz="1200" b="0" i="0" u="none" strike="noStrike" kern="1200" cap="none" spc="0" normalizeH="0" baseline="0" noProof="0">
                <a:ln>
                  <a:noFill/>
                </a:ln>
                <a:solidFill>
                  <a:srgbClr val="FF0000"/>
                </a:solidFill>
                <a:effectLst/>
                <a:uLnTx/>
                <a:uFillTx/>
                <a:latin typeface="Times New Roman" panose="02020603050405020304" pitchFamily="18" charset="0"/>
                <a:ea typeface="+mn-ea"/>
                <a:cs typeface="Times New Roman" panose="02020603050405020304" pitchFamily="18" charset="0"/>
              </a:rPr>
              <a:t>8/14/2020</a:t>
            </a:r>
            <a:endParaRPr kumimoji="0" lang="en-US" sz="1200" b="0" i="0" u="none" strike="noStrike" kern="1200" cap="none" spc="0" normalizeH="0" baseline="0" noProof="0" dirty="0">
              <a:ln>
                <a:noFill/>
              </a:ln>
              <a:solidFill>
                <a:srgbClr val="FF0000"/>
              </a:solidFill>
              <a:effectLst/>
              <a:uLnTx/>
              <a:uFillTx/>
              <a:latin typeface="Times New Roman" panose="02020603050405020304" pitchFamily="18" charset="0"/>
              <a:ea typeface="+mn-ea"/>
              <a:cs typeface="Times New Roman" panose="02020603050405020304" pitchFamily="18" charset="0"/>
            </a:endParaRPr>
          </a:p>
        </p:txBody>
      </p:sp>
      <p:sp>
        <p:nvSpPr>
          <p:cNvPr id="4" name="Footer Placeholder 8"/>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defRPr/>
            </a:lvl1pP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en-IN" sz="1200" b="0" i="0" u="none" strike="noStrike" kern="1200" cap="none" spc="0" normalizeH="0" baseline="0" noProof="0">
                <a:ln>
                  <a:noFill/>
                </a:ln>
                <a:solidFill>
                  <a:schemeClr val="tx1">
                    <a:tint val="75000"/>
                  </a:schemeClr>
                </a:solidFill>
                <a:effectLst/>
                <a:uLnTx/>
                <a:uFillTx/>
                <a:latin typeface="+mn-lt"/>
                <a:ea typeface="+mn-ea"/>
                <a:cs typeface="+mn-cs"/>
              </a:rPr>
              <a:t>Academic Year - 2021-22</a:t>
            </a:r>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5" name="Slide Number Placeholder 9"/>
          <p:cNvSpPr>
            <a:spLocks noGrp="1"/>
          </p:cNvSpPr>
          <p:nvPr>
            <p:ph type="sldNum" sz="quarter" idx="4"/>
          </p:nvPr>
        </p:nvSpPr>
        <p:spPr>
          <a:xfrm>
            <a:off x="8610600" y="6381750"/>
            <a:ext cx="2743200" cy="365125"/>
          </a:xfrm>
          <a:prstGeom prst="rect">
            <a:avLst/>
          </a:prstGeom>
        </p:spPr>
        <p:txBody>
          <a:bodyPr vert="horz" wrap="square" lIns="91440" tIns="45720" rIns="91440" bIns="45720" numCol="1" rtlCol="0" anchor="t" anchorCtr="0" compatLnSpc="1"/>
          <a:p>
            <a:pPr algn="r" eaLnBrk="1" hangingPunct="1">
              <a:buNone/>
            </a:pPr>
            <a:fld id="{9A0DB2DC-4C9A-4742-B13C-FB6460FD3503}" type="slidenum">
              <a:rPr lang="en-US" altLang="en-US" sz="1400" dirty="0">
                <a:solidFill>
                  <a:srgbClr val="FF0000"/>
                </a:solidFill>
              </a:rPr>
            </a:fld>
            <a:endParaRPr lang="en-US" altLang="en-US" sz="1400" dirty="0">
              <a:solidFill>
                <a:srgbClr val="FF0000"/>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ustom Layou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fontAlgn="auto">
              <a:spcBef>
                <a:spcPts val="0"/>
              </a:spcBef>
              <a:spcAft>
                <a:spcPts val="0"/>
              </a:spcAft>
              <a:defRPr>
                <a:latin typeface="+mn-lt"/>
                <a:cs typeface="+mn-cs"/>
              </a:defRPr>
            </a:lvl1pPr>
          </a:lstStyle>
          <a:p>
            <a:pPr marL="0" marR="0" lvl="0" indent="0" algn="l" defTabSz="457200" rtl="0" eaLnBrk="1" fontAlgn="auto" latinLnBrk="0" hangingPunct="1">
              <a:lnSpc>
                <a:spcPct val="100000"/>
              </a:lnSpc>
              <a:spcBef>
                <a:spcPts val="0"/>
              </a:spcBef>
              <a:spcAft>
                <a:spcPts val="0"/>
              </a:spcAft>
              <a:buClrTx/>
              <a:buSzTx/>
              <a:buFontTx/>
              <a:buNone/>
              <a:defRPr/>
            </a:pPr>
            <a:r>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t>8/14/2020</a:t>
            </a:r>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4" name="Slide Number Placeholder 3"/>
          <p:cNvSpPr>
            <a:spLocks noGrp="1"/>
          </p:cNvSpPr>
          <p:nvPr>
            <p:ph type="sldNum" sz="quarter" idx="4"/>
          </p:nvPr>
        </p:nvSpPr>
        <p:spPr>
          <a:xfrm>
            <a:off x="8610600" y="6381750"/>
            <a:ext cx="2743200" cy="365125"/>
          </a:xfrm>
          <a:prstGeom prst="rect">
            <a:avLst/>
          </a:prstGeom>
        </p:spPr>
        <p:txBody>
          <a:bodyPr vert="horz" wrap="square" lIns="91440" tIns="45720" rIns="91440" bIns="45720" numCol="1" rtlCol="0" anchor="t" anchorCtr="0" compatLnSpc="1"/>
          <a:p>
            <a:pPr algn="r" eaLnBrk="1" hangingPunct="1">
              <a:buNone/>
            </a:pPr>
            <a:fld id="{9A0DB2DC-4C9A-4742-B13C-FB6460FD3503}" type="slidenum">
              <a:rPr lang="en-US" altLang="en-US" dirty="0"/>
            </a:fld>
            <a:endParaRPr lang="en-US" altLang="en-US" dirty="0"/>
          </a:p>
        </p:txBody>
      </p:sp>
      <p:sp>
        <p:nvSpPr>
          <p:cNvPr id="7"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defRPr/>
            </a:lvl1pP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en-IN" sz="1200" b="0" i="0" u="none" strike="noStrike" kern="1200" cap="none" spc="0" normalizeH="0" baseline="0" noProof="0">
                <a:ln>
                  <a:noFill/>
                </a:ln>
                <a:solidFill>
                  <a:schemeClr val="tx1">
                    <a:tint val="75000"/>
                  </a:schemeClr>
                </a:solidFill>
                <a:effectLst/>
                <a:uLnTx/>
                <a:uFillTx/>
                <a:latin typeface="+mn-lt"/>
                <a:ea typeface="+mn-ea"/>
                <a:cs typeface="+mn-cs"/>
              </a:rPr>
              <a:t>Academic Year - 2021-22</a:t>
            </a:r>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defRPr/>
            </a:lvl1pPr>
          </a:lstStyle>
          <a:p>
            <a:pPr marL="0" marR="0" lvl="0" indent="0" algn="l" defTabSz="457200" rtl="0" eaLnBrk="1" fontAlgn="auto" latinLnBrk="0" hangingPunct="1">
              <a:lnSpc>
                <a:spcPct val="100000"/>
              </a:lnSpc>
              <a:spcBef>
                <a:spcPts val="0"/>
              </a:spcBef>
              <a:spcAft>
                <a:spcPts val="0"/>
              </a:spcAft>
              <a:buClrTx/>
              <a:buSzTx/>
              <a:buFontTx/>
              <a:buNone/>
              <a:defRPr/>
            </a:pPr>
            <a:r>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t>8/14/2020</a:t>
            </a:r>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defRPr/>
            </a:lvl1pP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en-IN" sz="1200" b="0" i="0" u="none" strike="noStrike" kern="1200" cap="none" spc="0" normalizeH="0" baseline="0" noProof="0">
                <a:ln>
                  <a:noFill/>
                </a:ln>
                <a:solidFill>
                  <a:schemeClr val="tx1">
                    <a:tint val="75000"/>
                  </a:schemeClr>
                </a:solidFill>
                <a:effectLst/>
                <a:uLnTx/>
                <a:uFillTx/>
                <a:latin typeface="+mn-lt"/>
                <a:ea typeface="+mn-ea"/>
                <a:cs typeface="+mn-cs"/>
              </a:rPr>
              <a:t>Academic Year - 2021-22</a:t>
            </a:r>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7"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defRPr/>
            </a:lvl1pPr>
          </a:lstStyle>
          <a:p>
            <a:pPr marL="0" marR="0" lvl="0" indent="0" algn="r" defTabSz="457200" rtl="0" eaLnBrk="1" fontAlgn="auto" latinLnBrk="0" hangingPunct="1">
              <a:lnSpc>
                <a:spcPct val="100000"/>
              </a:lnSpc>
              <a:spcBef>
                <a:spcPts val="0"/>
              </a:spcBef>
              <a:spcAft>
                <a:spcPts val="0"/>
              </a:spcAft>
              <a:buClrTx/>
              <a:buSzTx/>
              <a:buFontTx/>
              <a:buNone/>
              <a:defRPr/>
            </a:pPr>
            <a:r>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t>1</a:t>
            </a:r>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p>
            <a:pPr marL="0" marR="0" lvl="0" indent="0" algn="l" defTabSz="457200" rtl="0" eaLnBrk="1" fontAlgn="auto" latinLnBrk="0" hangingPunct="1">
              <a:lnSpc>
                <a:spcPct val="100000"/>
              </a:lnSpc>
              <a:spcBef>
                <a:spcPts val="0"/>
              </a:spcBef>
              <a:spcAft>
                <a:spcPts val="0"/>
              </a:spcAft>
              <a:buClrTx/>
              <a:buSzTx/>
              <a:buFontTx/>
              <a:buNone/>
              <a:defRPr/>
            </a:pPr>
            <a:r>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t>8/14/2020</a:t>
            </a:r>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p>
            <a:pPr marL="0" marR="0" lvl="0" indent="0" algn="ctr" defTabSz="457200" rtl="0" eaLnBrk="1" fontAlgn="auto" latinLnBrk="0" hangingPunct="1">
              <a:lnSpc>
                <a:spcPct val="100000"/>
              </a:lnSpc>
              <a:spcBef>
                <a:spcPts val="0"/>
              </a:spcBef>
              <a:spcAft>
                <a:spcPts val="0"/>
              </a:spcAft>
              <a:buClrTx/>
              <a:buSzTx/>
              <a:buFontTx/>
              <a:buNone/>
              <a:defRPr/>
            </a:pPr>
            <a:r>
              <a:rPr kumimoji="0" lang="en-IN" sz="1200" b="0" i="0" u="none" strike="noStrike" kern="1200" cap="none" spc="0" normalizeH="0" baseline="0" noProof="0">
                <a:ln>
                  <a:noFill/>
                </a:ln>
                <a:solidFill>
                  <a:schemeClr val="tx1">
                    <a:tint val="75000"/>
                  </a:schemeClr>
                </a:solidFill>
                <a:effectLst/>
                <a:uLnTx/>
                <a:uFillTx/>
                <a:latin typeface="+mn-lt"/>
                <a:ea typeface="+mn-ea"/>
                <a:cs typeface="+mn-cs"/>
              </a:rPr>
              <a:t>Academic Year - 2021-22</a:t>
            </a:r>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p>
            <a:pPr lvl="0" eaLnBrk="1" hangingPunct="1">
              <a:buNone/>
            </a:pPr>
            <a:fld id="{9A0DB2DC-4C9A-4742-B13C-FB6460FD3503}" type="slidenum">
              <a:rPr lang="en-US" dirty="0">
                <a:latin typeface="Calibri" panose="020F0502020204030204" pitchFamily="34" charset="0"/>
              </a:rPr>
            </a:fld>
            <a:endParaRPr lang="en-US" dirty="0">
              <a:latin typeface="Calibri" panose="020F0502020204030204" pitchFamily="34" charset="0"/>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p>
            <a:pPr marL="0" marR="0" lvl="0" indent="0" algn="l" defTabSz="457200" rtl="0" eaLnBrk="1" fontAlgn="auto" latinLnBrk="0" hangingPunct="1">
              <a:lnSpc>
                <a:spcPct val="100000"/>
              </a:lnSpc>
              <a:spcBef>
                <a:spcPts val="0"/>
              </a:spcBef>
              <a:spcAft>
                <a:spcPts val="0"/>
              </a:spcAft>
              <a:buClrTx/>
              <a:buSzTx/>
              <a:buFontTx/>
              <a:buNone/>
              <a:defRPr/>
            </a:pPr>
            <a:r>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t>8/14/2020</a:t>
            </a:r>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p>
            <a:pPr marL="0" marR="0" lvl="0" indent="0" algn="ctr" defTabSz="457200" rtl="0" eaLnBrk="1" fontAlgn="auto" latinLnBrk="0" hangingPunct="1">
              <a:lnSpc>
                <a:spcPct val="100000"/>
              </a:lnSpc>
              <a:spcBef>
                <a:spcPts val="0"/>
              </a:spcBef>
              <a:spcAft>
                <a:spcPts val="0"/>
              </a:spcAft>
              <a:buClrTx/>
              <a:buSzTx/>
              <a:buFontTx/>
              <a:buNone/>
              <a:defRPr/>
            </a:pPr>
            <a:r>
              <a:rPr kumimoji="0" lang="en-IN" sz="1200" b="0" i="0" u="none" strike="noStrike" kern="1200" cap="none" spc="0" normalizeH="0" baseline="0" noProof="0">
                <a:ln>
                  <a:noFill/>
                </a:ln>
                <a:solidFill>
                  <a:schemeClr val="tx1">
                    <a:tint val="75000"/>
                  </a:schemeClr>
                </a:solidFill>
                <a:effectLst/>
                <a:uLnTx/>
                <a:uFillTx/>
                <a:latin typeface="+mn-lt"/>
                <a:ea typeface="+mn-ea"/>
                <a:cs typeface="+mn-cs"/>
              </a:rPr>
              <a:t>Academic Year - 2021-22</a:t>
            </a:r>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p>
            <a:pPr lvl="0" eaLnBrk="1" hangingPunct="1">
              <a:buNone/>
            </a:pPr>
            <a:fld id="{9A0DB2DC-4C9A-4742-B13C-FB6460FD3503}" type="slidenum">
              <a:rPr lang="en-US" dirty="0">
                <a:latin typeface="Calibri" panose="020F0502020204030204" pitchFamily="34" charset="0"/>
              </a:rPr>
            </a:fld>
            <a:endParaRPr lang="en-US" dirty="0">
              <a:latin typeface="Calibri" panose="020F0502020204030204" pitchFamily="34" charset="0"/>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p>
            <a:pPr marL="0" marR="0" lvl="0" indent="0" algn="l" defTabSz="457200" rtl="0" eaLnBrk="1" fontAlgn="auto" latinLnBrk="0" hangingPunct="1">
              <a:lnSpc>
                <a:spcPct val="100000"/>
              </a:lnSpc>
              <a:spcBef>
                <a:spcPts val="0"/>
              </a:spcBef>
              <a:spcAft>
                <a:spcPts val="0"/>
              </a:spcAft>
              <a:buClrTx/>
              <a:buSzTx/>
              <a:buFontTx/>
              <a:buNone/>
              <a:defRPr/>
            </a:pPr>
            <a:r>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t>8/14/2020</a:t>
            </a:r>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6" name="Footer Placeholder 5"/>
          <p:cNvSpPr>
            <a:spLocks noGrp="1"/>
          </p:cNvSpPr>
          <p:nvPr>
            <p:ph type="ftr" sz="quarter" idx="11"/>
          </p:nvPr>
        </p:nvSpPr>
        <p:spPr/>
        <p:txBody>
          <a:bodyPr/>
          <a:p>
            <a:pPr marL="0" marR="0" lvl="0" indent="0" algn="ctr" defTabSz="457200" rtl="0" eaLnBrk="1" fontAlgn="auto" latinLnBrk="0" hangingPunct="1">
              <a:lnSpc>
                <a:spcPct val="100000"/>
              </a:lnSpc>
              <a:spcBef>
                <a:spcPts val="0"/>
              </a:spcBef>
              <a:spcAft>
                <a:spcPts val="0"/>
              </a:spcAft>
              <a:buClrTx/>
              <a:buSzTx/>
              <a:buFontTx/>
              <a:buNone/>
              <a:defRPr/>
            </a:pPr>
            <a:r>
              <a:rPr kumimoji="0" lang="en-IN" sz="1200" b="0" i="0" u="none" strike="noStrike" kern="1200" cap="none" spc="0" normalizeH="0" baseline="0" noProof="0">
                <a:ln>
                  <a:noFill/>
                </a:ln>
                <a:solidFill>
                  <a:schemeClr val="tx1">
                    <a:tint val="75000"/>
                  </a:schemeClr>
                </a:solidFill>
                <a:effectLst/>
                <a:uLnTx/>
                <a:uFillTx/>
                <a:latin typeface="+mn-lt"/>
                <a:ea typeface="+mn-ea"/>
                <a:cs typeface="+mn-cs"/>
              </a:rPr>
              <a:t>Academic Year - 2021-22</a:t>
            </a:r>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7" name="Slide Number Placeholder 6"/>
          <p:cNvSpPr>
            <a:spLocks noGrp="1"/>
          </p:cNvSpPr>
          <p:nvPr>
            <p:ph type="sldNum" sz="quarter" idx="12"/>
          </p:nvPr>
        </p:nvSpPr>
        <p:spPr/>
        <p:txBody>
          <a:bodyPr/>
          <a:p>
            <a:pPr lvl="0" eaLnBrk="1" hangingPunct="1">
              <a:buNone/>
            </a:pPr>
            <a:fld id="{9A0DB2DC-4C9A-4742-B13C-FB6460FD3503}" type="slidenum">
              <a:rPr lang="en-US" dirty="0">
                <a:latin typeface="Calibri" panose="020F0502020204030204" pitchFamily="34" charset="0"/>
              </a:rPr>
            </a:fld>
            <a:endParaRPr lang="en-US" dirty="0">
              <a:latin typeface="Calibri" panose="020F0502020204030204" pitchFamily="34" charset="0"/>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p>
            <a:pPr marL="0" marR="0" lvl="0" indent="0" algn="l" defTabSz="457200" rtl="0" eaLnBrk="1" fontAlgn="auto" latinLnBrk="0" hangingPunct="1">
              <a:lnSpc>
                <a:spcPct val="100000"/>
              </a:lnSpc>
              <a:spcBef>
                <a:spcPts val="0"/>
              </a:spcBef>
              <a:spcAft>
                <a:spcPts val="0"/>
              </a:spcAft>
              <a:buClrTx/>
              <a:buSzTx/>
              <a:buFontTx/>
              <a:buNone/>
              <a:defRPr/>
            </a:pPr>
            <a:r>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t>8/14/2020</a:t>
            </a:r>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8" name="Footer Placeholder 7"/>
          <p:cNvSpPr>
            <a:spLocks noGrp="1"/>
          </p:cNvSpPr>
          <p:nvPr>
            <p:ph type="ftr" sz="quarter" idx="11"/>
          </p:nvPr>
        </p:nvSpPr>
        <p:spPr/>
        <p:txBody>
          <a:bodyPr/>
          <a:p>
            <a:pPr marL="0" marR="0" lvl="0" indent="0" algn="ctr" defTabSz="457200" rtl="0" eaLnBrk="1" fontAlgn="auto" latinLnBrk="0" hangingPunct="1">
              <a:lnSpc>
                <a:spcPct val="100000"/>
              </a:lnSpc>
              <a:spcBef>
                <a:spcPts val="0"/>
              </a:spcBef>
              <a:spcAft>
                <a:spcPts val="0"/>
              </a:spcAft>
              <a:buClrTx/>
              <a:buSzTx/>
              <a:buFontTx/>
              <a:buNone/>
              <a:defRPr/>
            </a:pPr>
            <a:r>
              <a:rPr kumimoji="0" lang="en-IN" sz="1200" b="0" i="0" u="none" strike="noStrike" kern="1200" cap="none" spc="0" normalizeH="0" baseline="0" noProof="0">
                <a:ln>
                  <a:noFill/>
                </a:ln>
                <a:solidFill>
                  <a:schemeClr val="tx1">
                    <a:tint val="75000"/>
                  </a:schemeClr>
                </a:solidFill>
                <a:effectLst/>
                <a:uLnTx/>
                <a:uFillTx/>
                <a:latin typeface="+mn-lt"/>
                <a:ea typeface="+mn-ea"/>
                <a:cs typeface="+mn-cs"/>
              </a:rPr>
              <a:t>Academic Year - 2021-22</a:t>
            </a:r>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9" name="Slide Number Placeholder 8"/>
          <p:cNvSpPr>
            <a:spLocks noGrp="1"/>
          </p:cNvSpPr>
          <p:nvPr>
            <p:ph type="sldNum" sz="quarter" idx="12"/>
          </p:nvPr>
        </p:nvSpPr>
        <p:spPr/>
        <p:txBody>
          <a:bodyPr/>
          <a:p>
            <a:pPr lvl="0" eaLnBrk="1" hangingPunct="1">
              <a:buNone/>
            </a:pPr>
            <a:fld id="{9A0DB2DC-4C9A-4742-B13C-FB6460FD3503}" type="slidenum">
              <a:rPr lang="en-US" dirty="0">
                <a:latin typeface="Calibri" panose="020F0502020204030204" pitchFamily="34" charset="0"/>
              </a:rPr>
            </a:fld>
            <a:endParaRPr lang="en-US" dirty="0">
              <a:latin typeface="Calibri" panose="020F0502020204030204" pitchFamily="34" charset="0"/>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p>
            <a:pPr marL="0" marR="0" lvl="0" indent="0" algn="l" defTabSz="457200" rtl="0" eaLnBrk="1" fontAlgn="auto" latinLnBrk="0" hangingPunct="1">
              <a:lnSpc>
                <a:spcPct val="100000"/>
              </a:lnSpc>
              <a:spcBef>
                <a:spcPts val="0"/>
              </a:spcBef>
              <a:spcAft>
                <a:spcPts val="0"/>
              </a:spcAft>
              <a:buClrTx/>
              <a:buSzTx/>
              <a:buFontTx/>
              <a:buNone/>
              <a:defRPr/>
            </a:pPr>
            <a:r>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t>8/14/2020</a:t>
            </a:r>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4" name="Footer Placeholder 3"/>
          <p:cNvSpPr>
            <a:spLocks noGrp="1"/>
          </p:cNvSpPr>
          <p:nvPr>
            <p:ph type="ftr" sz="quarter" idx="11"/>
          </p:nvPr>
        </p:nvSpPr>
        <p:spPr/>
        <p:txBody>
          <a:bodyPr/>
          <a:p>
            <a:pPr marL="0" marR="0" lvl="0" indent="0" algn="ctr" defTabSz="457200" rtl="0" eaLnBrk="1" fontAlgn="auto" latinLnBrk="0" hangingPunct="1">
              <a:lnSpc>
                <a:spcPct val="100000"/>
              </a:lnSpc>
              <a:spcBef>
                <a:spcPts val="0"/>
              </a:spcBef>
              <a:spcAft>
                <a:spcPts val="0"/>
              </a:spcAft>
              <a:buClrTx/>
              <a:buSzTx/>
              <a:buFontTx/>
              <a:buNone/>
              <a:defRPr/>
            </a:pPr>
            <a:r>
              <a:rPr kumimoji="0" lang="en-IN" sz="1200" b="0" i="0" u="none" strike="noStrike" kern="1200" cap="none" spc="0" normalizeH="0" baseline="0" noProof="0">
                <a:ln>
                  <a:noFill/>
                </a:ln>
                <a:solidFill>
                  <a:schemeClr val="tx1">
                    <a:tint val="75000"/>
                  </a:schemeClr>
                </a:solidFill>
                <a:effectLst/>
                <a:uLnTx/>
                <a:uFillTx/>
                <a:latin typeface="+mn-lt"/>
                <a:ea typeface="+mn-ea"/>
                <a:cs typeface="+mn-cs"/>
              </a:rPr>
              <a:t>Academic Year - 2021-22</a:t>
            </a:r>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5" name="Slide Number Placeholder 4"/>
          <p:cNvSpPr>
            <a:spLocks noGrp="1"/>
          </p:cNvSpPr>
          <p:nvPr>
            <p:ph type="sldNum" sz="quarter" idx="12"/>
          </p:nvPr>
        </p:nvSpPr>
        <p:spPr/>
        <p:txBody>
          <a:bodyPr/>
          <a:p>
            <a:pPr lvl="0" eaLnBrk="1" hangingPunct="1">
              <a:buNone/>
            </a:pPr>
            <a:fld id="{9A0DB2DC-4C9A-4742-B13C-FB6460FD3503}" type="slidenum">
              <a:rPr lang="en-US" dirty="0">
                <a:latin typeface="Calibri" panose="020F0502020204030204" pitchFamily="34" charset="0"/>
              </a:rPr>
            </a:fld>
            <a:endParaRPr lang="en-US" dirty="0">
              <a:latin typeface="Calibri" panose="020F050202020403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p>
            <a:pPr marL="0" marR="0" lvl="0" indent="0" algn="l" defTabSz="457200" rtl="0" eaLnBrk="1" fontAlgn="auto" latinLnBrk="0" hangingPunct="1">
              <a:lnSpc>
                <a:spcPct val="100000"/>
              </a:lnSpc>
              <a:spcBef>
                <a:spcPts val="0"/>
              </a:spcBef>
              <a:spcAft>
                <a:spcPts val="0"/>
              </a:spcAft>
              <a:buClrTx/>
              <a:buSzTx/>
              <a:buFontTx/>
              <a:buNone/>
              <a:defRPr/>
            </a:pPr>
            <a:r>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t>8/14/2020</a:t>
            </a:r>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p>
            <a:pPr marL="0" marR="0" lvl="0" indent="0" algn="ctr" defTabSz="457200" rtl="0" eaLnBrk="1" fontAlgn="auto" latinLnBrk="0" hangingPunct="1">
              <a:lnSpc>
                <a:spcPct val="100000"/>
              </a:lnSpc>
              <a:spcBef>
                <a:spcPts val="0"/>
              </a:spcBef>
              <a:spcAft>
                <a:spcPts val="0"/>
              </a:spcAft>
              <a:buClrTx/>
              <a:buSzTx/>
              <a:buFontTx/>
              <a:buNone/>
              <a:defRPr/>
            </a:pPr>
            <a:r>
              <a:rPr kumimoji="0" lang="en-IN" sz="1200" b="0" i="0" u="none" strike="noStrike" kern="1200" cap="none" spc="0" normalizeH="0" baseline="0" noProof="0">
                <a:ln>
                  <a:noFill/>
                </a:ln>
                <a:solidFill>
                  <a:schemeClr val="tx1">
                    <a:tint val="75000"/>
                  </a:schemeClr>
                </a:solidFill>
                <a:effectLst/>
                <a:uLnTx/>
                <a:uFillTx/>
                <a:latin typeface="+mn-lt"/>
                <a:ea typeface="+mn-ea"/>
                <a:cs typeface="+mn-cs"/>
              </a:rPr>
              <a:t>Academic Year - 2021-22</a:t>
            </a:r>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p>
            <a:pPr lvl="0" eaLnBrk="1" hangingPunct="1">
              <a:buNone/>
            </a:pPr>
            <a:fld id="{9A0DB2DC-4C9A-4742-B13C-FB6460FD3503}" type="slidenum">
              <a:rPr lang="en-US" dirty="0">
                <a:latin typeface="Calibri" panose="020F0502020204030204" pitchFamily="34" charset="0"/>
              </a:rPr>
            </a:fld>
            <a:endParaRPr lang="en-US" dirty="0">
              <a:latin typeface="Calibri" panose="020F0502020204030204" pitchFamily="34" charset="0"/>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defRPr/>
            </a:lvl1pPr>
          </a:lstStyle>
          <a:p>
            <a:pPr marL="0" marR="0" lvl="0" indent="0" algn="l" defTabSz="457200" rtl="0" eaLnBrk="1" fontAlgn="auto" latinLnBrk="0" hangingPunct="1">
              <a:lnSpc>
                <a:spcPct val="100000"/>
              </a:lnSpc>
              <a:spcBef>
                <a:spcPts val="0"/>
              </a:spcBef>
              <a:spcAft>
                <a:spcPts val="0"/>
              </a:spcAft>
              <a:buClrTx/>
              <a:buSzTx/>
              <a:buFontTx/>
              <a:buNone/>
              <a:defRPr/>
            </a:pPr>
            <a:r>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t>8/14/2020</a:t>
            </a:r>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3" name="Footer Placeholder 2"/>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defRPr/>
            </a:lvl1pP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t>Academic Year - 2021-22</a:t>
            </a:r>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7" name="Slide Number Placeholder 3"/>
          <p:cNvSpPr>
            <a:spLocks noGrp="1"/>
          </p:cNvSpPr>
          <p:nvPr>
            <p:ph type="sldNum" sz="quarter" idx="4"/>
          </p:nvPr>
        </p:nvSpPr>
        <p:spPr>
          <a:xfrm>
            <a:off x="8610600" y="6356350"/>
            <a:ext cx="2743200" cy="365125"/>
          </a:xfrm>
          <a:prstGeom prst="rect">
            <a:avLst/>
          </a:prstGeom>
        </p:spPr>
        <p:txBody>
          <a:bodyPr vert="horz" lIns="91440" tIns="45720" rIns="91440" bIns="45720" rtlCol="0" anchor="ctr"/>
          <a:p>
            <a:pPr algn="r" eaLnBrk="1" hangingPunct="1">
              <a:buNone/>
            </a:pPr>
            <a:fld id="{9A0DB2DC-4C9A-4742-B13C-FB6460FD3503}" type="slidenum">
              <a:rPr lang="en-US" dirty="0"/>
            </a:fld>
            <a:endParaRPr 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p>
            <a:pPr marL="0" marR="0" lvl="0" indent="0" algn="l" defTabSz="457200" rtl="0" eaLnBrk="1" fontAlgn="auto" latinLnBrk="0" hangingPunct="1">
              <a:lnSpc>
                <a:spcPct val="100000"/>
              </a:lnSpc>
              <a:spcBef>
                <a:spcPts val="0"/>
              </a:spcBef>
              <a:spcAft>
                <a:spcPts val="0"/>
              </a:spcAft>
              <a:buClrTx/>
              <a:buSzTx/>
              <a:buFontTx/>
              <a:buNone/>
              <a:defRPr/>
            </a:pPr>
            <a:r>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t>8/14/2020</a:t>
            </a:r>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6" name="Footer Placeholder 5"/>
          <p:cNvSpPr>
            <a:spLocks noGrp="1"/>
          </p:cNvSpPr>
          <p:nvPr>
            <p:ph type="ftr" sz="quarter" idx="11"/>
          </p:nvPr>
        </p:nvSpPr>
        <p:spPr/>
        <p:txBody>
          <a:bodyPr/>
          <a:p>
            <a:pPr marL="0" marR="0" lvl="0" indent="0" algn="ctr" defTabSz="457200" rtl="0" eaLnBrk="1" fontAlgn="auto" latinLnBrk="0" hangingPunct="1">
              <a:lnSpc>
                <a:spcPct val="100000"/>
              </a:lnSpc>
              <a:spcBef>
                <a:spcPts val="0"/>
              </a:spcBef>
              <a:spcAft>
                <a:spcPts val="0"/>
              </a:spcAft>
              <a:buClrTx/>
              <a:buSzTx/>
              <a:buFontTx/>
              <a:buNone/>
              <a:defRPr/>
            </a:pPr>
            <a:r>
              <a:rPr kumimoji="0" lang="en-IN" sz="1200" b="0" i="0" u="none" strike="noStrike" kern="1200" cap="none" spc="0" normalizeH="0" baseline="0" noProof="0">
                <a:ln>
                  <a:noFill/>
                </a:ln>
                <a:solidFill>
                  <a:schemeClr val="tx1">
                    <a:tint val="75000"/>
                  </a:schemeClr>
                </a:solidFill>
                <a:effectLst/>
                <a:uLnTx/>
                <a:uFillTx/>
                <a:latin typeface="+mn-lt"/>
                <a:ea typeface="+mn-ea"/>
                <a:cs typeface="+mn-cs"/>
              </a:rPr>
              <a:t>Academic Year - 2021-22</a:t>
            </a:r>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7" name="Slide Number Placeholder 6"/>
          <p:cNvSpPr>
            <a:spLocks noGrp="1"/>
          </p:cNvSpPr>
          <p:nvPr>
            <p:ph type="sldNum" sz="quarter" idx="12"/>
          </p:nvPr>
        </p:nvSpPr>
        <p:spPr/>
        <p:txBody>
          <a:bodyPr/>
          <a:p>
            <a:pPr lvl="0" eaLnBrk="1" hangingPunct="1">
              <a:buNone/>
            </a:pPr>
            <a:fld id="{9A0DB2DC-4C9A-4742-B13C-FB6460FD3503}" type="slidenum">
              <a:rPr lang="en-US" dirty="0">
                <a:latin typeface="Calibri" panose="020F0502020204030204" pitchFamily="34" charset="0"/>
              </a:rPr>
            </a:fld>
            <a:endParaRPr lang="en-US" dirty="0">
              <a:latin typeface="Calibri" panose="020F0502020204030204" pitchFamily="34" charset="0"/>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vert="horz" wrap="square" lIns="91440" tIns="45720" rIns="91440" bIns="45720" numCol="1" rtlCol="0" anchor="t" anchorCtr="0" compatLnSpc="1">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90000"/>
              </a:lnSpc>
              <a:spcBef>
                <a:spcPts val="1000"/>
              </a:spcBef>
              <a:spcAft>
                <a:spcPct val="0"/>
              </a:spcAft>
              <a:buClrTx/>
              <a:buSzTx/>
              <a:buFont typeface="Arial" panose="020B0604020202020204" pitchFamily="34" charset="0"/>
              <a:buNone/>
              <a:defRPr/>
            </a:pPr>
            <a:r>
              <a:rPr kumimoji="0" lang="en-US" sz="3200" b="0" i="0" u="none" strike="noStrike" kern="1200" cap="none" spc="0" normalizeH="0" baseline="0" noProof="0">
                <a:ln>
                  <a:noFill/>
                </a:ln>
                <a:solidFill>
                  <a:schemeClr val="tx1"/>
                </a:solidFill>
                <a:effectLst/>
                <a:uLnTx/>
                <a:uFillTx/>
                <a:latin typeface="+mn-lt"/>
                <a:ea typeface="+mn-ea"/>
                <a:cs typeface="+mn-cs"/>
              </a:rPr>
              <a:t>Click icon to add picture</a:t>
            </a: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p>
            <a:pPr marL="0" marR="0" lvl="0" indent="0" algn="l" defTabSz="457200" rtl="0" eaLnBrk="1" fontAlgn="auto" latinLnBrk="0" hangingPunct="1">
              <a:lnSpc>
                <a:spcPct val="100000"/>
              </a:lnSpc>
              <a:spcBef>
                <a:spcPts val="0"/>
              </a:spcBef>
              <a:spcAft>
                <a:spcPts val="0"/>
              </a:spcAft>
              <a:buClrTx/>
              <a:buSzTx/>
              <a:buFontTx/>
              <a:buNone/>
              <a:defRPr/>
            </a:pPr>
            <a:r>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t>8/14/2020</a:t>
            </a:r>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6" name="Footer Placeholder 5"/>
          <p:cNvSpPr>
            <a:spLocks noGrp="1"/>
          </p:cNvSpPr>
          <p:nvPr>
            <p:ph type="ftr" sz="quarter" idx="11"/>
          </p:nvPr>
        </p:nvSpPr>
        <p:spPr/>
        <p:txBody>
          <a:bodyPr/>
          <a:p>
            <a:pPr marL="0" marR="0" lvl="0" indent="0" algn="ctr" defTabSz="457200" rtl="0" eaLnBrk="1" fontAlgn="auto" latinLnBrk="0" hangingPunct="1">
              <a:lnSpc>
                <a:spcPct val="100000"/>
              </a:lnSpc>
              <a:spcBef>
                <a:spcPts val="0"/>
              </a:spcBef>
              <a:spcAft>
                <a:spcPts val="0"/>
              </a:spcAft>
              <a:buClrTx/>
              <a:buSzTx/>
              <a:buFontTx/>
              <a:buNone/>
              <a:defRPr/>
            </a:pPr>
            <a:r>
              <a:rPr kumimoji="0" lang="en-IN" sz="1200" b="0" i="0" u="none" strike="noStrike" kern="1200" cap="none" spc="0" normalizeH="0" baseline="0" noProof="0">
                <a:ln>
                  <a:noFill/>
                </a:ln>
                <a:solidFill>
                  <a:schemeClr val="tx1">
                    <a:tint val="75000"/>
                  </a:schemeClr>
                </a:solidFill>
                <a:effectLst/>
                <a:uLnTx/>
                <a:uFillTx/>
                <a:latin typeface="+mn-lt"/>
                <a:ea typeface="+mn-ea"/>
                <a:cs typeface="+mn-cs"/>
              </a:rPr>
              <a:t>Academic Year - 2021-22</a:t>
            </a:r>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7" name="Slide Number Placeholder 6"/>
          <p:cNvSpPr>
            <a:spLocks noGrp="1"/>
          </p:cNvSpPr>
          <p:nvPr>
            <p:ph type="sldNum" sz="quarter" idx="12"/>
          </p:nvPr>
        </p:nvSpPr>
        <p:spPr/>
        <p:txBody>
          <a:bodyPr/>
          <a:p>
            <a:pPr lvl="0" eaLnBrk="1" hangingPunct="1">
              <a:buNone/>
            </a:pPr>
            <a:fld id="{9A0DB2DC-4C9A-4742-B13C-FB6460FD3503}" type="slidenum">
              <a:rPr lang="en-US" dirty="0">
                <a:latin typeface="Calibri" panose="020F0502020204030204" pitchFamily="34" charset="0"/>
              </a:rPr>
            </a:fld>
            <a:endParaRPr lang="en-US" dirty="0">
              <a:latin typeface="Calibri" panose="020F0502020204030204" pitchFamily="34" charset="0"/>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p>
            <a:pPr marL="0" marR="0" lvl="0" indent="0" algn="l" defTabSz="457200" rtl="0" eaLnBrk="1" fontAlgn="auto" latinLnBrk="0" hangingPunct="1">
              <a:lnSpc>
                <a:spcPct val="100000"/>
              </a:lnSpc>
              <a:spcBef>
                <a:spcPts val="0"/>
              </a:spcBef>
              <a:spcAft>
                <a:spcPts val="0"/>
              </a:spcAft>
              <a:buClrTx/>
              <a:buSzTx/>
              <a:buFontTx/>
              <a:buNone/>
              <a:defRPr/>
            </a:pPr>
            <a:r>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t>8/14/2020</a:t>
            </a:r>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p>
            <a:pPr marL="0" marR="0" lvl="0" indent="0" algn="ctr" defTabSz="457200" rtl="0" eaLnBrk="1" fontAlgn="auto" latinLnBrk="0" hangingPunct="1">
              <a:lnSpc>
                <a:spcPct val="100000"/>
              </a:lnSpc>
              <a:spcBef>
                <a:spcPts val="0"/>
              </a:spcBef>
              <a:spcAft>
                <a:spcPts val="0"/>
              </a:spcAft>
              <a:buClrTx/>
              <a:buSzTx/>
              <a:buFontTx/>
              <a:buNone/>
              <a:defRPr/>
            </a:pPr>
            <a:r>
              <a:rPr kumimoji="0" lang="en-IN" sz="1200" b="0" i="0" u="none" strike="noStrike" kern="1200" cap="none" spc="0" normalizeH="0" baseline="0" noProof="0">
                <a:ln>
                  <a:noFill/>
                </a:ln>
                <a:solidFill>
                  <a:schemeClr val="tx1">
                    <a:tint val="75000"/>
                  </a:schemeClr>
                </a:solidFill>
                <a:effectLst/>
                <a:uLnTx/>
                <a:uFillTx/>
                <a:latin typeface="+mn-lt"/>
                <a:ea typeface="+mn-ea"/>
                <a:cs typeface="+mn-cs"/>
              </a:rPr>
              <a:t>Academic Year - 2021-22</a:t>
            </a:r>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p>
            <a:pPr lvl="0" eaLnBrk="1" hangingPunct="1">
              <a:buNone/>
            </a:pPr>
            <a:fld id="{9A0DB2DC-4C9A-4742-B13C-FB6460FD3503}" type="slidenum">
              <a:rPr lang="en-US" dirty="0">
                <a:latin typeface="Calibri" panose="020F0502020204030204" pitchFamily="34" charset="0"/>
              </a:rPr>
            </a:fld>
            <a:endParaRPr lang="en-US" dirty="0">
              <a:latin typeface="Calibri" panose="020F0502020204030204" pitchFamily="34" charset="0"/>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p>
            <a:pPr marL="0" marR="0" lvl="0" indent="0" algn="l" defTabSz="457200" rtl="0" eaLnBrk="1" fontAlgn="auto" latinLnBrk="0" hangingPunct="1">
              <a:lnSpc>
                <a:spcPct val="100000"/>
              </a:lnSpc>
              <a:spcBef>
                <a:spcPts val="0"/>
              </a:spcBef>
              <a:spcAft>
                <a:spcPts val="0"/>
              </a:spcAft>
              <a:buClrTx/>
              <a:buSzTx/>
              <a:buFontTx/>
              <a:buNone/>
              <a:defRPr/>
            </a:pPr>
            <a:r>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t>8/14/2020</a:t>
            </a:r>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p>
            <a:pPr marL="0" marR="0" lvl="0" indent="0" algn="ctr" defTabSz="457200" rtl="0" eaLnBrk="1" fontAlgn="auto" latinLnBrk="0" hangingPunct="1">
              <a:lnSpc>
                <a:spcPct val="100000"/>
              </a:lnSpc>
              <a:spcBef>
                <a:spcPts val="0"/>
              </a:spcBef>
              <a:spcAft>
                <a:spcPts val="0"/>
              </a:spcAft>
              <a:buClrTx/>
              <a:buSzTx/>
              <a:buFontTx/>
              <a:buNone/>
              <a:defRPr/>
            </a:pPr>
            <a:r>
              <a:rPr kumimoji="0" lang="en-IN" sz="1200" b="0" i="0" u="none" strike="noStrike" kern="1200" cap="none" spc="0" normalizeH="0" baseline="0" noProof="0">
                <a:ln>
                  <a:noFill/>
                </a:ln>
                <a:solidFill>
                  <a:schemeClr val="tx1">
                    <a:tint val="75000"/>
                  </a:schemeClr>
                </a:solidFill>
                <a:effectLst/>
                <a:uLnTx/>
                <a:uFillTx/>
                <a:latin typeface="+mn-lt"/>
                <a:ea typeface="+mn-ea"/>
                <a:cs typeface="+mn-cs"/>
              </a:rPr>
              <a:t>Academic Year - 2021-22</a:t>
            </a:r>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p>
            <a:pPr lvl="0" eaLnBrk="1" hangingPunct="1">
              <a:buNone/>
            </a:pPr>
            <a:fld id="{9A0DB2DC-4C9A-4742-B13C-FB6460FD3503}" type="slidenum">
              <a:rPr lang="en-US" dirty="0">
                <a:latin typeface="Calibri" panose="020F0502020204030204" pitchFamily="34" charset="0"/>
              </a:rPr>
            </a:fld>
            <a:endParaRPr lang="en-US" dirty="0">
              <a:latin typeface="Calibri" panose="020F0502020204030204" pitchFamily="34" charset="0"/>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Title and Content">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228600" indent="-228600">
              <a:buFont typeface="Wingdings" panose="05000000000000000000" pitchFamily="2" charset="2"/>
              <a:buChar char="v"/>
              <a:defRPr sz="1800">
                <a:latin typeface="Times New Roman" panose="02020603050405020304" pitchFamily="18" charset="0"/>
                <a:cs typeface="Times New Roman" panose="02020603050405020304" pitchFamily="18" charset="0"/>
              </a:defRPr>
            </a:lvl1pPr>
            <a:lvl2pPr marL="685800" indent="-228600">
              <a:buFont typeface="Wingdings" panose="05000000000000000000" pitchFamily="2" charset="2"/>
              <a:buChar char="§"/>
              <a:defRPr sz="2000">
                <a:latin typeface="Times New Roman" panose="02020603050405020304" pitchFamily="18" charset="0"/>
                <a:cs typeface="Times New Roman" panose="02020603050405020304" pitchFamily="18" charset="0"/>
              </a:defRPr>
            </a:lvl2pPr>
            <a:lvl3pPr marL="1143000" indent="-228600">
              <a:buFont typeface="Wingdings" panose="05000000000000000000" pitchFamily="2" charset="2"/>
              <a:buChar char="v"/>
              <a:defRPr sz="1800">
                <a:latin typeface="Times New Roman" panose="02020603050405020304" pitchFamily="18" charset="0"/>
                <a:cs typeface="Times New Roman" panose="02020603050405020304" pitchFamily="18" charset="0"/>
              </a:defRPr>
            </a:lvl3pPr>
            <a:lvl4pPr marL="1600200" indent="-228600">
              <a:buFont typeface="Wingdings" panose="05000000000000000000" pitchFamily="2" charset="2"/>
              <a:buChar char="v"/>
              <a:defRPr>
                <a:latin typeface="Times New Roman" panose="02020603050405020304" pitchFamily="18" charset="0"/>
                <a:cs typeface="Times New Roman" panose="02020603050405020304" pitchFamily="18" charset="0"/>
              </a:defRPr>
            </a:lvl4pPr>
            <a:lvl5pPr marL="2057400" indent="-228600">
              <a:buFont typeface="Wingdings" panose="05000000000000000000" pitchFamily="2" charset="2"/>
              <a:buChar char="v"/>
              <a:defRPr>
                <a:latin typeface="Times New Roman" panose="02020603050405020304" pitchFamily="18" charset="0"/>
                <a:cs typeface="Times New Roman" panose="02020603050405020304" pitchFamily="18" charset="0"/>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7" name="Title 6"/>
          <p:cNvSpPr>
            <a:spLocks noGrp="1"/>
          </p:cNvSpPr>
          <p:nvPr>
            <p:ph type="title"/>
          </p:nvPr>
        </p:nvSpPr>
        <p:spPr/>
        <p:txBody>
          <a:bodyPr>
            <a:normAutofit/>
            <a:scene3d>
              <a:camera prst="orthographicFront"/>
              <a:lightRig rig="harsh" dir="t"/>
            </a:scene3d>
            <a:sp3d extrusionH="57150" prstMaterial="matte">
              <a:bevelT w="63500" h="12700" prst="angle"/>
              <a:contourClr>
                <a:schemeClr val="bg1">
                  <a:lumMod val="65000"/>
                </a:schemeClr>
              </a:contourClr>
            </a:sp3d>
          </a:bodyPr>
          <a:lstStyle>
            <a:lvl1pPr>
              <a:defRPr sz="4000" b="1" cap="none" spc="0">
                <a:solidFill>
                  <a:schemeClr val="accent1">
                    <a:lumMod val="50000"/>
                  </a:schemeClr>
                </a:solidFill>
                <a:effectLst/>
                <a:latin typeface="Times New Roman" panose="02020603050405020304" pitchFamily="18" charset="0"/>
                <a:cs typeface="Times New Roman" panose="02020603050405020304" pitchFamily="18" charset="0"/>
              </a:defRPr>
            </a:lvl1pPr>
          </a:lstStyle>
          <a:p>
            <a:r>
              <a:rPr lang="en-US" dirty="0"/>
              <a:t>Click to edit Master title style</a:t>
            </a:r>
            <a:endParaRPr lang="en-US" dirty="0"/>
          </a:p>
        </p:txBody>
      </p:sp>
      <p:sp>
        <p:nvSpPr>
          <p:cNvPr id="2" name="Date Placeholder 7"/>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fontAlgn="auto">
              <a:spcBef>
                <a:spcPts val="0"/>
              </a:spcBef>
              <a:spcAft>
                <a:spcPts val="0"/>
              </a:spcAft>
              <a:defRPr sz="1200">
                <a:solidFill>
                  <a:srgbClr val="FF0000"/>
                </a:solidFill>
                <a:latin typeface="Times New Roman" panose="02020603050405020304" pitchFamily="18" charset="0"/>
                <a:cs typeface="Times New Roman" panose="02020603050405020304" pitchFamily="18" charset="0"/>
              </a:defRPr>
            </a:lvl1pPr>
          </a:lstStyle>
          <a:p>
            <a:pPr marL="0" marR="0" lvl="0" indent="0" algn="l" defTabSz="457200" rtl="0" eaLnBrk="1" fontAlgn="auto" latinLnBrk="0" hangingPunct="1">
              <a:lnSpc>
                <a:spcPct val="100000"/>
              </a:lnSpc>
              <a:spcBef>
                <a:spcPts val="0"/>
              </a:spcBef>
              <a:spcAft>
                <a:spcPts val="0"/>
              </a:spcAft>
              <a:buClrTx/>
              <a:buSzTx/>
              <a:buFontTx/>
              <a:buNone/>
              <a:defRPr/>
            </a:pPr>
            <a:r>
              <a:rPr kumimoji="0" lang="en-US" sz="1200" b="0" i="0" u="none" strike="noStrike" kern="1200" cap="none" spc="0" normalizeH="0" baseline="0" noProof="0">
                <a:ln>
                  <a:noFill/>
                </a:ln>
                <a:solidFill>
                  <a:srgbClr val="FF0000"/>
                </a:solidFill>
                <a:effectLst/>
                <a:uLnTx/>
                <a:uFillTx/>
                <a:latin typeface="Times New Roman" panose="02020603050405020304" pitchFamily="18" charset="0"/>
                <a:ea typeface="+mn-ea"/>
                <a:cs typeface="Times New Roman" panose="02020603050405020304" pitchFamily="18" charset="0"/>
              </a:rPr>
              <a:t>8/14/2020</a:t>
            </a:r>
            <a:endParaRPr kumimoji="0" lang="en-US" sz="1200" b="0" i="0" u="none" strike="noStrike" kern="1200" cap="none" spc="0" normalizeH="0" baseline="0" noProof="0" dirty="0">
              <a:ln>
                <a:noFill/>
              </a:ln>
              <a:solidFill>
                <a:srgbClr val="FF0000"/>
              </a:solidFill>
              <a:effectLst/>
              <a:uLnTx/>
              <a:uFillTx/>
              <a:latin typeface="Times New Roman" panose="02020603050405020304" pitchFamily="18" charset="0"/>
              <a:ea typeface="+mn-ea"/>
              <a:cs typeface="Times New Roman" panose="02020603050405020304" pitchFamily="18" charset="0"/>
            </a:endParaRPr>
          </a:p>
        </p:txBody>
      </p:sp>
      <p:sp>
        <p:nvSpPr>
          <p:cNvPr id="4" name="Footer Placeholder 8"/>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defRPr/>
            </a:lvl1pP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en-IN" sz="1200" b="0" i="0" u="none" strike="noStrike" kern="1200" cap="none" spc="0" normalizeH="0" baseline="0" noProof="0">
                <a:ln>
                  <a:noFill/>
                </a:ln>
                <a:solidFill>
                  <a:schemeClr val="tx1">
                    <a:tint val="75000"/>
                  </a:schemeClr>
                </a:solidFill>
                <a:effectLst/>
                <a:uLnTx/>
                <a:uFillTx/>
                <a:latin typeface="+mn-lt"/>
                <a:ea typeface="+mn-ea"/>
                <a:cs typeface="+mn-cs"/>
              </a:rPr>
              <a:t>Academic Year - 2021-22</a:t>
            </a:r>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5" name="Slide Number Placeholder 9"/>
          <p:cNvSpPr>
            <a:spLocks noGrp="1"/>
          </p:cNvSpPr>
          <p:nvPr>
            <p:ph type="sldNum" sz="quarter" idx="4"/>
          </p:nvPr>
        </p:nvSpPr>
        <p:spPr>
          <a:xfrm>
            <a:off x="8610600" y="6381750"/>
            <a:ext cx="2743200" cy="365125"/>
          </a:xfrm>
          <a:prstGeom prst="rect">
            <a:avLst/>
          </a:prstGeom>
        </p:spPr>
        <p:txBody>
          <a:bodyPr vert="horz" wrap="square" lIns="91440" tIns="45720" rIns="91440" bIns="45720" numCol="1" rtlCol="0" anchor="t" anchorCtr="0" compatLnSpc="1"/>
          <a:p>
            <a:pPr algn="r" eaLnBrk="1" hangingPunct="1">
              <a:buNone/>
            </a:pPr>
            <a:fld id="{9A0DB2DC-4C9A-4742-B13C-FB6460FD3503}" type="slidenum">
              <a:rPr lang="en-US" altLang="en-US" sz="1400" dirty="0">
                <a:solidFill>
                  <a:srgbClr val="FF0000"/>
                </a:solidFill>
              </a:rPr>
            </a:fld>
            <a:endParaRPr lang="en-US" altLang="en-US" sz="1400" dirty="0">
              <a:solidFill>
                <a:srgbClr val="FF0000"/>
              </a:solidFill>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ustom Layou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fontAlgn="auto">
              <a:spcBef>
                <a:spcPts val="0"/>
              </a:spcBef>
              <a:spcAft>
                <a:spcPts val="0"/>
              </a:spcAft>
              <a:defRPr>
                <a:latin typeface="+mn-lt"/>
                <a:cs typeface="+mn-cs"/>
              </a:defRPr>
            </a:lvl1pPr>
          </a:lstStyle>
          <a:p>
            <a:pPr marL="0" marR="0" lvl="0" indent="0" algn="l" defTabSz="457200" rtl="0" eaLnBrk="1" fontAlgn="auto" latinLnBrk="0" hangingPunct="1">
              <a:lnSpc>
                <a:spcPct val="100000"/>
              </a:lnSpc>
              <a:spcBef>
                <a:spcPts val="0"/>
              </a:spcBef>
              <a:spcAft>
                <a:spcPts val="0"/>
              </a:spcAft>
              <a:buClrTx/>
              <a:buSzTx/>
              <a:buFontTx/>
              <a:buNone/>
              <a:defRPr/>
            </a:pPr>
            <a:r>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t>8/14/2020</a:t>
            </a:r>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4" name="Slide Number Placeholder 3"/>
          <p:cNvSpPr>
            <a:spLocks noGrp="1"/>
          </p:cNvSpPr>
          <p:nvPr>
            <p:ph type="sldNum" sz="quarter" idx="4"/>
          </p:nvPr>
        </p:nvSpPr>
        <p:spPr>
          <a:xfrm>
            <a:off x="8610600" y="6381750"/>
            <a:ext cx="2743200" cy="365125"/>
          </a:xfrm>
          <a:prstGeom prst="rect">
            <a:avLst/>
          </a:prstGeom>
        </p:spPr>
        <p:txBody>
          <a:bodyPr vert="horz" wrap="square" lIns="91440" tIns="45720" rIns="91440" bIns="45720" numCol="1" rtlCol="0" anchor="t" anchorCtr="0" compatLnSpc="1"/>
          <a:p>
            <a:pPr algn="r" eaLnBrk="1" hangingPunct="1">
              <a:buNone/>
            </a:pPr>
            <a:fld id="{9A0DB2DC-4C9A-4742-B13C-FB6460FD3503}" type="slidenum">
              <a:rPr lang="en-US" altLang="en-US" dirty="0"/>
            </a:fld>
            <a:endParaRPr lang="en-US" altLang="en-US" dirty="0"/>
          </a:p>
        </p:txBody>
      </p:sp>
      <p:sp>
        <p:nvSpPr>
          <p:cNvPr id="7"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defRPr/>
            </a:lvl1pP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en-IN" sz="1200" b="0" i="0" u="none" strike="noStrike" kern="1200" cap="none" spc="0" normalizeH="0" baseline="0" noProof="0">
                <a:ln>
                  <a:noFill/>
                </a:ln>
                <a:solidFill>
                  <a:schemeClr val="tx1">
                    <a:tint val="75000"/>
                  </a:schemeClr>
                </a:solidFill>
                <a:effectLst/>
                <a:uLnTx/>
                <a:uFillTx/>
                <a:latin typeface="+mn-lt"/>
                <a:ea typeface="+mn-ea"/>
                <a:cs typeface="+mn-cs"/>
              </a:rPr>
              <a:t>Academic Year - 2021-22</a:t>
            </a:r>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p>
            <a:pPr marL="0" marR="0" lvl="0" indent="0" algn="l" defTabSz="457200" rtl="0" eaLnBrk="1" fontAlgn="auto" latinLnBrk="0" hangingPunct="1">
              <a:lnSpc>
                <a:spcPct val="100000"/>
              </a:lnSpc>
              <a:spcBef>
                <a:spcPts val="0"/>
              </a:spcBef>
              <a:spcAft>
                <a:spcPts val="0"/>
              </a:spcAft>
              <a:buClrTx/>
              <a:buSzTx/>
              <a:buFontTx/>
              <a:buNone/>
              <a:defRPr/>
            </a:pPr>
            <a:r>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t>8/14/2020</a:t>
            </a:r>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p>
            <a:pPr marL="0" marR="0" lvl="0" indent="0" algn="ctr" defTabSz="457200" rtl="0" eaLnBrk="1" fontAlgn="auto" latinLnBrk="0" hangingPunct="1">
              <a:lnSpc>
                <a:spcPct val="100000"/>
              </a:lnSpc>
              <a:spcBef>
                <a:spcPts val="0"/>
              </a:spcBef>
              <a:spcAft>
                <a:spcPts val="0"/>
              </a:spcAft>
              <a:buClrTx/>
              <a:buSzTx/>
              <a:buFontTx/>
              <a:buNone/>
              <a:defRPr/>
            </a:pPr>
            <a:r>
              <a:rPr kumimoji="0" lang="en-IN" sz="1200" b="0" i="0" u="none" strike="noStrike" kern="1200" cap="none" spc="0" normalizeH="0" baseline="0" noProof="0">
                <a:ln>
                  <a:noFill/>
                </a:ln>
                <a:solidFill>
                  <a:schemeClr val="tx1">
                    <a:tint val="75000"/>
                  </a:schemeClr>
                </a:solidFill>
                <a:effectLst/>
                <a:uLnTx/>
                <a:uFillTx/>
                <a:latin typeface="+mn-lt"/>
                <a:ea typeface="+mn-ea"/>
                <a:cs typeface="+mn-cs"/>
              </a:rPr>
              <a:t>Academic Year - 2021-22</a:t>
            </a:r>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p>
            <a:pPr lvl="0" eaLnBrk="1" hangingPunct="1">
              <a:buNone/>
            </a:pPr>
            <a:fld id="{9A0DB2DC-4C9A-4742-B13C-FB6460FD3503}" type="slidenum">
              <a:rPr lang="en-US" dirty="0">
                <a:latin typeface="Calibri" panose="020F0502020204030204" pitchFamily="34" charset="0"/>
              </a:rPr>
            </a:fld>
            <a:endParaRPr lang="en-US" dirty="0">
              <a:latin typeface="Calibri" panose="020F050202020403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p>
            <a:pPr marL="0" marR="0" lvl="0" indent="0" algn="l" defTabSz="457200" rtl="0" eaLnBrk="1" fontAlgn="auto" latinLnBrk="0" hangingPunct="1">
              <a:lnSpc>
                <a:spcPct val="100000"/>
              </a:lnSpc>
              <a:spcBef>
                <a:spcPts val="0"/>
              </a:spcBef>
              <a:spcAft>
                <a:spcPts val="0"/>
              </a:spcAft>
              <a:buClrTx/>
              <a:buSzTx/>
              <a:buFontTx/>
              <a:buNone/>
              <a:defRPr/>
            </a:pPr>
            <a:r>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t>8/14/2020</a:t>
            </a:r>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6" name="Footer Placeholder 5"/>
          <p:cNvSpPr>
            <a:spLocks noGrp="1"/>
          </p:cNvSpPr>
          <p:nvPr>
            <p:ph type="ftr" sz="quarter" idx="11"/>
          </p:nvPr>
        </p:nvSpPr>
        <p:spPr/>
        <p:txBody>
          <a:bodyPr/>
          <a:p>
            <a:pPr marL="0" marR="0" lvl="0" indent="0" algn="ctr" defTabSz="457200" rtl="0" eaLnBrk="1" fontAlgn="auto" latinLnBrk="0" hangingPunct="1">
              <a:lnSpc>
                <a:spcPct val="100000"/>
              </a:lnSpc>
              <a:spcBef>
                <a:spcPts val="0"/>
              </a:spcBef>
              <a:spcAft>
                <a:spcPts val="0"/>
              </a:spcAft>
              <a:buClrTx/>
              <a:buSzTx/>
              <a:buFontTx/>
              <a:buNone/>
              <a:defRPr/>
            </a:pPr>
            <a:r>
              <a:rPr kumimoji="0" lang="en-IN" sz="1200" b="0" i="0" u="none" strike="noStrike" kern="1200" cap="none" spc="0" normalizeH="0" baseline="0" noProof="0">
                <a:ln>
                  <a:noFill/>
                </a:ln>
                <a:solidFill>
                  <a:schemeClr val="tx1">
                    <a:tint val="75000"/>
                  </a:schemeClr>
                </a:solidFill>
                <a:effectLst/>
                <a:uLnTx/>
                <a:uFillTx/>
                <a:latin typeface="+mn-lt"/>
                <a:ea typeface="+mn-ea"/>
                <a:cs typeface="+mn-cs"/>
              </a:rPr>
              <a:t>Academic Year - 2021-22</a:t>
            </a:r>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7" name="Slide Number Placeholder 6"/>
          <p:cNvSpPr>
            <a:spLocks noGrp="1"/>
          </p:cNvSpPr>
          <p:nvPr>
            <p:ph type="sldNum" sz="quarter" idx="12"/>
          </p:nvPr>
        </p:nvSpPr>
        <p:spPr/>
        <p:txBody>
          <a:bodyPr/>
          <a:p>
            <a:pPr lvl="0" eaLnBrk="1" hangingPunct="1">
              <a:buNone/>
            </a:pPr>
            <a:fld id="{9A0DB2DC-4C9A-4742-B13C-FB6460FD3503}" type="slidenum">
              <a:rPr lang="en-US" dirty="0">
                <a:latin typeface="Calibri" panose="020F0502020204030204" pitchFamily="34" charset="0"/>
              </a:rPr>
            </a:fld>
            <a:endParaRPr lang="en-US" dirty="0">
              <a:latin typeface="Calibri" panose="020F050202020403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p>
            <a:pPr marL="0" marR="0" lvl="0" indent="0" algn="l" defTabSz="457200" rtl="0" eaLnBrk="1" fontAlgn="auto" latinLnBrk="0" hangingPunct="1">
              <a:lnSpc>
                <a:spcPct val="100000"/>
              </a:lnSpc>
              <a:spcBef>
                <a:spcPts val="0"/>
              </a:spcBef>
              <a:spcAft>
                <a:spcPts val="0"/>
              </a:spcAft>
              <a:buClrTx/>
              <a:buSzTx/>
              <a:buFontTx/>
              <a:buNone/>
              <a:defRPr/>
            </a:pPr>
            <a:r>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t>8/14/2020</a:t>
            </a:r>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8" name="Footer Placeholder 7"/>
          <p:cNvSpPr>
            <a:spLocks noGrp="1"/>
          </p:cNvSpPr>
          <p:nvPr>
            <p:ph type="ftr" sz="quarter" idx="11"/>
          </p:nvPr>
        </p:nvSpPr>
        <p:spPr/>
        <p:txBody>
          <a:bodyPr/>
          <a:p>
            <a:pPr marL="0" marR="0" lvl="0" indent="0" algn="ctr" defTabSz="457200" rtl="0" eaLnBrk="1" fontAlgn="auto" latinLnBrk="0" hangingPunct="1">
              <a:lnSpc>
                <a:spcPct val="100000"/>
              </a:lnSpc>
              <a:spcBef>
                <a:spcPts val="0"/>
              </a:spcBef>
              <a:spcAft>
                <a:spcPts val="0"/>
              </a:spcAft>
              <a:buClrTx/>
              <a:buSzTx/>
              <a:buFontTx/>
              <a:buNone/>
              <a:defRPr/>
            </a:pPr>
            <a:r>
              <a:rPr kumimoji="0" lang="en-IN" sz="1200" b="0" i="0" u="none" strike="noStrike" kern="1200" cap="none" spc="0" normalizeH="0" baseline="0" noProof="0">
                <a:ln>
                  <a:noFill/>
                </a:ln>
                <a:solidFill>
                  <a:schemeClr val="tx1">
                    <a:tint val="75000"/>
                  </a:schemeClr>
                </a:solidFill>
                <a:effectLst/>
                <a:uLnTx/>
                <a:uFillTx/>
                <a:latin typeface="+mn-lt"/>
                <a:ea typeface="+mn-ea"/>
                <a:cs typeface="+mn-cs"/>
              </a:rPr>
              <a:t>Academic Year - 2021-22</a:t>
            </a:r>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9" name="Slide Number Placeholder 8"/>
          <p:cNvSpPr>
            <a:spLocks noGrp="1"/>
          </p:cNvSpPr>
          <p:nvPr>
            <p:ph type="sldNum" sz="quarter" idx="12"/>
          </p:nvPr>
        </p:nvSpPr>
        <p:spPr/>
        <p:txBody>
          <a:bodyPr/>
          <a:p>
            <a:pPr lvl="0" eaLnBrk="1" hangingPunct="1">
              <a:buNone/>
            </a:pPr>
            <a:fld id="{9A0DB2DC-4C9A-4742-B13C-FB6460FD3503}" type="slidenum">
              <a:rPr lang="en-US" dirty="0">
                <a:latin typeface="Calibri" panose="020F0502020204030204" pitchFamily="34" charset="0"/>
              </a:rPr>
            </a:fld>
            <a:endParaRPr lang="en-US" dirty="0">
              <a:latin typeface="Calibri" panose="020F050202020403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p>
            <a:pPr marL="0" marR="0" lvl="0" indent="0" algn="l" defTabSz="457200" rtl="0" eaLnBrk="1" fontAlgn="auto" latinLnBrk="0" hangingPunct="1">
              <a:lnSpc>
                <a:spcPct val="100000"/>
              </a:lnSpc>
              <a:spcBef>
                <a:spcPts val="0"/>
              </a:spcBef>
              <a:spcAft>
                <a:spcPts val="0"/>
              </a:spcAft>
              <a:buClrTx/>
              <a:buSzTx/>
              <a:buFontTx/>
              <a:buNone/>
              <a:defRPr/>
            </a:pPr>
            <a:r>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t>8/14/2020</a:t>
            </a:r>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4" name="Footer Placeholder 3"/>
          <p:cNvSpPr>
            <a:spLocks noGrp="1"/>
          </p:cNvSpPr>
          <p:nvPr>
            <p:ph type="ftr" sz="quarter" idx="11"/>
          </p:nvPr>
        </p:nvSpPr>
        <p:spPr/>
        <p:txBody>
          <a:bodyPr/>
          <a:p>
            <a:pPr marL="0" marR="0" lvl="0" indent="0" algn="ctr" defTabSz="457200" rtl="0" eaLnBrk="1" fontAlgn="auto" latinLnBrk="0" hangingPunct="1">
              <a:lnSpc>
                <a:spcPct val="100000"/>
              </a:lnSpc>
              <a:spcBef>
                <a:spcPts val="0"/>
              </a:spcBef>
              <a:spcAft>
                <a:spcPts val="0"/>
              </a:spcAft>
              <a:buClrTx/>
              <a:buSzTx/>
              <a:buFontTx/>
              <a:buNone/>
              <a:defRPr/>
            </a:pPr>
            <a:r>
              <a:rPr kumimoji="0" lang="en-IN" sz="1200" b="0" i="0" u="none" strike="noStrike" kern="1200" cap="none" spc="0" normalizeH="0" baseline="0" noProof="0">
                <a:ln>
                  <a:noFill/>
                </a:ln>
                <a:solidFill>
                  <a:schemeClr val="tx1">
                    <a:tint val="75000"/>
                  </a:schemeClr>
                </a:solidFill>
                <a:effectLst/>
                <a:uLnTx/>
                <a:uFillTx/>
                <a:latin typeface="+mn-lt"/>
                <a:ea typeface="+mn-ea"/>
                <a:cs typeface="+mn-cs"/>
              </a:rPr>
              <a:t>Academic Year - 2021-22</a:t>
            </a:r>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5" name="Slide Number Placeholder 4"/>
          <p:cNvSpPr>
            <a:spLocks noGrp="1"/>
          </p:cNvSpPr>
          <p:nvPr>
            <p:ph type="sldNum" sz="quarter" idx="12"/>
          </p:nvPr>
        </p:nvSpPr>
        <p:spPr/>
        <p:txBody>
          <a:bodyPr/>
          <a:p>
            <a:pPr lvl="0" eaLnBrk="1" hangingPunct="1">
              <a:buNone/>
            </a:pPr>
            <a:fld id="{9A0DB2DC-4C9A-4742-B13C-FB6460FD3503}" type="slidenum">
              <a:rPr lang="en-US" dirty="0">
                <a:latin typeface="Calibri" panose="020F0502020204030204" pitchFamily="34" charset="0"/>
              </a:rPr>
            </a:fld>
            <a:endParaRPr lang="en-US" dirty="0">
              <a:latin typeface="Calibri" panose="020F050202020403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defRPr/>
            </a:lvl1pPr>
          </a:lstStyle>
          <a:p>
            <a:pPr marL="0" marR="0" lvl="0" indent="0" algn="l" defTabSz="457200" rtl="0" eaLnBrk="1" fontAlgn="auto" latinLnBrk="0" hangingPunct="1">
              <a:lnSpc>
                <a:spcPct val="100000"/>
              </a:lnSpc>
              <a:spcBef>
                <a:spcPts val="0"/>
              </a:spcBef>
              <a:spcAft>
                <a:spcPts val="0"/>
              </a:spcAft>
              <a:buClrTx/>
              <a:buSzTx/>
              <a:buFontTx/>
              <a:buNone/>
              <a:defRPr/>
            </a:pPr>
            <a:r>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t>8/14/2020</a:t>
            </a:r>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3" name="Footer Placeholder 2"/>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defRPr/>
            </a:lvl1pP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t>Academic Year - 2021-22</a:t>
            </a:r>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7" name="Slide Number Placeholder 3"/>
          <p:cNvSpPr>
            <a:spLocks noGrp="1"/>
          </p:cNvSpPr>
          <p:nvPr>
            <p:ph type="sldNum" sz="quarter" idx="4"/>
          </p:nvPr>
        </p:nvSpPr>
        <p:spPr>
          <a:xfrm>
            <a:off x="8610600" y="6356350"/>
            <a:ext cx="2743200" cy="365125"/>
          </a:xfrm>
          <a:prstGeom prst="rect">
            <a:avLst/>
          </a:prstGeom>
        </p:spPr>
        <p:txBody>
          <a:bodyPr vert="horz" lIns="91440" tIns="45720" rIns="91440" bIns="45720" rtlCol="0" anchor="ctr"/>
          <a:p>
            <a:pPr algn="r" eaLnBrk="1" hangingPunct="1">
              <a:buNone/>
            </a:pPr>
            <a:fld id="{9A0DB2DC-4C9A-4742-B13C-FB6460FD3503}" type="slidenum">
              <a:rPr lang="en-US" dirty="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p>
            <a:pPr marL="0" marR="0" lvl="0" indent="0" algn="l" defTabSz="457200" rtl="0" eaLnBrk="1" fontAlgn="auto" latinLnBrk="0" hangingPunct="1">
              <a:lnSpc>
                <a:spcPct val="100000"/>
              </a:lnSpc>
              <a:spcBef>
                <a:spcPts val="0"/>
              </a:spcBef>
              <a:spcAft>
                <a:spcPts val="0"/>
              </a:spcAft>
              <a:buClrTx/>
              <a:buSzTx/>
              <a:buFontTx/>
              <a:buNone/>
              <a:defRPr/>
            </a:pPr>
            <a:r>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t>8/14/2020</a:t>
            </a:r>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6" name="Footer Placeholder 5"/>
          <p:cNvSpPr>
            <a:spLocks noGrp="1"/>
          </p:cNvSpPr>
          <p:nvPr>
            <p:ph type="ftr" sz="quarter" idx="11"/>
          </p:nvPr>
        </p:nvSpPr>
        <p:spPr/>
        <p:txBody>
          <a:bodyPr/>
          <a:p>
            <a:pPr marL="0" marR="0" lvl="0" indent="0" algn="ctr" defTabSz="457200" rtl="0" eaLnBrk="1" fontAlgn="auto" latinLnBrk="0" hangingPunct="1">
              <a:lnSpc>
                <a:spcPct val="100000"/>
              </a:lnSpc>
              <a:spcBef>
                <a:spcPts val="0"/>
              </a:spcBef>
              <a:spcAft>
                <a:spcPts val="0"/>
              </a:spcAft>
              <a:buClrTx/>
              <a:buSzTx/>
              <a:buFontTx/>
              <a:buNone/>
              <a:defRPr/>
            </a:pPr>
            <a:r>
              <a:rPr kumimoji="0" lang="en-IN" sz="1200" b="0" i="0" u="none" strike="noStrike" kern="1200" cap="none" spc="0" normalizeH="0" baseline="0" noProof="0">
                <a:ln>
                  <a:noFill/>
                </a:ln>
                <a:solidFill>
                  <a:schemeClr val="tx1">
                    <a:tint val="75000"/>
                  </a:schemeClr>
                </a:solidFill>
                <a:effectLst/>
                <a:uLnTx/>
                <a:uFillTx/>
                <a:latin typeface="+mn-lt"/>
                <a:ea typeface="+mn-ea"/>
                <a:cs typeface="+mn-cs"/>
              </a:rPr>
              <a:t>Academic Year - 2021-22</a:t>
            </a:r>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7" name="Slide Number Placeholder 6"/>
          <p:cNvSpPr>
            <a:spLocks noGrp="1"/>
          </p:cNvSpPr>
          <p:nvPr>
            <p:ph type="sldNum" sz="quarter" idx="12"/>
          </p:nvPr>
        </p:nvSpPr>
        <p:spPr/>
        <p:txBody>
          <a:bodyPr/>
          <a:p>
            <a:pPr lvl="0" eaLnBrk="1" hangingPunct="1">
              <a:buNone/>
            </a:pPr>
            <a:fld id="{9A0DB2DC-4C9A-4742-B13C-FB6460FD3503}" type="slidenum">
              <a:rPr lang="en-US" dirty="0">
                <a:latin typeface="Calibri" panose="020F0502020204030204" pitchFamily="34" charset="0"/>
              </a:rPr>
            </a:fld>
            <a:endParaRPr lang="en-US" dirty="0">
              <a:latin typeface="Calibri" panose="020F050202020403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vert="horz" wrap="square" lIns="91440" tIns="45720" rIns="91440" bIns="45720" numCol="1" rtlCol="0" anchor="t" anchorCtr="0" compatLnSpc="1">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90000"/>
              </a:lnSpc>
              <a:spcBef>
                <a:spcPts val="1000"/>
              </a:spcBef>
              <a:spcAft>
                <a:spcPct val="0"/>
              </a:spcAft>
              <a:buClrTx/>
              <a:buSzTx/>
              <a:buFont typeface="Arial" panose="020B0604020202020204" pitchFamily="34" charset="0"/>
              <a:buNone/>
              <a:defRPr/>
            </a:pPr>
            <a:r>
              <a:rPr kumimoji="0" lang="en-US" sz="3200" b="0" i="0" u="none" strike="noStrike" kern="1200" cap="none" spc="0" normalizeH="0" baseline="0" noProof="0">
                <a:ln>
                  <a:noFill/>
                </a:ln>
                <a:solidFill>
                  <a:schemeClr val="tx1"/>
                </a:solidFill>
                <a:effectLst/>
                <a:uLnTx/>
                <a:uFillTx/>
                <a:latin typeface="+mn-lt"/>
                <a:ea typeface="+mn-ea"/>
                <a:cs typeface="+mn-cs"/>
              </a:rPr>
              <a:t>Click icon to add picture</a:t>
            </a: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p>
            <a:pPr marL="0" marR="0" lvl="0" indent="0" algn="l" defTabSz="457200" rtl="0" eaLnBrk="1" fontAlgn="auto" latinLnBrk="0" hangingPunct="1">
              <a:lnSpc>
                <a:spcPct val="100000"/>
              </a:lnSpc>
              <a:spcBef>
                <a:spcPts val="0"/>
              </a:spcBef>
              <a:spcAft>
                <a:spcPts val="0"/>
              </a:spcAft>
              <a:buClrTx/>
              <a:buSzTx/>
              <a:buFontTx/>
              <a:buNone/>
              <a:defRPr/>
            </a:pPr>
            <a:r>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t>8/14/2020</a:t>
            </a:r>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6" name="Footer Placeholder 5"/>
          <p:cNvSpPr>
            <a:spLocks noGrp="1"/>
          </p:cNvSpPr>
          <p:nvPr>
            <p:ph type="ftr" sz="quarter" idx="11"/>
          </p:nvPr>
        </p:nvSpPr>
        <p:spPr/>
        <p:txBody>
          <a:bodyPr/>
          <a:p>
            <a:pPr marL="0" marR="0" lvl="0" indent="0" algn="ctr" defTabSz="457200" rtl="0" eaLnBrk="1" fontAlgn="auto" latinLnBrk="0" hangingPunct="1">
              <a:lnSpc>
                <a:spcPct val="100000"/>
              </a:lnSpc>
              <a:spcBef>
                <a:spcPts val="0"/>
              </a:spcBef>
              <a:spcAft>
                <a:spcPts val="0"/>
              </a:spcAft>
              <a:buClrTx/>
              <a:buSzTx/>
              <a:buFontTx/>
              <a:buNone/>
              <a:defRPr/>
            </a:pPr>
            <a:r>
              <a:rPr kumimoji="0" lang="en-IN" sz="1200" b="0" i="0" u="none" strike="noStrike" kern="1200" cap="none" spc="0" normalizeH="0" baseline="0" noProof="0">
                <a:ln>
                  <a:noFill/>
                </a:ln>
                <a:solidFill>
                  <a:schemeClr val="tx1">
                    <a:tint val="75000"/>
                  </a:schemeClr>
                </a:solidFill>
                <a:effectLst/>
                <a:uLnTx/>
                <a:uFillTx/>
                <a:latin typeface="+mn-lt"/>
                <a:ea typeface="+mn-ea"/>
                <a:cs typeface="+mn-cs"/>
              </a:rPr>
              <a:t>Academic Year - 2021-22</a:t>
            </a:r>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7" name="Slide Number Placeholder 6"/>
          <p:cNvSpPr>
            <a:spLocks noGrp="1"/>
          </p:cNvSpPr>
          <p:nvPr>
            <p:ph type="sldNum" sz="quarter" idx="12"/>
          </p:nvPr>
        </p:nvSpPr>
        <p:spPr/>
        <p:txBody>
          <a:bodyPr/>
          <a:p>
            <a:pPr lvl="0" eaLnBrk="1" hangingPunct="1">
              <a:buNone/>
            </a:pPr>
            <a:fld id="{9A0DB2DC-4C9A-4742-B13C-FB6460FD3503}" type="slidenum">
              <a:rPr lang="en-US" dirty="0">
                <a:latin typeface="Calibri" panose="020F0502020204030204" pitchFamily="34" charset="0"/>
              </a:rPr>
            </a:fld>
            <a:endParaRPr lang="en-US" dirty="0">
              <a:latin typeface="Calibri" panose="020F050202020403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2.xml"/><Relationship Id="rId8" Type="http://schemas.openxmlformats.org/officeDocument/2006/relationships/slideLayout" Target="../slideLayouts/slideLayout21.xml"/><Relationship Id="rId7" Type="http://schemas.openxmlformats.org/officeDocument/2006/relationships/slideLayout" Target="../slideLayouts/slideLayout20.xml"/><Relationship Id="rId6" Type="http://schemas.openxmlformats.org/officeDocument/2006/relationships/slideLayout" Target="../slideLayouts/slideLayout19.xml"/><Relationship Id="rId5" Type="http://schemas.openxmlformats.org/officeDocument/2006/relationships/slideLayout" Target="../slideLayouts/slideLayout18.xml"/><Relationship Id="rId4" Type="http://schemas.openxmlformats.org/officeDocument/2006/relationships/slideLayout" Target="../slideLayouts/slideLayout17.xml"/><Relationship Id="rId3" Type="http://schemas.openxmlformats.org/officeDocument/2006/relationships/slideLayout" Target="../slideLayouts/slideLayout16.xml"/><Relationship Id="rId2" Type="http://schemas.openxmlformats.org/officeDocument/2006/relationships/slideLayout" Target="../slideLayouts/slideLayout15.xml"/><Relationship Id="rId14" Type="http://schemas.openxmlformats.org/officeDocument/2006/relationships/theme" Target="../theme/theme2.xml"/><Relationship Id="rId13" Type="http://schemas.openxmlformats.org/officeDocument/2006/relationships/slideLayout" Target="../slideLayouts/slideLayout26.xml"/><Relationship Id="rId12" Type="http://schemas.openxmlformats.org/officeDocument/2006/relationships/slideLayout" Target="../slideLayouts/slideLayout25.xml"/><Relationship Id="rId11" Type="http://schemas.openxmlformats.org/officeDocument/2006/relationships/slideLayout" Target="../slideLayouts/slideLayout24.xml"/><Relationship Id="rId10" Type="http://schemas.openxmlformats.org/officeDocument/2006/relationships/slideLayout" Target="../slideLayouts/slideLayout23.xml"/><Relationship Id="rId1"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Title Placeholder 1"/>
          <p:cNvSpPr>
            <a:spLocks noGrp="1"/>
          </p:cNvSpPr>
          <p:nvPr>
            <p:ph type="title"/>
          </p:nvPr>
        </p:nvSpPr>
        <p:spPr>
          <a:xfrm>
            <a:off x="838200" y="365125"/>
            <a:ext cx="10515600" cy="1325563"/>
          </a:xfrm>
          <a:prstGeom prst="rect">
            <a:avLst/>
          </a:prstGeom>
          <a:noFill/>
          <a:ln w="9525">
            <a:noFill/>
          </a:ln>
        </p:spPr>
        <p:txBody>
          <a:bodyPr anchor="ctr" anchorCtr="0"/>
          <a:p>
            <a:pPr lvl="0"/>
            <a:r>
              <a:rPr lang="en-US" altLang="en-US" dirty="0"/>
              <a:t>Click to edit Master title style</a:t>
            </a:r>
            <a:endParaRPr lang="en-US" altLang="en-US" dirty="0"/>
          </a:p>
        </p:txBody>
      </p:sp>
      <p:sp>
        <p:nvSpPr>
          <p:cNvPr id="1027" name="Text Placeholder 2"/>
          <p:cNvSpPr>
            <a:spLocks noGrp="1"/>
          </p:cNvSpPr>
          <p:nvPr>
            <p:ph type="body" idx="1"/>
          </p:nvPr>
        </p:nvSpPr>
        <p:spPr>
          <a:xfrm>
            <a:off x="838200" y="1825625"/>
            <a:ext cx="10515600" cy="4351338"/>
          </a:xfrm>
          <a:prstGeom prst="rect">
            <a:avLst/>
          </a:prstGeom>
          <a:noFill/>
          <a:ln w="9525">
            <a:noFill/>
          </a:ln>
        </p:spPr>
        <p:txBody>
          <a:bodyPr/>
          <a:p>
            <a:pPr lvl="0"/>
            <a:r>
              <a:rPr lang="en-US" altLang="en-US" dirty="0"/>
              <a:t>Click to edit Master text styles</a:t>
            </a:r>
            <a:endParaRPr lang="en-US" altLang="en-US" dirty="0"/>
          </a:p>
          <a:p>
            <a:pPr lvl="1"/>
            <a:r>
              <a:rPr lang="en-US" altLang="en-US" dirty="0"/>
              <a:t>Second level</a:t>
            </a:r>
            <a:endParaRPr lang="en-US" altLang="en-US" dirty="0"/>
          </a:p>
          <a:p>
            <a:pPr lvl="2"/>
            <a:r>
              <a:rPr lang="en-US" altLang="en-US" dirty="0"/>
              <a:t>Third level</a:t>
            </a:r>
            <a:endParaRPr lang="en-US" altLang="en-US" dirty="0"/>
          </a:p>
          <a:p>
            <a:pPr lvl="3"/>
            <a:r>
              <a:rPr lang="en-US" altLang="en-US" dirty="0"/>
              <a:t>Fourth level</a:t>
            </a:r>
            <a:endParaRPr lang="en-US" altLang="en-US" dirty="0"/>
          </a:p>
          <a:p>
            <a:pPr lvl="4"/>
            <a:r>
              <a:rPr lang="en-US" altLang="en-US" dirty="0"/>
              <a:t>Fifth level</a:t>
            </a:r>
            <a:endParaRPr lang="en-US" alt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defRPr>
            </a:lvl1pPr>
          </a:lstStyle>
          <a:p>
            <a:pPr marL="0" marR="0" lvl="0" indent="0" algn="l" defTabSz="457200" rtl="0" eaLnBrk="1" fontAlgn="auto" latinLnBrk="0" hangingPunct="1">
              <a:lnSpc>
                <a:spcPct val="100000"/>
              </a:lnSpc>
              <a:spcBef>
                <a:spcPts val="0"/>
              </a:spcBef>
              <a:spcAft>
                <a:spcPts val="0"/>
              </a:spcAft>
              <a:buClrTx/>
              <a:buSzTx/>
              <a:buFontTx/>
              <a:buNone/>
              <a:defRPr/>
            </a:pPr>
            <a:r>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t>8/14/2020</a:t>
            </a:r>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defRPr>
            </a:lvl1pP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en-IN" sz="1200" b="0" i="0" u="none" strike="noStrike" kern="1200" cap="none" spc="0" normalizeH="0" baseline="0" noProof="0">
                <a:ln>
                  <a:noFill/>
                </a:ln>
                <a:solidFill>
                  <a:schemeClr val="tx1">
                    <a:tint val="75000"/>
                  </a:schemeClr>
                </a:solidFill>
                <a:effectLst/>
                <a:uLnTx/>
                <a:uFillTx/>
                <a:latin typeface="+mn-lt"/>
                <a:ea typeface="+mn-ea"/>
                <a:cs typeface="+mn-cs"/>
              </a:rPr>
              <a:t>Academic Year - 2021-22</a:t>
            </a:r>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rgbClr val="898989"/>
                </a:solidFill>
              </a:defRPr>
            </a:lvl1pPr>
          </a:lstStyle>
          <a:p>
            <a:pPr lvl="0" eaLnBrk="1" hangingPunct="1">
              <a:buNone/>
            </a:pPr>
            <a:fld id="{9A0DB2DC-4C9A-4742-B13C-FB6460FD3503}" type="slidenum">
              <a:rPr lang="en-US" dirty="0">
                <a:latin typeface="Calibri" panose="020F0502020204030204" pitchFamily="34" charset="0"/>
              </a:rPr>
            </a:fld>
            <a:endParaRPr lang="en-US" dirty="0">
              <a:latin typeface="Calibri" panose="020F050202020403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ftr="0" dt="0"/>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Title Placeholder 1"/>
          <p:cNvSpPr>
            <a:spLocks noGrp="1"/>
          </p:cNvSpPr>
          <p:nvPr>
            <p:ph type="title"/>
          </p:nvPr>
        </p:nvSpPr>
        <p:spPr>
          <a:xfrm>
            <a:off x="838200" y="365125"/>
            <a:ext cx="10515600" cy="1325563"/>
          </a:xfrm>
          <a:prstGeom prst="rect">
            <a:avLst/>
          </a:prstGeom>
          <a:noFill/>
          <a:ln w="9525">
            <a:noFill/>
          </a:ln>
        </p:spPr>
        <p:txBody>
          <a:bodyPr anchor="ctr" anchorCtr="0"/>
          <a:p>
            <a:pPr lvl="0"/>
            <a:r>
              <a:rPr lang="en-US" altLang="en-US" dirty="0"/>
              <a:t>Click to edit Master title style</a:t>
            </a:r>
            <a:endParaRPr lang="en-US" altLang="en-US" dirty="0"/>
          </a:p>
        </p:txBody>
      </p:sp>
      <p:sp>
        <p:nvSpPr>
          <p:cNvPr id="1027" name="Text Placeholder 2"/>
          <p:cNvSpPr>
            <a:spLocks noGrp="1"/>
          </p:cNvSpPr>
          <p:nvPr>
            <p:ph type="body" idx="1"/>
          </p:nvPr>
        </p:nvSpPr>
        <p:spPr>
          <a:xfrm>
            <a:off x="838200" y="1825625"/>
            <a:ext cx="10515600" cy="4351338"/>
          </a:xfrm>
          <a:prstGeom prst="rect">
            <a:avLst/>
          </a:prstGeom>
          <a:noFill/>
          <a:ln w="9525">
            <a:noFill/>
          </a:ln>
        </p:spPr>
        <p:txBody>
          <a:bodyPr/>
          <a:p>
            <a:pPr lvl="0"/>
            <a:r>
              <a:rPr lang="en-US" altLang="en-US" dirty="0"/>
              <a:t>Click to edit Master text styles</a:t>
            </a:r>
            <a:endParaRPr lang="en-US" altLang="en-US" dirty="0"/>
          </a:p>
          <a:p>
            <a:pPr lvl="1"/>
            <a:r>
              <a:rPr lang="en-US" altLang="en-US" dirty="0"/>
              <a:t>Second level</a:t>
            </a:r>
            <a:endParaRPr lang="en-US" altLang="en-US" dirty="0"/>
          </a:p>
          <a:p>
            <a:pPr lvl="2"/>
            <a:r>
              <a:rPr lang="en-US" altLang="en-US" dirty="0"/>
              <a:t>Third level</a:t>
            </a:r>
            <a:endParaRPr lang="en-US" altLang="en-US" dirty="0"/>
          </a:p>
          <a:p>
            <a:pPr lvl="3"/>
            <a:r>
              <a:rPr lang="en-US" altLang="en-US" dirty="0"/>
              <a:t>Fourth level</a:t>
            </a:r>
            <a:endParaRPr lang="en-US" altLang="en-US" dirty="0"/>
          </a:p>
          <a:p>
            <a:pPr lvl="4"/>
            <a:r>
              <a:rPr lang="en-US" altLang="en-US" dirty="0"/>
              <a:t>Fifth level</a:t>
            </a:r>
            <a:endParaRPr lang="en-US" alt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defRPr>
            </a:lvl1pPr>
          </a:lstStyle>
          <a:p>
            <a:pPr marL="0" marR="0" lvl="0" indent="0" algn="l" defTabSz="457200" rtl="0" eaLnBrk="1" fontAlgn="auto" latinLnBrk="0" hangingPunct="1">
              <a:lnSpc>
                <a:spcPct val="100000"/>
              </a:lnSpc>
              <a:spcBef>
                <a:spcPts val="0"/>
              </a:spcBef>
              <a:spcAft>
                <a:spcPts val="0"/>
              </a:spcAft>
              <a:buClrTx/>
              <a:buSzTx/>
              <a:buFontTx/>
              <a:buNone/>
              <a:defRPr/>
            </a:pPr>
            <a:r>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t>8/14/2020</a:t>
            </a:r>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defRPr>
            </a:lvl1pP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en-IN" sz="1200" b="0" i="0" u="none" strike="noStrike" kern="1200" cap="none" spc="0" normalizeH="0" baseline="0" noProof="0">
                <a:ln>
                  <a:noFill/>
                </a:ln>
                <a:solidFill>
                  <a:schemeClr val="tx1">
                    <a:tint val="75000"/>
                  </a:schemeClr>
                </a:solidFill>
                <a:effectLst/>
                <a:uLnTx/>
                <a:uFillTx/>
                <a:latin typeface="+mn-lt"/>
                <a:ea typeface="+mn-ea"/>
                <a:cs typeface="+mn-cs"/>
              </a:rPr>
              <a:t>Academic Year - 2021-22</a:t>
            </a:r>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rgbClr val="898989"/>
                </a:solidFill>
              </a:defRPr>
            </a:lvl1pPr>
          </a:lstStyle>
          <a:p>
            <a:pPr lvl="0" eaLnBrk="1" hangingPunct="1">
              <a:buNone/>
            </a:pPr>
            <a:fld id="{9A0DB2DC-4C9A-4742-B13C-FB6460FD3503}" type="slidenum">
              <a:rPr lang="en-US" dirty="0">
                <a:latin typeface="Calibri" panose="020F0502020204030204" pitchFamily="34" charset="0"/>
              </a:rPr>
            </a:fld>
            <a:endParaRPr lang="en-US" dirty="0">
              <a:latin typeface="Calibri" panose="020F0502020204030204" pitchFamily="34" charset="0"/>
            </a:endParaRPr>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Lst>
  <p:hf sldNum="0" hdr="0" ftr="0" dt="0"/>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2.xml"/><Relationship Id="rId2" Type="http://schemas.openxmlformats.org/officeDocument/2006/relationships/image" Target="../media/image2.jpeg"/><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 name="Rectangle 16"/>
          <p:cNvSpPr/>
          <p:nvPr/>
        </p:nvSpPr>
        <p:spPr>
          <a:xfrm>
            <a:off x="9525" y="6445250"/>
            <a:ext cx="12192000" cy="4095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en-IN" sz="1800" b="0" i="0" u="none" strike="noStrike" kern="1200" cap="none" spc="0" normalizeH="0" baseline="0" noProof="0">
              <a:ln>
                <a:noFill/>
              </a:ln>
              <a:solidFill>
                <a:schemeClr val="accent1"/>
              </a:solidFill>
              <a:effectLst/>
              <a:uLnTx/>
              <a:uFillTx/>
              <a:latin typeface="+mn-lt"/>
              <a:ea typeface="+mn-ea"/>
              <a:cs typeface="+mn-cs"/>
            </a:endParaRPr>
          </a:p>
        </p:txBody>
      </p:sp>
      <p:sp>
        <p:nvSpPr>
          <p:cNvPr id="4" name="Content Placeholder 3"/>
          <p:cNvSpPr>
            <a:spLocks noGrp="1"/>
          </p:cNvSpPr>
          <p:nvPr>
            <p:ph idx="1"/>
          </p:nvPr>
        </p:nvSpPr>
        <p:spPr>
          <a:xfrm>
            <a:off x="295275" y="1641475"/>
            <a:ext cx="11691938" cy="4668838"/>
          </a:xfrm>
        </p:spPr>
        <p:txBody>
          <a:bodyPr vert="horz" wrap="square" lIns="91440" tIns="45720" rIns="91440" bIns="45720" numCol="1" rtlCol="0" anchor="t" anchorCtr="0" compatLnSpc="1">
            <a:normAutofit fontScale="62500"/>
          </a:body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endParaRPr kumimoji="0" lang="en-US" sz="2800" b="0" i="0" u="none" strike="noStrike" kern="1200" cap="none" spc="0" normalizeH="0" baseline="0" noProof="0" dirty="0">
              <a:ln>
                <a:noFill/>
              </a:ln>
              <a:solidFill>
                <a:schemeClr val="tx1"/>
              </a:solidFill>
              <a:effectLst/>
              <a:uLnTx/>
              <a:uFillTx/>
              <a:latin typeface="Calibri (Body)"/>
              <a:ea typeface="+mn-ea"/>
              <a:cs typeface="+mn-cs"/>
            </a:endParaRP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sz="2800" b="0" i="0" u="none" strike="noStrike" kern="1200" cap="none" spc="0" normalizeH="0" baseline="0" noProof="0" dirty="0">
                <a:ln>
                  <a:noFill/>
                </a:ln>
                <a:solidFill>
                  <a:schemeClr val="tx1"/>
                </a:solidFill>
                <a:effectLst/>
                <a:uLnTx/>
                <a:uFillTx/>
                <a:latin typeface="Calibri (Body)"/>
                <a:ea typeface="+mn-ea"/>
                <a:cs typeface="+mn-cs"/>
              </a:rPr>
              <a:t>Department</a:t>
            </a:r>
            <a:r>
              <a:rPr kumimoji="0" lang="en-US" sz="2800" b="1" i="0" u="none" strike="noStrike" kern="1200" cap="none" spc="0" normalizeH="0" baseline="0" noProof="0" dirty="0">
                <a:ln>
                  <a:noFill/>
                </a:ln>
                <a:solidFill>
                  <a:schemeClr val="tx1"/>
                </a:solidFill>
                <a:effectLst/>
                <a:uLnTx/>
                <a:uFillTx/>
                <a:latin typeface="Calibri (Body)"/>
                <a:ea typeface="+mn-ea"/>
                <a:cs typeface="+mn-cs"/>
              </a:rPr>
              <a:t> </a:t>
            </a:r>
            <a:r>
              <a:rPr kumimoji="0" lang="en-US" sz="2800" b="0" i="0" u="none" strike="noStrike" kern="1200" cap="none" spc="0" normalizeH="0" baseline="0" noProof="0" dirty="0">
                <a:ln>
                  <a:noFill/>
                </a:ln>
                <a:solidFill>
                  <a:schemeClr val="tx1"/>
                </a:solidFill>
                <a:effectLst/>
                <a:uLnTx/>
                <a:uFillTx/>
                <a:latin typeface="Calibri (Body)"/>
                <a:ea typeface="+mn-ea"/>
                <a:cs typeface="+mn-cs"/>
              </a:rPr>
              <a:t>: </a:t>
            </a:r>
            <a:r>
              <a:rPr kumimoji="0" lang="en-IN" altLang="en-US" sz="2800" b="0" i="0" u="none" strike="noStrike" kern="1200" cap="none" spc="0" normalizeH="0" baseline="0" noProof="0" dirty="0">
                <a:ln>
                  <a:noFill/>
                </a:ln>
                <a:solidFill>
                  <a:schemeClr val="tx1"/>
                </a:solidFill>
                <a:effectLst/>
                <a:uLnTx/>
                <a:uFillTx/>
                <a:latin typeface="Calibri (Body)"/>
                <a:ea typeface="+mn-ea"/>
                <a:cs typeface="+mn-cs"/>
              </a:rPr>
              <a:t>INFORMATION TECHNOLOGY</a:t>
            </a:r>
            <a:endParaRPr kumimoji="0" lang="en-US" sz="2800" b="0" i="0" u="none" strike="noStrike" kern="1200" cap="none" spc="0" normalizeH="0" baseline="0" noProof="0" dirty="0">
              <a:ln>
                <a:noFill/>
              </a:ln>
              <a:solidFill>
                <a:schemeClr val="tx1"/>
              </a:solidFill>
              <a:effectLst/>
              <a:uLnTx/>
              <a:uFillTx/>
              <a:latin typeface="Calibri (Body)"/>
              <a:ea typeface="+mn-ea"/>
              <a:cs typeface="+mn-cs"/>
            </a:endParaRP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sz="2800" b="0" i="0" u="none" strike="noStrike" kern="1200" cap="none" spc="0" normalizeH="0" baseline="0" noProof="0" dirty="0">
                <a:ln>
                  <a:noFill/>
                </a:ln>
                <a:solidFill>
                  <a:schemeClr val="tx1"/>
                </a:solidFill>
                <a:effectLst/>
                <a:uLnTx/>
                <a:uFillTx/>
                <a:latin typeface="Calibri (Body)"/>
                <a:ea typeface="+mn-ea"/>
                <a:cs typeface="+mn-cs"/>
              </a:rPr>
              <a:t>Semester: </a:t>
            </a:r>
            <a:r>
              <a:rPr kumimoji="0" lang="en-IN" altLang="en-US" sz="2800" b="0" i="0" u="none" strike="noStrike" kern="1200" cap="none" spc="0" normalizeH="0" baseline="0" noProof="0" dirty="0">
                <a:ln>
                  <a:noFill/>
                </a:ln>
                <a:solidFill>
                  <a:schemeClr val="tx1"/>
                </a:solidFill>
                <a:effectLst/>
                <a:uLnTx/>
                <a:uFillTx/>
                <a:latin typeface="Calibri (Body)"/>
                <a:ea typeface="+mn-ea"/>
                <a:cs typeface="+mn-cs"/>
              </a:rPr>
              <a:t>7th SEM</a:t>
            </a:r>
            <a:r>
              <a:rPr kumimoji="0" lang="en-US" sz="2800" b="0" i="0" u="none" strike="noStrike" kern="1200" cap="none" spc="0" normalizeH="0" baseline="0" noProof="0" dirty="0">
                <a:ln>
                  <a:noFill/>
                </a:ln>
                <a:solidFill>
                  <a:schemeClr val="tx1"/>
                </a:solidFill>
                <a:effectLst/>
                <a:uLnTx/>
                <a:uFillTx/>
                <a:latin typeface="Calibri (Body)"/>
                <a:ea typeface="+mn-ea"/>
                <a:cs typeface="+mn-cs"/>
              </a:rPr>
              <a:t> </a:t>
            </a:r>
            <a:endParaRPr kumimoji="0" lang="en-US" sz="2800" b="0" i="0" u="none" strike="noStrike" kern="1200" cap="none" spc="0" normalizeH="0" baseline="0" noProof="0" dirty="0">
              <a:ln>
                <a:noFill/>
              </a:ln>
              <a:solidFill>
                <a:schemeClr val="tx1"/>
              </a:solidFill>
              <a:effectLst/>
              <a:uLnTx/>
              <a:uFillTx/>
              <a:latin typeface="Calibri (Body)"/>
              <a:ea typeface="+mn-ea"/>
              <a:cs typeface="+mn-cs"/>
            </a:endParaRP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sz="2800" b="0" i="0" u="none" strike="noStrike" kern="1200" cap="none" spc="0" normalizeH="0" baseline="0" noProof="0" dirty="0">
                <a:ln>
                  <a:noFill/>
                </a:ln>
                <a:solidFill>
                  <a:schemeClr val="tx1"/>
                </a:solidFill>
                <a:effectLst/>
                <a:uLnTx/>
                <a:uFillTx/>
                <a:latin typeface="Calibri (Body)"/>
                <a:ea typeface="+mn-ea"/>
                <a:cs typeface="Times New Roman" panose="02020603050405020304" pitchFamily="18" charset="0"/>
              </a:rPr>
              <a:t>Capstone Project – I (</a:t>
            </a:r>
            <a:r>
              <a:rPr kumimoji="0" lang="en-US" sz="2800" b="0" i="0" u="none" strike="noStrike" kern="1200" cap="none" spc="0" normalizeH="0" baseline="0" noProof="0" dirty="0" err="1">
                <a:ln>
                  <a:noFill/>
                </a:ln>
                <a:solidFill>
                  <a:schemeClr val="tx1"/>
                </a:solidFill>
                <a:effectLst/>
                <a:uLnTx/>
                <a:uFillTx/>
                <a:latin typeface="Calibri (Body)"/>
                <a:ea typeface="+mn-ea"/>
                <a:cs typeface="Times New Roman" panose="02020603050405020304" pitchFamily="18" charset="0"/>
              </a:rPr>
              <a:t>Subject_Code</a:t>
            </a:r>
            <a:r>
              <a:rPr kumimoji="0" lang="en-US" sz="2800" b="0" i="0" u="none" strike="noStrike" kern="1200" cap="none" spc="0" normalizeH="0" baseline="0" noProof="0" dirty="0">
                <a:ln>
                  <a:noFill/>
                </a:ln>
                <a:solidFill>
                  <a:schemeClr val="tx1"/>
                </a:solidFill>
                <a:effectLst/>
                <a:uLnTx/>
                <a:uFillTx/>
                <a:latin typeface="Calibri (Body)"/>
                <a:ea typeface="+mn-ea"/>
                <a:cs typeface="Times New Roman" panose="02020603050405020304" pitchFamily="18" charset="0"/>
              </a:rPr>
              <a:t>)</a:t>
            </a:r>
            <a:endParaRPr kumimoji="0" lang="en-US" sz="2800" b="0" i="0" u="none" strike="noStrike" kern="1200" cap="none" spc="0" normalizeH="0" baseline="0" noProof="0" dirty="0">
              <a:ln>
                <a:noFill/>
              </a:ln>
              <a:solidFill>
                <a:schemeClr val="tx1"/>
              </a:solidFill>
              <a:effectLst/>
              <a:uLnTx/>
              <a:uFillTx/>
              <a:latin typeface="Calibri (Body)"/>
              <a:ea typeface="+mn-ea"/>
              <a:cs typeface="Times New Roman" panose="02020603050405020304" pitchFamily="18" charset="0"/>
            </a:endParaRP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endParaRPr kumimoji="0" lang="en-US" sz="2800" b="0" i="0" u="none" strike="noStrike" kern="1200" cap="none" spc="0" normalizeH="0" baseline="0" noProof="0" dirty="0">
              <a:ln>
                <a:noFill/>
              </a:ln>
              <a:solidFill>
                <a:schemeClr val="tx1"/>
              </a:solidFill>
              <a:effectLst/>
              <a:uLnTx/>
              <a:uFillTx/>
              <a:latin typeface="Calibri (Body)"/>
              <a:ea typeface="+mn-ea"/>
              <a:cs typeface="+mn-cs"/>
            </a:endParaRP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sz="3000" b="1" i="0" u="none" strike="noStrike" kern="1200" cap="none" spc="0" normalizeH="0" baseline="0" noProof="0" dirty="0">
                <a:ln>
                  <a:noFill/>
                </a:ln>
                <a:solidFill>
                  <a:schemeClr val="tx1"/>
                </a:solidFill>
                <a:effectLst/>
                <a:uLnTx/>
                <a:uFillTx/>
                <a:latin typeface="Calibri (Body)"/>
                <a:ea typeface="+mn-ea"/>
                <a:cs typeface="+mn-cs"/>
              </a:rPr>
              <a:t> Title: </a:t>
            </a:r>
            <a:r>
              <a:rPr kumimoji="0" lang="en-IN" altLang="en-US" sz="3000" b="1" i="0" u="none" strike="noStrike" kern="1200" cap="none" spc="0" normalizeH="0" baseline="0" noProof="0" dirty="0">
                <a:ln>
                  <a:noFill/>
                </a:ln>
                <a:solidFill>
                  <a:schemeClr val="tx1"/>
                </a:solidFill>
                <a:effectLst/>
                <a:uLnTx/>
                <a:uFillTx/>
                <a:latin typeface="Calibri (Body)"/>
                <a:ea typeface="+mn-ea"/>
                <a:cs typeface="+mn-cs"/>
              </a:rPr>
              <a:t>HEART FAILURE PREDICTION</a:t>
            </a:r>
            <a:endParaRPr kumimoji="0" lang="en-US" sz="3000" b="0" i="0" u="none" strike="noStrike" kern="1200" cap="none" spc="0" normalizeH="0" baseline="0" noProof="0" dirty="0">
              <a:ln>
                <a:noFill/>
              </a:ln>
              <a:solidFill>
                <a:schemeClr val="tx1"/>
              </a:solidFill>
              <a:effectLst/>
              <a:uLnTx/>
              <a:uFillTx/>
              <a:latin typeface="Calibri (Body)"/>
              <a:ea typeface="+mn-ea"/>
              <a:cs typeface="+mn-cs"/>
            </a:endParaRP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endParaRPr kumimoji="0" lang="en-US" sz="2800" b="0" i="0" u="none" strike="noStrike" kern="1200" cap="none" spc="0" normalizeH="0" baseline="0" noProof="0" dirty="0">
              <a:ln>
                <a:noFill/>
              </a:ln>
              <a:solidFill>
                <a:schemeClr val="tx1"/>
              </a:solidFill>
              <a:effectLst/>
              <a:uLnTx/>
              <a:uFillTx/>
              <a:latin typeface="Calibri (Body)"/>
              <a:ea typeface="+mn-ea"/>
              <a:cs typeface="+mn-cs"/>
            </a:endParaRP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endParaRPr kumimoji="0" lang="en-US" sz="2800" b="0" i="0" u="none" strike="noStrike" kern="1200" cap="none" spc="0" normalizeH="0" baseline="0" noProof="0" dirty="0">
              <a:ln>
                <a:noFill/>
              </a:ln>
              <a:solidFill>
                <a:schemeClr val="tx1"/>
              </a:solidFill>
              <a:effectLst/>
              <a:uLnTx/>
              <a:uFillTx/>
              <a:latin typeface="Calibri (Body)"/>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sz="3200" b="0" i="0" u="none" strike="noStrike" kern="1200" cap="none" spc="0" normalizeH="0" baseline="0" noProof="0" dirty="0">
                <a:ln>
                  <a:noFill/>
                </a:ln>
                <a:solidFill>
                  <a:schemeClr val="tx1"/>
                </a:solidFill>
                <a:effectLst/>
                <a:uLnTx/>
                <a:uFillTx/>
                <a:latin typeface="Calibri (Body)"/>
                <a:ea typeface="+mn-ea"/>
                <a:cs typeface="+mn-cs"/>
              </a:rPr>
              <a:t>Prepared by: </a:t>
            </a:r>
            <a:r>
              <a:rPr kumimoji="0" lang="en-IN" altLang="en-US" sz="3200" b="0" i="0" u="none" strike="noStrike" kern="1200" cap="none" spc="0" normalizeH="0" baseline="0" noProof="0" dirty="0">
                <a:ln>
                  <a:noFill/>
                </a:ln>
                <a:solidFill>
                  <a:schemeClr val="tx1"/>
                </a:solidFill>
                <a:effectLst/>
                <a:uLnTx/>
                <a:uFillTx/>
                <a:latin typeface="Calibri (Body)"/>
                <a:ea typeface="+mn-ea"/>
                <a:cs typeface="+mn-cs"/>
              </a:rPr>
              <a:t>HELEE RAO,AAYUSHI PATEL,BANSRI RAULJI   </a:t>
            </a:r>
            <a:endParaRPr kumimoji="0" lang="en-IN" altLang="en-US" sz="3200" b="0" i="0" u="none" strike="noStrike" kern="1200" cap="none" spc="0" normalizeH="0" baseline="0" noProof="0" dirty="0">
              <a:ln>
                <a:noFill/>
              </a:ln>
              <a:solidFill>
                <a:schemeClr val="tx1"/>
              </a:solidFill>
              <a:effectLst/>
              <a:uLnTx/>
              <a:uFillTx/>
              <a:latin typeface="Calibri (Body)"/>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sz="3200" b="0" i="0" u="none" strike="noStrike" kern="1200" cap="none" spc="0" normalizeH="0" baseline="0" noProof="0" dirty="0">
                <a:ln>
                  <a:noFill/>
                </a:ln>
                <a:solidFill>
                  <a:schemeClr val="tx1"/>
                </a:solidFill>
                <a:effectLst/>
                <a:uLnTx/>
                <a:uFillTx/>
                <a:latin typeface="Calibri (Body)"/>
                <a:ea typeface="+mn-ea"/>
                <a:cs typeface="+mn-cs"/>
              </a:rPr>
              <a:t>Internal Guide: </a:t>
            </a:r>
            <a:r>
              <a:rPr kumimoji="0" lang="en-IN" altLang="en-US" sz="3200" b="0" i="0" u="none" strike="noStrike" kern="1200" cap="none" spc="0" normalizeH="0" baseline="0" noProof="0" dirty="0">
                <a:ln>
                  <a:noFill/>
                </a:ln>
                <a:solidFill>
                  <a:schemeClr val="tx1"/>
                </a:solidFill>
                <a:effectLst/>
                <a:uLnTx/>
                <a:uFillTx/>
                <a:latin typeface="Calibri (Body)"/>
                <a:ea typeface="+mn-ea"/>
                <a:cs typeface="+mn-cs"/>
              </a:rPr>
              <a:t>MRS. NANDINI CHAUDHARY</a:t>
            </a:r>
            <a:endParaRPr kumimoji="0" lang="en-US" sz="3200" b="0" i="0" u="none" strike="noStrike" kern="1200" cap="none" spc="0" normalizeH="0" baseline="0" noProof="0" dirty="0">
              <a:ln>
                <a:noFill/>
              </a:ln>
              <a:solidFill>
                <a:schemeClr val="tx1"/>
              </a:solidFill>
              <a:effectLst/>
              <a:uLnTx/>
              <a:uFillTx/>
              <a:latin typeface="Calibri (Body)"/>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sz="3200" b="0" i="0" u="none" strike="noStrike" kern="1200" cap="none" spc="0" normalizeH="0" baseline="0" noProof="0" dirty="0">
                <a:ln>
                  <a:noFill/>
                </a:ln>
                <a:solidFill>
                  <a:schemeClr val="tx1"/>
                </a:solidFill>
                <a:effectLst/>
                <a:uLnTx/>
                <a:uFillTx/>
                <a:latin typeface="Calibri (Body)"/>
                <a:ea typeface="+mn-ea"/>
                <a:cs typeface="+mn-cs"/>
              </a:rPr>
              <a:t>Enrollment No : </a:t>
            </a:r>
            <a:r>
              <a:rPr kumimoji="0" lang="en-IN" altLang="en-US" sz="3200" b="0" i="0" u="none" strike="noStrike" kern="1200" cap="none" spc="0" normalizeH="0" baseline="0" noProof="0" dirty="0">
                <a:ln>
                  <a:noFill/>
                </a:ln>
                <a:solidFill>
                  <a:schemeClr val="tx1"/>
                </a:solidFill>
                <a:effectLst/>
                <a:uLnTx/>
                <a:uFillTx/>
                <a:latin typeface="Calibri (Body)"/>
                <a:ea typeface="+mn-ea"/>
                <a:cs typeface="+mn-cs"/>
              </a:rPr>
              <a:t>2101202015,2101202001,210120200</a:t>
            </a:r>
            <a:endParaRPr kumimoji="0" lang="en-IN" altLang="en-US" sz="3200" b="0" i="0" u="none" strike="noStrike" kern="1200" cap="none" spc="0" normalizeH="0" baseline="0" noProof="0" dirty="0">
              <a:ln>
                <a:noFill/>
              </a:ln>
              <a:solidFill>
                <a:schemeClr val="tx1"/>
              </a:solidFill>
              <a:effectLst/>
              <a:uLnTx/>
              <a:uFillTx/>
              <a:latin typeface="Calibri (Body)"/>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sz="3200" b="0" i="0" u="none" strike="noStrike" kern="1200" cap="none" spc="0" normalizeH="0" baseline="0" noProof="0" dirty="0">
                <a:ln>
                  <a:noFill/>
                </a:ln>
                <a:solidFill>
                  <a:schemeClr val="tx1"/>
                </a:solidFill>
                <a:effectLst/>
                <a:uLnTx/>
                <a:uFillTx/>
                <a:latin typeface="Calibri (Body)"/>
                <a:ea typeface="+mn-ea"/>
                <a:cs typeface="+mn-cs"/>
              </a:rPr>
              <a:t>Designation : </a:t>
            </a:r>
            <a:endParaRPr kumimoji="0" lang="en-US" sz="3200" b="0" i="0" u="none" strike="noStrike" kern="1200" cap="none" spc="0" normalizeH="0" baseline="0" noProof="0" dirty="0">
              <a:ln>
                <a:noFill/>
              </a:ln>
              <a:solidFill>
                <a:schemeClr val="tx1"/>
              </a:solidFill>
              <a:effectLst/>
              <a:uLnTx/>
              <a:uFillTx/>
              <a:latin typeface="Calibri (Body)"/>
              <a:ea typeface="+mn-ea"/>
              <a:cs typeface="+mn-cs"/>
            </a:endParaRP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endParaRPr kumimoji="0" lang="en-US" sz="2800" b="0" i="0" u="none" strike="noStrike" kern="1200" cap="none" spc="0" normalizeH="0" baseline="0" noProof="0" dirty="0">
              <a:ln>
                <a:noFill/>
              </a:ln>
              <a:solidFill>
                <a:schemeClr val="tx1"/>
              </a:solidFill>
              <a:effectLst/>
              <a:uLnTx/>
              <a:uFillTx/>
              <a:latin typeface="Calibri (Body)"/>
              <a:ea typeface="+mn-ea"/>
              <a:cs typeface="+mn-cs"/>
            </a:endParaRP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endParaRPr kumimoji="0" lang="en-IN" sz="2800" b="0" i="0" u="none" strike="noStrike" kern="1200" cap="none" spc="0" normalizeH="0" baseline="0" noProof="0" dirty="0">
              <a:ln>
                <a:noFill/>
              </a:ln>
              <a:solidFill>
                <a:schemeClr val="tx1"/>
              </a:solidFill>
              <a:effectLst/>
              <a:uLnTx/>
              <a:uFillTx/>
              <a:latin typeface="Calibri (Body)"/>
              <a:ea typeface="+mn-ea"/>
              <a:cs typeface="+mn-cs"/>
            </a:endParaRPr>
          </a:p>
        </p:txBody>
      </p:sp>
      <p:sp>
        <p:nvSpPr>
          <p:cNvPr id="8196" name="Footer Placeholder 4"/>
          <p:cNvSpPr txBox="1">
            <a:spLocks noGrp="1"/>
          </p:cNvSpPr>
          <p:nvPr>
            <p:ph type="ftr" sz="quarter" idx="11"/>
          </p:nvPr>
        </p:nvSpPr>
        <p:spPr>
          <a:xfrm>
            <a:off x="4038600" y="6459538"/>
            <a:ext cx="4114800" cy="365125"/>
          </a:xfrm>
          <a:noFill/>
          <a:ln>
            <a:noFill/>
          </a:ln>
        </p:spPr>
        <p:txBody>
          <a:bodyPr anchor="ctr" anchorCtr="0"/>
          <a:p>
            <a:pPr marL="0" indent="0" algn="ctr" defTabSz="457200" eaLnBrk="1" hangingPunct="1">
              <a:lnSpc>
                <a:spcPct val="100000"/>
              </a:lnSpc>
              <a:spcBef>
                <a:spcPct val="0"/>
              </a:spcBef>
              <a:buFontTx/>
              <a:buNone/>
            </a:pPr>
            <a:r>
              <a:rPr lang="en-IN" altLang="en-US" sz="1600" dirty="0">
                <a:solidFill>
                  <a:schemeClr val="bg1"/>
                </a:solidFill>
              </a:rPr>
              <a:t>Academic Year – 2024-25</a:t>
            </a:r>
            <a:endParaRPr lang="en-US" altLang="en-US" sz="1600" dirty="0">
              <a:solidFill>
                <a:schemeClr val="bg1"/>
              </a:solidFill>
            </a:endParaRPr>
          </a:p>
        </p:txBody>
      </p:sp>
      <p:sp>
        <p:nvSpPr>
          <p:cNvPr id="8197" name="Slide Number Placeholder 5"/>
          <p:cNvSpPr txBox="1">
            <a:spLocks noGrp="1"/>
          </p:cNvSpPr>
          <p:nvPr>
            <p:ph type="sldNum" sz="quarter" idx="12"/>
          </p:nvPr>
        </p:nvSpPr>
        <p:spPr>
          <a:xfrm>
            <a:off x="9244013" y="6445250"/>
            <a:ext cx="2743200" cy="365125"/>
          </a:xfrm>
          <a:noFill/>
          <a:ln>
            <a:noFill/>
          </a:ln>
        </p:spPr>
        <p:txBody>
          <a:bodyPr anchor="ctr" anchorCtr="0"/>
          <a:p>
            <a:pPr marL="0" indent="0" algn="r" defTabSz="457200" eaLnBrk="1" hangingPunct="1">
              <a:lnSpc>
                <a:spcPct val="100000"/>
              </a:lnSpc>
              <a:spcBef>
                <a:spcPct val="0"/>
              </a:spcBef>
              <a:buFontTx/>
              <a:buNone/>
            </a:pPr>
            <a:fld id="{9A0DB2DC-4C9A-4742-B13C-FB6460FD3503}" type="slidenum">
              <a:rPr lang="en-US" altLang="en-US" sz="1600" dirty="0">
                <a:solidFill>
                  <a:schemeClr val="bg1"/>
                </a:solidFill>
              </a:rPr>
            </a:fld>
            <a:endParaRPr lang="en-US" altLang="en-US" sz="1600" dirty="0">
              <a:solidFill>
                <a:schemeClr val="bg1"/>
              </a:solidFill>
            </a:endParaRPr>
          </a:p>
        </p:txBody>
      </p:sp>
      <p:sp>
        <p:nvSpPr>
          <p:cNvPr id="11" name="Rectangle 10"/>
          <p:cNvSpPr/>
          <p:nvPr/>
        </p:nvSpPr>
        <p:spPr>
          <a:xfrm>
            <a:off x="0" y="-14287"/>
            <a:ext cx="12192000" cy="3921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en-IN" sz="1800" b="0" i="0" u="none" strike="noStrike" kern="1200" cap="none" spc="0" normalizeH="0" baseline="0" noProof="0" dirty="0">
              <a:ln>
                <a:noFill/>
              </a:ln>
              <a:solidFill>
                <a:schemeClr val="accent1"/>
              </a:solidFill>
              <a:effectLst/>
              <a:highlight>
                <a:srgbClr val="0000FF"/>
              </a:highlight>
              <a:uLnTx/>
              <a:uFillTx/>
              <a:latin typeface="+mn-lt"/>
              <a:ea typeface="+mn-ea"/>
              <a:cs typeface="+mn-cs"/>
            </a:endParaRPr>
          </a:p>
        </p:txBody>
      </p:sp>
      <p:sp>
        <p:nvSpPr>
          <p:cNvPr id="8199" name="TextBox 12"/>
          <p:cNvSpPr txBox="1"/>
          <p:nvPr/>
        </p:nvSpPr>
        <p:spPr>
          <a:xfrm>
            <a:off x="557213" y="509588"/>
            <a:ext cx="10440987" cy="1014412"/>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defTabSz="457200" eaLnBrk="1" hangingPunct="1">
              <a:lnSpc>
                <a:spcPct val="100000"/>
              </a:lnSpc>
              <a:spcBef>
                <a:spcPct val="0"/>
              </a:spcBef>
              <a:buFontTx/>
              <a:buNone/>
            </a:pPr>
            <a:r>
              <a:rPr lang="en-US" altLang="en-US" sz="3000" b="1" dirty="0">
                <a:solidFill>
                  <a:schemeClr val="accent1"/>
                </a:solidFill>
                <a:latin typeface="Calibri (Body)"/>
              </a:rPr>
              <a:t>Krishna School of Emerging </a:t>
            </a:r>
            <a:endParaRPr lang="en-US" altLang="en-US" sz="3000" b="1" dirty="0">
              <a:solidFill>
                <a:schemeClr val="accent1"/>
              </a:solidFill>
              <a:latin typeface="Calibri (Body)"/>
            </a:endParaRPr>
          </a:p>
          <a:p>
            <a:pPr marL="0" lvl="0" indent="0" algn="ctr" defTabSz="457200" eaLnBrk="1" hangingPunct="1">
              <a:lnSpc>
                <a:spcPct val="100000"/>
              </a:lnSpc>
              <a:spcBef>
                <a:spcPct val="0"/>
              </a:spcBef>
              <a:buFontTx/>
              <a:buNone/>
            </a:pPr>
            <a:r>
              <a:rPr lang="en-US" altLang="en-US" sz="3000" b="1" dirty="0">
                <a:solidFill>
                  <a:schemeClr val="accent1"/>
                </a:solidFill>
                <a:latin typeface="Calibri (Body)"/>
              </a:rPr>
              <a:t>Technology &amp; Applied Research </a:t>
            </a:r>
            <a:endParaRPr lang="en-US" altLang="en-US" sz="3000" b="1" dirty="0">
              <a:solidFill>
                <a:schemeClr val="accent1"/>
              </a:solidFill>
              <a:latin typeface="Calibri (Body)"/>
            </a:endParaRPr>
          </a:p>
        </p:txBody>
      </p:sp>
      <p:cxnSp>
        <p:nvCxnSpPr>
          <p:cNvPr id="18" name="Straight Connector 17"/>
          <p:cNvCxnSpPr/>
          <p:nvPr/>
        </p:nvCxnSpPr>
        <p:spPr>
          <a:xfrm>
            <a:off x="0" y="1655763"/>
            <a:ext cx="12192000" cy="0"/>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pic>
        <p:nvPicPr>
          <p:cNvPr id="8201" name="Picture 2"/>
          <p:cNvPicPr>
            <a:picLocks noChangeAspect="1"/>
          </p:cNvPicPr>
          <p:nvPr/>
        </p:nvPicPr>
        <p:blipFill>
          <a:blip r:embed="rId1"/>
          <a:stretch>
            <a:fillRect/>
          </a:stretch>
        </p:blipFill>
        <p:spPr>
          <a:xfrm>
            <a:off x="185738" y="407988"/>
            <a:ext cx="1265237" cy="1225550"/>
          </a:xfrm>
          <a:prstGeom prst="rect">
            <a:avLst/>
          </a:prstGeom>
          <a:noFill/>
          <a:ln w="9525">
            <a:noFill/>
          </a:ln>
        </p:spPr>
      </p:pic>
      <p:pic>
        <p:nvPicPr>
          <p:cNvPr id="8202" name="Picture 5"/>
          <p:cNvPicPr>
            <a:picLocks noChangeAspect="1"/>
          </p:cNvPicPr>
          <p:nvPr/>
        </p:nvPicPr>
        <p:blipFill>
          <a:blip r:embed="rId2"/>
          <a:stretch>
            <a:fillRect/>
          </a:stretch>
        </p:blipFill>
        <p:spPr>
          <a:xfrm>
            <a:off x="10171113" y="517525"/>
            <a:ext cx="1654175" cy="892175"/>
          </a:xfrm>
          <a:prstGeom prst="rect">
            <a:avLst/>
          </a:prstGeom>
          <a:noFill/>
          <a:ln w="9525">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 name="Rectangle 16"/>
          <p:cNvSpPr/>
          <p:nvPr/>
        </p:nvSpPr>
        <p:spPr>
          <a:xfrm>
            <a:off x="9525" y="6407150"/>
            <a:ext cx="12192000" cy="4476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en-IN" sz="1800" b="0" i="0" u="none" strike="noStrike" kern="1200" cap="none" spc="0" normalizeH="0" baseline="0" noProof="0">
              <a:ln>
                <a:noFill/>
              </a:ln>
              <a:solidFill>
                <a:schemeClr val="accent1"/>
              </a:solidFill>
              <a:effectLst/>
              <a:uLnTx/>
              <a:uFillTx/>
              <a:latin typeface="+mn-lt"/>
              <a:ea typeface="+mn-ea"/>
              <a:cs typeface="+mn-cs"/>
            </a:endParaRPr>
          </a:p>
        </p:txBody>
      </p:sp>
      <p:sp>
        <p:nvSpPr>
          <p:cNvPr id="24579" name="Footer Placeholder 4"/>
          <p:cNvSpPr txBox="1">
            <a:spLocks noGrp="1"/>
          </p:cNvSpPr>
          <p:nvPr>
            <p:ph type="ftr" sz="quarter" idx="11"/>
          </p:nvPr>
        </p:nvSpPr>
        <p:spPr>
          <a:xfrm>
            <a:off x="4038600" y="6459538"/>
            <a:ext cx="4114800" cy="365125"/>
          </a:xfrm>
          <a:noFill/>
          <a:ln>
            <a:noFill/>
          </a:ln>
        </p:spPr>
        <p:txBody>
          <a:bodyPr anchor="ctr" anchorCtr="0"/>
          <a:p>
            <a:pPr marL="0" indent="0" algn="ctr" defTabSz="457200" eaLnBrk="1" hangingPunct="1">
              <a:lnSpc>
                <a:spcPct val="100000"/>
              </a:lnSpc>
              <a:spcBef>
                <a:spcPct val="0"/>
              </a:spcBef>
              <a:buFontTx/>
              <a:buNone/>
            </a:pPr>
            <a:r>
              <a:rPr lang="en-IN" altLang="en-US" sz="1600" dirty="0">
                <a:solidFill>
                  <a:schemeClr val="bg1"/>
                </a:solidFill>
              </a:rPr>
              <a:t>Academic Year – 2024-25</a:t>
            </a:r>
            <a:endParaRPr lang="en-US" altLang="en-US" sz="1600" dirty="0">
              <a:solidFill>
                <a:schemeClr val="bg1"/>
              </a:solidFill>
            </a:endParaRPr>
          </a:p>
        </p:txBody>
      </p:sp>
      <p:sp>
        <p:nvSpPr>
          <p:cNvPr id="24580" name="Slide Number Placeholder 5"/>
          <p:cNvSpPr txBox="1">
            <a:spLocks noGrp="1"/>
          </p:cNvSpPr>
          <p:nvPr>
            <p:ph type="sldNum" sz="quarter" idx="12"/>
          </p:nvPr>
        </p:nvSpPr>
        <p:spPr>
          <a:xfrm>
            <a:off x="9244013" y="6445250"/>
            <a:ext cx="2743200" cy="365125"/>
          </a:xfrm>
          <a:noFill/>
          <a:ln>
            <a:noFill/>
          </a:ln>
        </p:spPr>
        <p:txBody>
          <a:bodyPr anchor="ctr" anchorCtr="0"/>
          <a:p>
            <a:pPr marL="0" indent="0" algn="r" defTabSz="457200" eaLnBrk="1" hangingPunct="1">
              <a:lnSpc>
                <a:spcPct val="100000"/>
              </a:lnSpc>
              <a:spcBef>
                <a:spcPct val="0"/>
              </a:spcBef>
              <a:buFontTx/>
              <a:buNone/>
            </a:pPr>
            <a:fld id="{9A0DB2DC-4C9A-4742-B13C-FB6460FD3503}" type="slidenum">
              <a:rPr lang="en-US" altLang="en-US" sz="1600" dirty="0">
                <a:solidFill>
                  <a:schemeClr val="bg1"/>
                </a:solidFill>
              </a:rPr>
            </a:fld>
            <a:endParaRPr lang="en-US" altLang="en-US" sz="1600" dirty="0">
              <a:solidFill>
                <a:schemeClr val="bg1"/>
              </a:solidFill>
            </a:endParaRPr>
          </a:p>
        </p:txBody>
      </p:sp>
      <p:sp>
        <p:nvSpPr>
          <p:cNvPr id="11" name="Rectangle 10"/>
          <p:cNvSpPr/>
          <p:nvPr/>
        </p:nvSpPr>
        <p:spPr>
          <a:xfrm>
            <a:off x="0" y="-14287"/>
            <a:ext cx="12192000" cy="3921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en-IN" sz="1800" b="0" i="0" u="none" strike="noStrike" kern="1200" cap="none" spc="0" normalizeH="0" baseline="0" noProof="0">
              <a:ln>
                <a:noFill/>
              </a:ln>
              <a:solidFill>
                <a:schemeClr val="lt1"/>
              </a:solidFill>
              <a:effectLst/>
              <a:uLnTx/>
              <a:uFillTx/>
              <a:latin typeface="+mn-lt"/>
              <a:ea typeface="+mn-ea"/>
              <a:cs typeface="+mn-cs"/>
            </a:endParaRPr>
          </a:p>
        </p:txBody>
      </p:sp>
      <p:sp>
        <p:nvSpPr>
          <p:cNvPr id="24582" name="TextBox 12"/>
          <p:cNvSpPr txBox="1"/>
          <p:nvPr/>
        </p:nvSpPr>
        <p:spPr>
          <a:xfrm>
            <a:off x="361950" y="452438"/>
            <a:ext cx="11487150" cy="55403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defTabSz="457200" eaLnBrk="1" hangingPunct="1">
              <a:lnSpc>
                <a:spcPct val="100000"/>
              </a:lnSpc>
              <a:spcBef>
                <a:spcPct val="0"/>
              </a:spcBef>
              <a:buFontTx/>
              <a:buNone/>
            </a:pPr>
            <a:r>
              <a:rPr lang="en-US" altLang="en-US" sz="3000" b="1" dirty="0">
                <a:solidFill>
                  <a:schemeClr val="accent1"/>
                </a:solidFill>
              </a:rPr>
              <a:t>Comparative Analysis</a:t>
            </a:r>
            <a:endParaRPr lang="en-US" altLang="en-US" sz="3000" b="1" dirty="0">
              <a:solidFill>
                <a:schemeClr val="accent1"/>
              </a:solidFill>
            </a:endParaRPr>
          </a:p>
        </p:txBody>
      </p:sp>
      <p:cxnSp>
        <p:nvCxnSpPr>
          <p:cNvPr id="18" name="Straight Connector 17"/>
          <p:cNvCxnSpPr/>
          <p:nvPr/>
        </p:nvCxnSpPr>
        <p:spPr>
          <a:xfrm>
            <a:off x="9525" y="1050925"/>
            <a:ext cx="12182475" cy="0"/>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24584" name="Footer Placeholder 4"/>
          <p:cNvSpPr txBox="1"/>
          <p:nvPr/>
        </p:nvSpPr>
        <p:spPr>
          <a:xfrm>
            <a:off x="61913" y="6464300"/>
            <a:ext cx="4114800" cy="365125"/>
          </a:xfrm>
          <a:prstGeom prst="rect">
            <a:avLst/>
          </a:prstGeom>
          <a:noFill/>
          <a:ln w="9525">
            <a:noFill/>
          </a:ln>
        </p:spPr>
        <p:txBody>
          <a:bodyPr anchor="ctr" anchorCtr="0"/>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defTabSz="457200" eaLnBrk="1" hangingPunct="1">
              <a:lnSpc>
                <a:spcPct val="100000"/>
              </a:lnSpc>
              <a:spcBef>
                <a:spcPct val="0"/>
              </a:spcBef>
              <a:buFontTx/>
              <a:buNone/>
            </a:pPr>
            <a:r>
              <a:rPr lang="en-IN" altLang="en-US" sz="1600" dirty="0">
                <a:solidFill>
                  <a:schemeClr val="bg1"/>
                </a:solidFill>
              </a:rPr>
              <a:t>Enrollment No: </a:t>
            </a:r>
            <a:endParaRPr lang="en-US" altLang="en-US" sz="1600" dirty="0">
              <a:solidFill>
                <a:schemeClr val="bg1"/>
              </a:solidFill>
            </a:endParaRPr>
          </a:p>
        </p:txBody>
      </p:sp>
      <p:graphicFrame>
        <p:nvGraphicFramePr>
          <p:cNvPr id="13" name="Table 8"/>
          <p:cNvGraphicFramePr>
            <a:graphicFrameLocks noGrp="1"/>
          </p:cNvGraphicFramePr>
          <p:nvPr/>
        </p:nvGraphicFramePr>
        <p:xfrm>
          <a:off x="223520" y="1128713"/>
          <a:ext cx="11625264" cy="4846638"/>
        </p:xfrm>
        <a:graphic>
          <a:graphicData uri="http://schemas.openxmlformats.org/drawingml/2006/table">
            <a:tbl>
              <a:tblPr firstRow="1" bandRow="1">
                <a:tableStyleId>{5C22544A-7EE6-4342-B048-85BDC9FD1C3A}</a:tableStyleId>
              </a:tblPr>
              <a:tblGrid>
                <a:gridCol w="987425"/>
                <a:gridCol w="2511441"/>
                <a:gridCol w="3950332"/>
                <a:gridCol w="4176066"/>
              </a:tblGrid>
              <a:tr h="396293">
                <a:tc>
                  <a:txBody>
                    <a:bodyPr/>
                    <a:lstStyle/>
                    <a:p>
                      <a:r>
                        <a:rPr lang="en-US" sz="2000" dirty="0">
                          <a:latin typeface="+mn-lt"/>
                          <a:cs typeface="Times New Roman" panose="02020603050405020304" pitchFamily="18" charset="0"/>
                        </a:rPr>
                        <a:t>Sr No.</a:t>
                      </a:r>
                      <a:endParaRPr lang="en-IN" sz="2000" dirty="0">
                        <a:latin typeface="+mn-lt"/>
                        <a:cs typeface="Times New Roman" panose="02020603050405020304" pitchFamily="18" charset="0"/>
                      </a:endParaRPr>
                    </a:p>
                  </a:txBody>
                  <a:tcPr marT="45738" marB="45738"/>
                </a:tc>
                <a:tc>
                  <a:txBody>
                    <a:bodyPr/>
                    <a:lstStyle/>
                    <a:p>
                      <a:pPr algn="ctr"/>
                      <a:r>
                        <a:rPr lang="en-US" sz="2000" dirty="0">
                          <a:latin typeface="+mn-lt"/>
                          <a:cs typeface="Times New Roman" panose="02020603050405020304" pitchFamily="18" charset="0"/>
                        </a:rPr>
                        <a:t>Paper Title</a:t>
                      </a:r>
                      <a:endParaRPr lang="en-IN" sz="2000" dirty="0">
                        <a:latin typeface="+mn-lt"/>
                        <a:cs typeface="Times New Roman" panose="02020603050405020304" pitchFamily="18" charset="0"/>
                      </a:endParaRPr>
                    </a:p>
                  </a:txBody>
                  <a:tcPr marT="45738" marB="45738"/>
                </a:tc>
                <a:tc>
                  <a:txBody>
                    <a:bodyPr/>
                    <a:lstStyle/>
                    <a:p>
                      <a:pPr algn="ctr"/>
                      <a:r>
                        <a:rPr lang="en-US" sz="2000" dirty="0">
                          <a:latin typeface="+mn-lt"/>
                          <a:cs typeface="Times New Roman" panose="02020603050405020304" pitchFamily="18" charset="0"/>
                        </a:rPr>
                        <a:t>Model/Method</a:t>
                      </a:r>
                      <a:endParaRPr lang="en-IN" sz="2000" dirty="0">
                        <a:latin typeface="+mn-lt"/>
                        <a:cs typeface="Times New Roman" panose="02020603050405020304" pitchFamily="18" charset="0"/>
                      </a:endParaRPr>
                    </a:p>
                  </a:txBody>
                  <a:tcPr marT="45738" marB="45738"/>
                </a:tc>
                <a:tc>
                  <a:txBody>
                    <a:bodyPr/>
                    <a:lstStyle/>
                    <a:p>
                      <a:pPr algn="ctr"/>
                      <a:r>
                        <a:rPr lang="en-US" sz="2000" dirty="0">
                          <a:latin typeface="+mn-lt"/>
                          <a:cs typeface="Times New Roman" panose="02020603050405020304" pitchFamily="18" charset="0"/>
                        </a:rPr>
                        <a:t>Finding/Findings</a:t>
                      </a:r>
                      <a:endParaRPr lang="en-IN" sz="2000" dirty="0">
                        <a:latin typeface="+mn-lt"/>
                        <a:cs typeface="Times New Roman" panose="02020603050405020304" pitchFamily="18" charset="0"/>
                      </a:endParaRPr>
                    </a:p>
                  </a:txBody>
                  <a:tcPr marT="45738" marB="45738"/>
                </a:tc>
              </a:tr>
              <a:tr h="2275205">
                <a:tc>
                  <a:txBody>
                    <a:bodyPr/>
                    <a:lstStyle/>
                    <a:p>
                      <a:pPr algn="ctr"/>
                      <a:r>
                        <a:rPr lang="en-US" sz="2000" dirty="0">
                          <a:latin typeface="Calibri (Body)"/>
                          <a:cs typeface="Times New Roman" panose="02020603050405020304" pitchFamily="18" charset="0"/>
                        </a:rPr>
                        <a:t>1.</a:t>
                      </a:r>
                      <a:endParaRPr lang="en-IN" sz="2000" dirty="0">
                        <a:latin typeface="Calibri (Body)"/>
                        <a:cs typeface="Times New Roman" panose="02020603050405020304" pitchFamily="18" charset="0"/>
                      </a:endParaRPr>
                    </a:p>
                  </a:txBody>
                  <a:tcPr marT="45729" marB="45729"/>
                </a:tc>
                <a:tc>
                  <a:txBody>
                    <a:bodyPr/>
                    <a:lstStyle/>
                    <a:p>
                      <a:r>
                        <a:rPr sz="1600">
                          <a:solidFill>
                            <a:srgbClr val="0D0D0D"/>
                          </a:solidFill>
                          <a:latin typeface="Segoe UI Black" panose="020B0A02040204020203"/>
                          <a:ea typeface="Segoe UI Black" panose="020B0A02040204020203"/>
                          <a:sym typeface="+mn-ea"/>
                        </a:rPr>
                        <a:t>Predicting Mortality in Intensive Care Unit Patients With Heart Failure Using an Interpretable Machine Learning Model: Retrospective Cohort Study</a:t>
                      </a:r>
                      <a:br>
                        <a:rPr sz="1600">
                          <a:solidFill>
                            <a:srgbClr val="0D0D0D"/>
                          </a:solidFill>
                          <a:latin typeface="Segoe UI Black" panose="020B0A02040204020203"/>
                          <a:ea typeface="Segoe UI Black" panose="020B0A02040204020203"/>
                          <a:sym typeface="+mn-ea"/>
                        </a:rPr>
                      </a:br>
                      <a:endParaRPr sz="1600" b="0" i="0">
                        <a:solidFill>
                          <a:srgbClr val="0D0D0D"/>
                        </a:solidFill>
                        <a:latin typeface="Segoe UI Black" panose="020B0A02040204020203"/>
                        <a:ea typeface="Segoe UI Black" panose="020B0A02040204020203"/>
                      </a:endParaRPr>
                    </a:p>
                    <a:p>
                      <a:endParaRPr lang="en-US" sz="1600" dirty="0">
                        <a:solidFill>
                          <a:srgbClr val="0D0D0D"/>
                        </a:solidFill>
                        <a:latin typeface="Segoe UI Black" panose="020B0A02040204020203"/>
                        <a:ea typeface="Segoe UI Black" panose="020B0A02040204020203"/>
                        <a:cs typeface="Times New Roman" panose="02020603050405020304" pitchFamily="18" charset="0"/>
                      </a:endParaRPr>
                    </a:p>
                  </a:txBody>
                  <a:tcPr marT="45729" marB="45729"/>
                </a:tc>
                <a:tc>
                  <a:txBody>
                    <a:bodyPr/>
                    <a:lstStyle/>
                    <a:p>
                      <a:pPr marL="7620" indent="0" algn="l" fontAlgn="ctr"/>
                      <a:r>
                        <a:rPr sz="1600" b="0" i="0">
                          <a:solidFill>
                            <a:srgbClr val="0D0D0D"/>
                          </a:solidFill>
                          <a:latin typeface="Segoe UI Black" panose="020B0A02040204020203" charset="0"/>
                          <a:ea typeface="Segoe UI" panose="020B0502040204020203"/>
                          <a:cs typeface="Segoe UI Black" panose="020B0A02040204020203" charset="0"/>
                        </a:rPr>
                        <a:t>Extreme Gradient Boosting (XGBoost) model</a:t>
                      </a:r>
                      <a:br>
                        <a:rPr sz="1600" b="0" i="0">
                          <a:solidFill>
                            <a:srgbClr val="0D0D0D"/>
                          </a:solidFill>
                          <a:latin typeface="Segoe UI Black" panose="020B0A02040204020203" charset="0"/>
                          <a:ea typeface="Segoe UI" panose="020B0502040204020203"/>
                          <a:cs typeface="Segoe UI Black" panose="020B0A02040204020203" charset="0"/>
                        </a:rPr>
                      </a:br>
                      <a:r>
                        <a:rPr sz="1600" b="0" i="0">
                          <a:solidFill>
                            <a:srgbClr val="0D0D0D"/>
                          </a:solidFill>
                          <a:latin typeface="Segoe UI Black" panose="020B0A02040204020203" charset="0"/>
                          <a:ea typeface="Segoe UI" panose="020B0502040204020203"/>
                          <a:cs typeface="Segoe UI Black" panose="020B0A02040204020203" charset="0"/>
                        </a:rPr>
                        <a:t>SHapley Additive exPlanation (SHAP) method for model interpretation</a:t>
                      </a:r>
                      <a:br>
                        <a:rPr sz="1600" b="0" i="0">
                          <a:solidFill>
                            <a:srgbClr val="0D0D0D"/>
                          </a:solidFill>
                          <a:latin typeface="Segoe UI Black" panose="020B0A02040204020203" charset="0"/>
                          <a:ea typeface="Segoe UI" panose="020B0502040204020203"/>
                          <a:cs typeface="Segoe UI Black" panose="020B0A02040204020203" charset="0"/>
                        </a:rPr>
                      </a:br>
                      <a:r>
                        <a:rPr sz="1600" b="0" i="0">
                          <a:solidFill>
                            <a:srgbClr val="0D0D0D"/>
                          </a:solidFill>
                          <a:latin typeface="Segoe UI Black" panose="020B0A02040204020203" charset="0"/>
                          <a:ea typeface="Segoe UI" panose="020B0502040204020203"/>
                          <a:cs typeface="Segoe UI Black" panose="020B0A02040204020203" charset="0"/>
                        </a:rPr>
                        <a:t>Retrospective cohort study design using the eICU Collaborative Research Database (eICU-CRD)</a:t>
                      </a:r>
                      <a:br>
                        <a:rPr sz="1600" b="0" i="0">
                          <a:solidFill>
                            <a:srgbClr val="0D0D0D"/>
                          </a:solidFill>
                          <a:latin typeface="Segoe UI Black" panose="020B0A02040204020203" charset="0"/>
                          <a:ea typeface="Segoe UI" panose="020B0502040204020203"/>
                          <a:cs typeface="Segoe UI Black" panose="020B0A02040204020203" charset="0"/>
                        </a:rPr>
                      </a:br>
                      <a:br>
                        <a:rPr sz="1200" b="0" i="0">
                          <a:solidFill>
                            <a:srgbClr val="0D0D0D"/>
                          </a:solidFill>
                          <a:latin typeface="Segoe UI" panose="020B0502040204020203"/>
                          <a:ea typeface="Segoe UI" panose="020B0502040204020203"/>
                        </a:rPr>
                      </a:br>
                      <a:br>
                        <a:rPr sz="1200" b="0" i="0">
                          <a:solidFill>
                            <a:srgbClr val="0D0D0D"/>
                          </a:solidFill>
                          <a:latin typeface="Segoe UI" panose="020B0502040204020203"/>
                          <a:ea typeface="Segoe UI" panose="020B0502040204020203"/>
                        </a:rPr>
                      </a:br>
                      <a:endParaRPr sz="1200" b="0" i="0">
                        <a:solidFill>
                          <a:srgbClr val="0D0D0D"/>
                        </a:solidFill>
                        <a:latin typeface="Segoe UI" panose="020B0502040204020203"/>
                        <a:ea typeface="Segoe UI" panose="020B0502040204020203"/>
                      </a:endParaRPr>
                    </a:p>
                  </a:txBody>
                  <a:tcPr marL="7937" marR="7937" marT="7937" anchor="ctr" anchorCtr="0"/>
                </a:tc>
                <a:tc>
                  <a:txBody>
                    <a:bodyPr/>
                    <a:lstStyle/>
                    <a:p>
                      <a:pPr marL="7620" indent="0" algn="l" fontAlgn="ctr"/>
                      <a:r>
                        <a:rPr sz="1600" b="0" i="0">
                          <a:solidFill>
                            <a:srgbClr val="0D0D0D"/>
                          </a:solidFill>
                          <a:latin typeface="Segoe UI Black" panose="020B0A02040204020203" charset="0"/>
                          <a:ea typeface="Segoe UI" panose="020B0502040204020203"/>
                          <a:cs typeface="Segoe UI Black" panose="020B0A02040204020203" charset="0"/>
                        </a:rPr>
                        <a:t>The XGBoost model achieved an area under the curve (AUC) of 0.824, indicating high predictive performance for in-hospital mortality among heart failure patients.</a:t>
                      </a:r>
                      <a:br>
                        <a:rPr sz="1600" b="0" i="0">
                          <a:solidFill>
                            <a:srgbClr val="0D0D0D"/>
                          </a:solidFill>
                          <a:latin typeface="Segoe UI Black" panose="020B0A02040204020203" charset="0"/>
                          <a:ea typeface="Segoe UI" panose="020B0502040204020203"/>
                          <a:cs typeface="Segoe UI Black" panose="020B0A02040204020203" charset="0"/>
                        </a:rPr>
                      </a:br>
                      <a:r>
                        <a:rPr sz="1600" b="0" i="0">
                          <a:solidFill>
                            <a:srgbClr val="0D0D0D"/>
                          </a:solidFill>
                          <a:latin typeface="Segoe UI Black" panose="020B0A02040204020203" charset="0"/>
                          <a:ea typeface="Segoe UI" panose="020B0502040204020203"/>
                          <a:cs typeface="Segoe UI Black" panose="020B0A02040204020203" charset="0"/>
                        </a:rPr>
                        <a:t>The average blood urea nitrogen level was identified as the most important predictor of mortality.</a:t>
                      </a:r>
                      <a:endParaRPr sz="1600" b="0" i="0">
                        <a:solidFill>
                          <a:srgbClr val="0D0D0D"/>
                        </a:solidFill>
                        <a:latin typeface="Segoe UI Black" panose="020B0A02040204020203" charset="0"/>
                        <a:ea typeface="Segoe UI" panose="020B0502040204020203"/>
                        <a:cs typeface="Segoe UI Black" panose="020B0A02040204020203" charset="0"/>
                      </a:endParaRPr>
                    </a:p>
                  </a:txBody>
                  <a:tcPr marL="7937" marR="7937" marT="7937" anchor="ctr" anchorCtr="0"/>
                </a:tc>
              </a:tr>
              <a:tr h="1920343">
                <a:tc>
                  <a:txBody>
                    <a:bodyPr/>
                    <a:lstStyle/>
                    <a:p>
                      <a:pPr algn="ctr"/>
                      <a:r>
                        <a:rPr lang="en-US" sz="2000" dirty="0">
                          <a:latin typeface="Calibri (Body)"/>
                          <a:cs typeface="Times New Roman" panose="02020603050405020304" pitchFamily="18" charset="0"/>
                        </a:rPr>
                        <a:t>2.</a:t>
                      </a:r>
                      <a:endParaRPr lang="en-IN" sz="2000" dirty="0">
                        <a:latin typeface="Calibri (Body)"/>
                        <a:cs typeface="Times New Roman" panose="02020603050405020304" pitchFamily="18" charset="0"/>
                      </a:endParaRPr>
                    </a:p>
                  </a:txBody>
                  <a:tcPr marT="45718" marB="45718"/>
                </a:tc>
                <a:tc>
                  <a:txBody>
                    <a:bodyPr/>
                    <a:lstStyle/>
                    <a:p>
                      <a:r>
                        <a:rPr sz="1600">
                          <a:solidFill>
                            <a:srgbClr val="0D0D0D"/>
                          </a:solidFill>
                          <a:latin typeface="Segoe UI Black" panose="020B0A02040204020203"/>
                          <a:ea typeface="Segoe UI Black" panose="020B0A02040204020203"/>
                          <a:sym typeface="+mn-ea"/>
                        </a:rPr>
                        <a:t>Development and validation of a prediction model based on machine learning algorithms for predicting the risk of heart failure in middle-aged and older US people with prediabetes or diabetes</a:t>
                      </a:r>
                      <a:endParaRPr sz="2000" b="0" i="0">
                        <a:solidFill>
                          <a:srgbClr val="0D0D0D"/>
                        </a:solidFill>
                        <a:latin typeface="Segoe UI Black" panose="020B0A02040204020203"/>
                        <a:ea typeface="Segoe UI Black" panose="020B0A02040204020203"/>
                      </a:endParaRPr>
                    </a:p>
                    <a:p>
                      <a:endParaRPr lang="en-US" sz="2000" dirty="0">
                        <a:latin typeface="Calibri (Body)"/>
                        <a:cs typeface="Times New Roman" panose="02020603050405020304" pitchFamily="18" charset="0"/>
                      </a:endParaRPr>
                    </a:p>
                  </a:txBody>
                  <a:tcPr marT="45718" marB="45718"/>
                </a:tc>
                <a:tc>
                  <a:txBody>
                    <a:bodyPr/>
                    <a:lstStyle/>
                    <a:p>
                      <a:pPr marL="7620" indent="0" algn="l" fontAlgn="ctr"/>
                      <a:r>
                        <a:rPr sz="1600" b="0" i="0">
                          <a:solidFill>
                            <a:srgbClr val="0D0D0D"/>
                          </a:solidFill>
                          <a:latin typeface="Segoe UI Black" panose="020B0A02040204020203" charset="0"/>
                          <a:ea typeface="Segoe UI" panose="020B0502040204020203"/>
                          <a:cs typeface="Segoe UI Black" panose="020B0A02040204020203" charset="0"/>
                        </a:rPr>
                        <a:t>Machine learning algorithms, specifically Random Forest (RF) and others,Univariate and multivariable logistic regression analysis to identify independent risk factors,Receiver Operating Characteristic (ROC) curves, calibration curves, decision curve analysis, and Bootstrap resampling for performance evaluation</a:t>
                      </a:r>
                      <a:endParaRPr sz="1600" b="0" i="0">
                        <a:solidFill>
                          <a:srgbClr val="0D0D0D"/>
                        </a:solidFill>
                        <a:latin typeface="Segoe UI Black" panose="020B0A02040204020203" charset="0"/>
                        <a:ea typeface="Segoe UI" panose="020B0502040204020203"/>
                        <a:cs typeface="Segoe UI Black" panose="020B0A02040204020203" charset="0"/>
                      </a:endParaRPr>
                    </a:p>
                  </a:txBody>
                  <a:tcPr marL="7937" marR="7937" marT="7937" anchor="ctr" anchorCtr="0"/>
                </a:tc>
                <a:tc>
                  <a:txBody>
                    <a:bodyPr/>
                    <a:lstStyle/>
                    <a:p>
                      <a:pPr marL="7620" indent="0" algn="l" fontAlgn="ctr"/>
                      <a:r>
                        <a:rPr sz="1600" b="0" i="0">
                          <a:solidFill>
                            <a:srgbClr val="0D0D0D"/>
                          </a:solidFill>
                          <a:latin typeface="Segoe UI Black" panose="020B0A02040204020203" charset="0"/>
                          <a:ea typeface="Segoe UI" panose="020B0502040204020203"/>
                          <a:cs typeface="Segoe UI Black" panose="020B0A02040204020203" charset="0"/>
                        </a:rPr>
                        <a:t>The independent predictors of heart failure included age, poverty-to-income ratio, myocardial infarction history, coronary heart disease, chest pain, and glucose-lowering medication use,The Random Forest model demonstrated the best predictive performance with an AUC of 0.978</a:t>
                      </a:r>
                      <a:r>
                        <a:rPr sz="1200" b="0" i="0">
                          <a:solidFill>
                            <a:srgbClr val="0D0D0D"/>
                          </a:solidFill>
                          <a:latin typeface="Segoe UI" panose="020B0502040204020203"/>
                          <a:ea typeface="Segoe UI" panose="020B0502040204020203"/>
                        </a:rPr>
                        <a:t>.</a:t>
                      </a:r>
                      <a:endParaRPr sz="1200" b="0" i="0">
                        <a:solidFill>
                          <a:srgbClr val="0D0D0D"/>
                        </a:solidFill>
                        <a:latin typeface="Segoe UI" panose="020B0502040204020203"/>
                        <a:ea typeface="Segoe UI" panose="020B0502040204020203"/>
                      </a:endParaRPr>
                    </a:p>
                  </a:txBody>
                  <a:tcPr marL="7937" marR="7937" marT="7937" anchor="ctr" anchorCtr="0"/>
                </a:tc>
              </a:tr>
            </a:tbl>
          </a:graphicData>
        </a:graphic>
      </p:graphicFrame>
      <p:sp>
        <p:nvSpPr>
          <p:cNvPr id="24607" name="TextBox 11"/>
          <p:cNvSpPr txBox="1"/>
          <p:nvPr/>
        </p:nvSpPr>
        <p:spPr>
          <a:xfrm>
            <a:off x="4038283" y="541338"/>
            <a:ext cx="6100762" cy="423862"/>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buFontTx/>
              <a:buNone/>
            </a:pPr>
            <a:r>
              <a:rPr lang="en-US" altLang="en-US" sz="2400" dirty="0">
                <a:solidFill>
                  <a:srgbClr val="000000"/>
                </a:solidFill>
                <a:latin typeface="Calibri (Body)"/>
                <a:cs typeface="Times New Roman" panose="02020603050405020304" pitchFamily="18" charset="0"/>
              </a:rPr>
              <a:t>Table 1: Comparative Analysis Table</a:t>
            </a:r>
            <a:endParaRPr lang="en-US" altLang="en-US" sz="2400" dirty="0">
              <a:solidFill>
                <a:srgbClr val="000000"/>
              </a:solidFill>
              <a:latin typeface="Calibri (Body)"/>
              <a:ea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 name="Rectangle 16"/>
          <p:cNvSpPr/>
          <p:nvPr/>
        </p:nvSpPr>
        <p:spPr>
          <a:xfrm>
            <a:off x="9525" y="6407150"/>
            <a:ext cx="12192000" cy="4476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en-IN" sz="1800" b="0" i="0" u="none" strike="noStrike" kern="1200" cap="none" spc="0" normalizeH="0" baseline="0" noProof="0">
              <a:ln>
                <a:noFill/>
              </a:ln>
              <a:solidFill>
                <a:schemeClr val="accent1"/>
              </a:solidFill>
              <a:effectLst/>
              <a:uLnTx/>
              <a:uFillTx/>
              <a:latin typeface="+mn-lt"/>
              <a:ea typeface="+mn-ea"/>
              <a:cs typeface="+mn-cs"/>
            </a:endParaRPr>
          </a:p>
        </p:txBody>
      </p:sp>
      <p:sp>
        <p:nvSpPr>
          <p:cNvPr id="26627" name="Footer Placeholder 4"/>
          <p:cNvSpPr txBox="1">
            <a:spLocks noGrp="1"/>
          </p:cNvSpPr>
          <p:nvPr>
            <p:ph type="ftr" sz="quarter" idx="11"/>
          </p:nvPr>
        </p:nvSpPr>
        <p:spPr>
          <a:xfrm>
            <a:off x="4038600" y="6459538"/>
            <a:ext cx="4114800" cy="365125"/>
          </a:xfrm>
          <a:noFill/>
          <a:ln>
            <a:noFill/>
          </a:ln>
        </p:spPr>
        <p:txBody>
          <a:bodyPr anchor="ctr" anchorCtr="0"/>
          <a:p>
            <a:pPr marL="0" indent="0" algn="ctr" defTabSz="457200" eaLnBrk="1" hangingPunct="1">
              <a:lnSpc>
                <a:spcPct val="100000"/>
              </a:lnSpc>
              <a:spcBef>
                <a:spcPct val="0"/>
              </a:spcBef>
              <a:buFontTx/>
              <a:buNone/>
            </a:pPr>
            <a:r>
              <a:rPr lang="en-IN" altLang="en-US" sz="1600" dirty="0">
                <a:solidFill>
                  <a:schemeClr val="bg1"/>
                </a:solidFill>
              </a:rPr>
              <a:t>Academic Year – 2024-25</a:t>
            </a:r>
            <a:endParaRPr lang="en-US" altLang="en-US" sz="1600" dirty="0">
              <a:solidFill>
                <a:schemeClr val="bg1"/>
              </a:solidFill>
            </a:endParaRPr>
          </a:p>
        </p:txBody>
      </p:sp>
      <p:sp>
        <p:nvSpPr>
          <p:cNvPr id="26628" name="Slide Number Placeholder 5"/>
          <p:cNvSpPr txBox="1">
            <a:spLocks noGrp="1"/>
          </p:cNvSpPr>
          <p:nvPr>
            <p:ph type="sldNum" sz="quarter" idx="12"/>
          </p:nvPr>
        </p:nvSpPr>
        <p:spPr>
          <a:xfrm>
            <a:off x="9244013" y="6445250"/>
            <a:ext cx="2743200" cy="365125"/>
          </a:xfrm>
          <a:noFill/>
          <a:ln>
            <a:noFill/>
          </a:ln>
        </p:spPr>
        <p:txBody>
          <a:bodyPr anchor="ctr" anchorCtr="0"/>
          <a:p>
            <a:pPr marL="0" indent="0" algn="r" defTabSz="457200" eaLnBrk="1" hangingPunct="1">
              <a:lnSpc>
                <a:spcPct val="100000"/>
              </a:lnSpc>
              <a:spcBef>
                <a:spcPct val="0"/>
              </a:spcBef>
              <a:buFontTx/>
              <a:buNone/>
            </a:pPr>
            <a:fld id="{9A0DB2DC-4C9A-4742-B13C-FB6460FD3503}" type="slidenum">
              <a:rPr lang="en-US" altLang="en-US" sz="1600" dirty="0">
                <a:solidFill>
                  <a:schemeClr val="bg1"/>
                </a:solidFill>
              </a:rPr>
            </a:fld>
            <a:endParaRPr lang="en-US" altLang="en-US" sz="1600" dirty="0">
              <a:solidFill>
                <a:schemeClr val="bg1"/>
              </a:solidFill>
            </a:endParaRPr>
          </a:p>
        </p:txBody>
      </p:sp>
      <p:sp>
        <p:nvSpPr>
          <p:cNvPr id="11" name="Rectangle 10"/>
          <p:cNvSpPr/>
          <p:nvPr/>
        </p:nvSpPr>
        <p:spPr>
          <a:xfrm>
            <a:off x="0" y="-14287"/>
            <a:ext cx="12192000" cy="3921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en-IN" sz="1800" b="0" i="0" u="none" strike="noStrike" kern="1200" cap="none" spc="0" normalizeH="0" baseline="0" noProof="0">
              <a:ln>
                <a:noFill/>
              </a:ln>
              <a:solidFill>
                <a:schemeClr val="lt1"/>
              </a:solidFill>
              <a:effectLst/>
              <a:uLnTx/>
              <a:uFillTx/>
              <a:latin typeface="+mn-lt"/>
              <a:ea typeface="+mn-ea"/>
              <a:cs typeface="+mn-cs"/>
            </a:endParaRPr>
          </a:p>
        </p:txBody>
      </p:sp>
      <p:sp>
        <p:nvSpPr>
          <p:cNvPr id="26630" name="TextBox 12"/>
          <p:cNvSpPr txBox="1"/>
          <p:nvPr/>
        </p:nvSpPr>
        <p:spPr>
          <a:xfrm>
            <a:off x="361950" y="452438"/>
            <a:ext cx="11487150" cy="55403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defTabSz="457200" eaLnBrk="1" hangingPunct="1">
              <a:lnSpc>
                <a:spcPct val="100000"/>
              </a:lnSpc>
              <a:spcBef>
                <a:spcPct val="0"/>
              </a:spcBef>
              <a:buFontTx/>
              <a:buNone/>
            </a:pPr>
            <a:r>
              <a:rPr lang="en-US" altLang="en-US" sz="3000" b="1" dirty="0">
                <a:solidFill>
                  <a:schemeClr val="accent1"/>
                </a:solidFill>
              </a:rPr>
              <a:t>Comparative Analysis (Cont.)</a:t>
            </a:r>
            <a:endParaRPr lang="en-US" altLang="en-US" sz="3000" b="1" dirty="0">
              <a:solidFill>
                <a:schemeClr val="accent1"/>
              </a:solidFill>
            </a:endParaRPr>
          </a:p>
        </p:txBody>
      </p:sp>
      <p:cxnSp>
        <p:nvCxnSpPr>
          <p:cNvPr id="18" name="Straight Connector 17"/>
          <p:cNvCxnSpPr/>
          <p:nvPr/>
        </p:nvCxnSpPr>
        <p:spPr>
          <a:xfrm>
            <a:off x="9525" y="1050925"/>
            <a:ext cx="12182475" cy="0"/>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26632" name="Footer Placeholder 4"/>
          <p:cNvSpPr txBox="1"/>
          <p:nvPr/>
        </p:nvSpPr>
        <p:spPr>
          <a:xfrm>
            <a:off x="61913" y="6464300"/>
            <a:ext cx="4114800" cy="365125"/>
          </a:xfrm>
          <a:prstGeom prst="rect">
            <a:avLst/>
          </a:prstGeom>
          <a:noFill/>
          <a:ln w="9525">
            <a:noFill/>
          </a:ln>
        </p:spPr>
        <p:txBody>
          <a:bodyPr anchor="ctr" anchorCtr="0"/>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defTabSz="457200" eaLnBrk="1" hangingPunct="1">
              <a:lnSpc>
                <a:spcPct val="100000"/>
              </a:lnSpc>
              <a:spcBef>
                <a:spcPct val="0"/>
              </a:spcBef>
              <a:buFontTx/>
              <a:buNone/>
            </a:pPr>
            <a:r>
              <a:rPr lang="en-IN" altLang="en-US" sz="1600" dirty="0">
                <a:solidFill>
                  <a:schemeClr val="bg1"/>
                </a:solidFill>
              </a:rPr>
              <a:t>Enrollment No: </a:t>
            </a:r>
            <a:endParaRPr lang="en-US" altLang="en-US" sz="1600" dirty="0">
              <a:solidFill>
                <a:schemeClr val="bg1"/>
              </a:solidFill>
            </a:endParaRPr>
          </a:p>
        </p:txBody>
      </p:sp>
      <p:graphicFrame>
        <p:nvGraphicFramePr>
          <p:cNvPr id="2" name="Table 1"/>
          <p:cNvGraphicFramePr>
            <a:graphicFrameLocks noGrp="1"/>
          </p:cNvGraphicFramePr>
          <p:nvPr>
            <p:custDataLst>
              <p:tags r:id="rId1"/>
            </p:custDataLst>
          </p:nvPr>
        </p:nvGraphicFramePr>
        <p:xfrm>
          <a:off x="256540" y="1793240"/>
          <a:ext cx="11531600" cy="4321175"/>
        </p:xfrm>
        <a:graphic>
          <a:graphicData uri="http://schemas.openxmlformats.org/drawingml/2006/table">
            <a:tbl>
              <a:tblPr firstRow="1" bandRow="1">
                <a:tableStyleId>{5C22544A-7EE6-4342-B048-85BDC9FD1C3A}</a:tableStyleId>
              </a:tblPr>
              <a:tblGrid>
                <a:gridCol w="1058545"/>
                <a:gridCol w="2412365"/>
                <a:gridCol w="3918585"/>
                <a:gridCol w="4142105"/>
              </a:tblGrid>
              <a:tr h="496570">
                <a:tc>
                  <a:txBody>
                    <a:bodyPr/>
                    <a:lstStyle/>
                    <a:p>
                      <a:r>
                        <a:rPr lang="en-US" sz="2000" dirty="0">
                          <a:latin typeface="Calibri (Body)"/>
                          <a:cs typeface="Times New Roman" panose="02020603050405020304" pitchFamily="18" charset="0"/>
                        </a:rPr>
                        <a:t>Sr No.</a:t>
                      </a:r>
                      <a:endParaRPr lang="en-IN" sz="2000" dirty="0">
                        <a:latin typeface="Calibri (Body)"/>
                        <a:cs typeface="Times New Roman" panose="02020603050405020304" pitchFamily="18" charset="0"/>
                      </a:endParaRPr>
                    </a:p>
                  </a:txBody>
                  <a:tcPr marT="45705" marB="45705"/>
                </a:tc>
                <a:tc>
                  <a:txBody>
                    <a:bodyPr/>
                    <a:lstStyle/>
                    <a:p>
                      <a:pPr algn="ctr"/>
                      <a:r>
                        <a:rPr lang="en-US" sz="2000" dirty="0">
                          <a:latin typeface="Calibri (Body)"/>
                          <a:cs typeface="Times New Roman" panose="02020603050405020304" pitchFamily="18" charset="0"/>
                        </a:rPr>
                        <a:t>Paper Title</a:t>
                      </a:r>
                      <a:endParaRPr lang="en-IN" sz="2000" dirty="0">
                        <a:latin typeface="Calibri (Body)"/>
                        <a:cs typeface="Times New Roman" panose="02020603050405020304" pitchFamily="18" charset="0"/>
                      </a:endParaRPr>
                    </a:p>
                  </a:txBody>
                  <a:tcPr marT="45705" marB="45705"/>
                </a:tc>
                <a:tc>
                  <a:txBody>
                    <a:bodyPr/>
                    <a:lstStyle/>
                    <a:p>
                      <a:pPr algn="ctr"/>
                      <a:r>
                        <a:rPr lang="en-US" sz="2000" dirty="0">
                          <a:latin typeface="Calibri (Body)"/>
                          <a:cs typeface="Times New Roman" panose="02020603050405020304" pitchFamily="18" charset="0"/>
                        </a:rPr>
                        <a:t>Model and Dataset</a:t>
                      </a:r>
                      <a:endParaRPr lang="en-IN" sz="2000" dirty="0">
                        <a:latin typeface="Calibri (Body)"/>
                        <a:cs typeface="Times New Roman" panose="02020603050405020304" pitchFamily="18" charset="0"/>
                      </a:endParaRPr>
                    </a:p>
                  </a:txBody>
                  <a:tcPr marT="45705" marB="45705"/>
                </a:tc>
                <a:tc>
                  <a:txBody>
                    <a:bodyPr/>
                    <a:lstStyle/>
                    <a:p>
                      <a:pPr algn="ctr"/>
                      <a:r>
                        <a:rPr lang="en-US" sz="2000" dirty="0">
                          <a:latin typeface="Calibri (Body)"/>
                          <a:cs typeface="Times New Roman" panose="02020603050405020304" pitchFamily="18" charset="0"/>
                        </a:rPr>
                        <a:t>Finding/Findings</a:t>
                      </a:r>
                      <a:endParaRPr lang="en-IN" sz="2000" dirty="0">
                        <a:latin typeface="Calibri (Body)"/>
                        <a:cs typeface="Times New Roman" panose="02020603050405020304" pitchFamily="18" charset="0"/>
                      </a:endParaRPr>
                    </a:p>
                  </a:txBody>
                  <a:tcPr marT="45705" marB="45705"/>
                </a:tc>
              </a:tr>
              <a:tr h="1912620">
                <a:tc>
                  <a:txBody>
                    <a:bodyPr/>
                    <a:lstStyle/>
                    <a:p>
                      <a:pPr algn="ctr"/>
                      <a:r>
                        <a:rPr lang="en-IN" sz="2000" dirty="0">
                          <a:latin typeface="Calibri (Body)"/>
                          <a:cs typeface="Times New Roman" panose="02020603050405020304" pitchFamily="18" charset="0"/>
                        </a:rPr>
                        <a:t>3.</a:t>
                      </a:r>
                      <a:endParaRPr lang="en-IN" sz="2000" dirty="0">
                        <a:latin typeface="Calibri (Body)"/>
                        <a:cs typeface="Times New Roman" panose="02020603050405020304" pitchFamily="18" charset="0"/>
                      </a:endParaRPr>
                    </a:p>
                  </a:txBody>
                  <a:tcPr marT="45694" marB="45694"/>
                </a:tc>
                <a:tc>
                  <a:txBody>
                    <a:bodyPr/>
                    <a:lstStyle/>
                    <a:p>
                      <a:r>
                        <a:rPr lang="en-IN" altLang="x-none" sz="1600" dirty="0">
                          <a:solidFill>
                            <a:srgbClr val="000000"/>
                          </a:solidFill>
                          <a:latin typeface="Segoe UI Black" panose="020B0A02040204020203" charset="0"/>
                          <a:ea typeface="Times New Roman" panose="02020603050405020304" pitchFamily="18" charset="0"/>
                          <a:cs typeface="Segoe UI Black" panose="020B0A02040204020203" charset="0"/>
                          <a:sym typeface="+mn-ea"/>
                        </a:rPr>
                        <a:t>MACHINE LEARNING IN HEART FAILURE DIAGNOSIS , PREEDICTION, AND PROGNOSIS REVIEW</a:t>
                      </a:r>
                      <a:endParaRPr lang="en-IN" altLang="x-none" sz="1600" dirty="0">
                        <a:solidFill>
                          <a:srgbClr val="000000"/>
                        </a:solidFill>
                        <a:latin typeface="Segoe UI Black" panose="020B0A02040204020203" charset="0"/>
                        <a:ea typeface="Times New Roman" panose="02020603050405020304" pitchFamily="18" charset="0"/>
                        <a:cs typeface="Segoe UI Black" panose="020B0A02040204020203" charset="0"/>
                      </a:endParaRPr>
                    </a:p>
                    <a:p>
                      <a:endParaRPr lang="en-IN" altLang="x-none" sz="1600" dirty="0">
                        <a:solidFill>
                          <a:srgbClr val="000000"/>
                        </a:solidFill>
                        <a:latin typeface="Segoe UI Black" panose="020B0A02040204020203" charset="0"/>
                        <a:ea typeface="Times New Roman" panose="02020603050405020304" pitchFamily="18" charset="0"/>
                        <a:cs typeface="Segoe UI Black" panose="020B0A02040204020203" charset="0"/>
                      </a:endParaRPr>
                    </a:p>
                  </a:txBody>
                  <a:tcPr marT="45694" marB="45694"/>
                </a:tc>
                <a:tc>
                  <a:txBody>
                    <a:bodyPr/>
                    <a:lstStyle/>
                    <a:p>
                      <a:pPr indent="0">
                        <a:buFont typeface="Arial" panose="020B0604020202020204" pitchFamily="34" charset="0"/>
                        <a:buNone/>
                      </a:pPr>
                      <a:r>
                        <a:rPr lang="en-IN" sz="1600" dirty="0">
                          <a:latin typeface="Segoe UI Black" panose="020B0A02040204020203" charset="0"/>
                          <a:cs typeface="Segoe UI Black" panose="020B0A02040204020203" charset="0"/>
                        </a:rPr>
                        <a:t>Convolutional Neural Networks (CNNs),Long Short-Term Memory (LSTM)and Support Vector Machines (SVMs) and XGBoost</a:t>
                      </a:r>
                      <a:endParaRPr lang="en-IN" sz="1600" dirty="0">
                        <a:latin typeface="Segoe UI Black" panose="020B0A02040204020203" charset="0"/>
                        <a:cs typeface="Segoe UI Black" panose="020B0A02040204020203" charset="0"/>
                      </a:endParaRPr>
                    </a:p>
                  </a:txBody>
                  <a:tcPr marT="45694" marB="45694"/>
                </a:tc>
                <a:tc>
                  <a:txBody>
                    <a:bodyPr/>
                    <a:lstStyle/>
                    <a:p>
                      <a:pPr indent="0">
                        <a:buFont typeface="Arial" panose="020B0604020202020204" pitchFamily="34" charset="0"/>
                        <a:buNone/>
                      </a:pPr>
                      <a:r>
                        <a:rPr lang="en-US" sz="1600" dirty="0">
                          <a:latin typeface="Segoe UI Black" panose="020B0A02040204020203" charset="0"/>
                          <a:cs typeface="Segoe UI Black" panose="020B0A02040204020203" charset="0"/>
                        </a:rPr>
                        <a:t>CNNs Used to differentiate HF patients based on ECG signals.LSTM Applied to predict risk in heart failure with reduced ejection fraction patients.SVMs &amp; XGBoost Utilized for mortality prediction and ICU outcomes.</a:t>
                      </a:r>
                      <a:endParaRPr lang="en-US" sz="1600" dirty="0">
                        <a:latin typeface="Segoe UI Black" panose="020B0A02040204020203" charset="0"/>
                        <a:cs typeface="Segoe UI Black" panose="020B0A02040204020203" charset="0"/>
                      </a:endParaRPr>
                    </a:p>
                  </a:txBody>
                  <a:tcPr marT="45694" marB="45694"/>
                </a:tc>
              </a:tr>
              <a:tr h="1911985">
                <a:tc>
                  <a:txBody>
                    <a:bodyPr/>
                    <a:lstStyle/>
                    <a:p>
                      <a:pPr algn="ctr"/>
                      <a:r>
                        <a:rPr lang="en-IN" sz="2000" dirty="0">
                          <a:latin typeface="Calibri (Body)"/>
                          <a:cs typeface="Times New Roman" panose="02020603050405020304" pitchFamily="18" charset="0"/>
                        </a:rPr>
                        <a:t>4.</a:t>
                      </a:r>
                      <a:endParaRPr lang="en-IN" sz="2000" dirty="0">
                        <a:latin typeface="Calibri (Body)"/>
                        <a:cs typeface="Times New Roman" panose="02020603050405020304" pitchFamily="18" charset="0"/>
                      </a:endParaRPr>
                    </a:p>
                  </a:txBody>
                  <a:tcPr marT="45694" marB="45694"/>
                </a:tc>
                <a:tc>
                  <a:txBody>
                    <a:bodyPr/>
                    <a:lstStyle/>
                    <a:p>
                      <a:r>
                        <a:rPr lang="en-IN" altLang="x-none" sz="1600" dirty="0">
                          <a:solidFill>
                            <a:srgbClr val="000000"/>
                          </a:solidFill>
                          <a:latin typeface="Segoe UI Black" panose="020B0A02040204020203" charset="0"/>
                          <a:ea typeface="Times New Roman" panose="02020603050405020304" pitchFamily="18" charset="0"/>
                          <a:cs typeface="Segoe UI Black" panose="020B0A02040204020203" charset="0"/>
                          <a:sym typeface="+mn-ea"/>
                        </a:rPr>
                        <a:t>Heart Failure Prediction with Machine Learning: A Comparative Study</a:t>
                      </a:r>
                      <a:endParaRPr lang="en-IN" altLang="x-none" sz="1600" dirty="0">
                        <a:solidFill>
                          <a:srgbClr val="000000"/>
                        </a:solidFill>
                        <a:latin typeface="Segoe UI Black" panose="020B0A02040204020203" charset="0"/>
                        <a:ea typeface="Times New Roman" panose="02020603050405020304" pitchFamily="18" charset="0"/>
                        <a:cs typeface="Segoe UI Black" panose="020B0A02040204020203" charset="0"/>
                      </a:endParaRPr>
                    </a:p>
                    <a:p>
                      <a:endParaRPr lang="en-IN" altLang="x-none" sz="1600" dirty="0">
                        <a:solidFill>
                          <a:srgbClr val="000000"/>
                        </a:solidFill>
                        <a:latin typeface="Segoe UI Black" panose="020B0A02040204020203" charset="0"/>
                        <a:ea typeface="Times New Roman" panose="02020603050405020304" pitchFamily="18" charset="0"/>
                        <a:cs typeface="Segoe UI Black" panose="020B0A02040204020203" charset="0"/>
                      </a:endParaRPr>
                    </a:p>
                  </a:txBody>
                  <a:tcPr marT="45694" marB="45694"/>
                </a:tc>
                <a:tc>
                  <a:txBody>
                    <a:bodyPr/>
                    <a:lstStyle/>
                    <a:p>
                      <a:pPr indent="0">
                        <a:buFont typeface="Arial" panose="020B0604020202020204" pitchFamily="34" charset="0"/>
                        <a:buNone/>
                      </a:pPr>
                      <a:r>
                        <a:rPr lang="en-IN" sz="1600" dirty="0">
                          <a:latin typeface="Segoe UI Black" panose="020B0A02040204020203" charset="0"/>
                          <a:cs typeface="Segoe UI Black" panose="020B0A02040204020203" charset="0"/>
                          <a:sym typeface="+mn-ea"/>
                        </a:rPr>
                        <a:t>MARKER-HF model, utilizing a boosted decision tree algorithm</a:t>
                      </a:r>
                      <a:endParaRPr lang="en-IN" sz="1600" dirty="0">
                        <a:latin typeface="Segoe UI Black" panose="020B0A02040204020203" charset="0"/>
                        <a:cs typeface="Segoe UI Black" panose="020B0A02040204020203" charset="0"/>
                      </a:endParaRPr>
                    </a:p>
                    <a:p>
                      <a:pPr indent="0">
                        <a:buFont typeface="Arial" panose="020B0604020202020204" pitchFamily="34" charset="0"/>
                        <a:buNone/>
                      </a:pPr>
                      <a:endParaRPr lang="en-IN" sz="1600" dirty="0">
                        <a:latin typeface="Segoe UI Black" panose="020B0A02040204020203" charset="0"/>
                        <a:cs typeface="Segoe UI Black" panose="020B0A02040204020203" charset="0"/>
                      </a:endParaRPr>
                    </a:p>
                  </a:txBody>
                  <a:tcPr marT="45694" marB="45694"/>
                </a:tc>
                <a:tc>
                  <a:txBody>
                    <a:bodyPr/>
                    <a:lstStyle/>
                    <a:p>
                      <a:pPr indent="0">
                        <a:buFont typeface="Arial" panose="020B0604020202020204" pitchFamily="34" charset="0"/>
                        <a:buNone/>
                      </a:pPr>
                      <a:r>
                        <a:rPr lang="en-US" sz="1600" dirty="0">
                          <a:latin typeface="Segoe UI Black" panose="020B0A02040204020203" charset="0"/>
                          <a:cs typeface="Segoe UI Black" panose="020B0A02040204020203" charset="0"/>
                          <a:sym typeface="+mn-ea"/>
                        </a:rPr>
                        <a:t>The model achieved an AUC of 0.88 in its initial cohort and demonstrated strong external validation with AUCs of 0.84 and 0.81 in separate populations.</a:t>
                      </a:r>
                      <a:endParaRPr lang="en-US" sz="1600" dirty="0">
                        <a:latin typeface="Segoe UI Black" panose="020B0A02040204020203" charset="0"/>
                        <a:cs typeface="Segoe UI Black" panose="020B0A02040204020203" charset="0"/>
                      </a:endParaRPr>
                    </a:p>
                    <a:p>
                      <a:pPr indent="0">
                        <a:buFont typeface="Arial" panose="020B0604020202020204" pitchFamily="34" charset="0"/>
                        <a:buNone/>
                      </a:pPr>
                      <a:endParaRPr lang="en-US" sz="1600" dirty="0">
                        <a:latin typeface="Segoe UI Black" panose="020B0A02040204020203" charset="0"/>
                        <a:cs typeface="Segoe UI Black" panose="020B0A02040204020203" charset="0"/>
                      </a:endParaRPr>
                    </a:p>
                  </a:txBody>
                  <a:tcPr marT="45694" marB="45694"/>
                </a:tc>
              </a:tr>
            </a:tbl>
          </a:graphicData>
        </a:graphic>
      </p:graphicFrame>
      <p:sp>
        <p:nvSpPr>
          <p:cNvPr id="26655" name="TextBox 11"/>
          <p:cNvSpPr txBox="1"/>
          <p:nvPr/>
        </p:nvSpPr>
        <p:spPr>
          <a:xfrm>
            <a:off x="2634298" y="1209358"/>
            <a:ext cx="6100762" cy="42545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buFontTx/>
              <a:buNone/>
            </a:pPr>
            <a:r>
              <a:rPr lang="en-US" altLang="en-US" sz="2400" dirty="0">
                <a:solidFill>
                  <a:srgbClr val="000000"/>
                </a:solidFill>
                <a:latin typeface="Calibri (Body)"/>
                <a:cs typeface="Times New Roman" panose="02020603050405020304" pitchFamily="18" charset="0"/>
              </a:rPr>
              <a:t>Table 2: Comparative Analysis Table</a:t>
            </a:r>
            <a:endParaRPr lang="en-US" altLang="en-US" sz="2400" dirty="0">
              <a:solidFill>
                <a:srgbClr val="000000"/>
              </a:solidFill>
              <a:latin typeface="Calibri (Body)"/>
              <a:ea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 name="Rectangle 16"/>
          <p:cNvSpPr/>
          <p:nvPr/>
        </p:nvSpPr>
        <p:spPr>
          <a:xfrm>
            <a:off x="9525" y="6407150"/>
            <a:ext cx="12192000" cy="4476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en-IN" sz="1800" b="0" i="0" u="none" strike="noStrike" kern="1200" cap="none" spc="0" normalizeH="0" baseline="0" noProof="0">
              <a:ln>
                <a:noFill/>
              </a:ln>
              <a:solidFill>
                <a:schemeClr val="accent1"/>
              </a:solidFill>
              <a:effectLst/>
              <a:uLnTx/>
              <a:uFillTx/>
              <a:latin typeface="+mn-lt"/>
              <a:ea typeface="+mn-ea"/>
              <a:cs typeface="+mn-cs"/>
            </a:endParaRPr>
          </a:p>
        </p:txBody>
      </p:sp>
      <p:sp>
        <p:nvSpPr>
          <p:cNvPr id="26627" name="Footer Placeholder 4"/>
          <p:cNvSpPr txBox="1">
            <a:spLocks noGrp="1"/>
          </p:cNvSpPr>
          <p:nvPr>
            <p:ph type="ftr" sz="quarter" idx="11"/>
          </p:nvPr>
        </p:nvSpPr>
        <p:spPr>
          <a:xfrm>
            <a:off x="4038600" y="6459538"/>
            <a:ext cx="4114800" cy="365125"/>
          </a:xfrm>
          <a:noFill/>
          <a:ln>
            <a:noFill/>
          </a:ln>
        </p:spPr>
        <p:txBody>
          <a:bodyPr anchor="ctr" anchorCtr="0"/>
          <a:p>
            <a:pPr marL="0" indent="0" algn="ctr" defTabSz="457200" eaLnBrk="1" hangingPunct="1">
              <a:lnSpc>
                <a:spcPct val="100000"/>
              </a:lnSpc>
              <a:spcBef>
                <a:spcPct val="0"/>
              </a:spcBef>
              <a:buFontTx/>
              <a:buNone/>
            </a:pPr>
            <a:r>
              <a:rPr lang="en-IN" altLang="en-US" sz="1600" dirty="0">
                <a:solidFill>
                  <a:schemeClr val="bg1"/>
                </a:solidFill>
              </a:rPr>
              <a:t>Academic Year – 2024-25</a:t>
            </a:r>
            <a:endParaRPr lang="en-US" altLang="en-US" sz="1600" dirty="0">
              <a:solidFill>
                <a:schemeClr val="bg1"/>
              </a:solidFill>
            </a:endParaRPr>
          </a:p>
        </p:txBody>
      </p:sp>
      <p:sp>
        <p:nvSpPr>
          <p:cNvPr id="26628" name="Slide Number Placeholder 5"/>
          <p:cNvSpPr txBox="1">
            <a:spLocks noGrp="1"/>
          </p:cNvSpPr>
          <p:nvPr>
            <p:ph type="sldNum" sz="quarter" idx="12"/>
          </p:nvPr>
        </p:nvSpPr>
        <p:spPr>
          <a:xfrm>
            <a:off x="9244013" y="6445250"/>
            <a:ext cx="2743200" cy="365125"/>
          </a:xfrm>
          <a:noFill/>
          <a:ln>
            <a:noFill/>
          </a:ln>
        </p:spPr>
        <p:txBody>
          <a:bodyPr anchor="ctr" anchorCtr="0"/>
          <a:p>
            <a:pPr marL="0" indent="0" algn="r" defTabSz="457200" eaLnBrk="1" hangingPunct="1">
              <a:lnSpc>
                <a:spcPct val="100000"/>
              </a:lnSpc>
              <a:spcBef>
                <a:spcPct val="0"/>
              </a:spcBef>
              <a:buFontTx/>
              <a:buNone/>
            </a:pPr>
            <a:fld id="{9A0DB2DC-4C9A-4742-B13C-FB6460FD3503}" type="slidenum">
              <a:rPr lang="en-US" altLang="en-US" sz="1600" dirty="0">
                <a:solidFill>
                  <a:schemeClr val="bg1"/>
                </a:solidFill>
              </a:rPr>
            </a:fld>
            <a:endParaRPr lang="en-US" altLang="en-US" sz="1600" dirty="0">
              <a:solidFill>
                <a:schemeClr val="bg1"/>
              </a:solidFill>
            </a:endParaRPr>
          </a:p>
        </p:txBody>
      </p:sp>
      <p:sp>
        <p:nvSpPr>
          <p:cNvPr id="11" name="Rectangle 10"/>
          <p:cNvSpPr/>
          <p:nvPr/>
        </p:nvSpPr>
        <p:spPr>
          <a:xfrm>
            <a:off x="0" y="-14287"/>
            <a:ext cx="12192000" cy="3921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en-IN" sz="1800" b="0" i="0" u="none" strike="noStrike" kern="1200" cap="none" spc="0" normalizeH="0" baseline="0" noProof="0">
              <a:ln>
                <a:noFill/>
              </a:ln>
              <a:solidFill>
                <a:schemeClr val="lt1"/>
              </a:solidFill>
              <a:effectLst/>
              <a:uLnTx/>
              <a:uFillTx/>
              <a:latin typeface="+mn-lt"/>
              <a:ea typeface="+mn-ea"/>
              <a:cs typeface="+mn-cs"/>
            </a:endParaRPr>
          </a:p>
        </p:txBody>
      </p:sp>
      <p:sp>
        <p:nvSpPr>
          <p:cNvPr id="26630" name="TextBox 12"/>
          <p:cNvSpPr txBox="1"/>
          <p:nvPr/>
        </p:nvSpPr>
        <p:spPr>
          <a:xfrm>
            <a:off x="361950" y="452438"/>
            <a:ext cx="11487150" cy="55403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defTabSz="457200" eaLnBrk="1" hangingPunct="1">
              <a:lnSpc>
                <a:spcPct val="100000"/>
              </a:lnSpc>
              <a:spcBef>
                <a:spcPct val="0"/>
              </a:spcBef>
              <a:buFontTx/>
              <a:buNone/>
            </a:pPr>
            <a:r>
              <a:rPr lang="en-US" altLang="en-US" sz="3000" b="1" dirty="0">
                <a:solidFill>
                  <a:schemeClr val="accent1"/>
                </a:solidFill>
              </a:rPr>
              <a:t>Comparative Analysis (Cont.)</a:t>
            </a:r>
            <a:endParaRPr lang="en-US" altLang="en-US" sz="3000" b="1" dirty="0">
              <a:solidFill>
                <a:schemeClr val="accent1"/>
              </a:solidFill>
            </a:endParaRPr>
          </a:p>
        </p:txBody>
      </p:sp>
      <p:cxnSp>
        <p:nvCxnSpPr>
          <p:cNvPr id="18" name="Straight Connector 17"/>
          <p:cNvCxnSpPr/>
          <p:nvPr/>
        </p:nvCxnSpPr>
        <p:spPr>
          <a:xfrm>
            <a:off x="9525" y="1050925"/>
            <a:ext cx="12182475" cy="0"/>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26632" name="Footer Placeholder 4"/>
          <p:cNvSpPr txBox="1"/>
          <p:nvPr/>
        </p:nvSpPr>
        <p:spPr>
          <a:xfrm>
            <a:off x="61913" y="6464300"/>
            <a:ext cx="4114800" cy="365125"/>
          </a:xfrm>
          <a:prstGeom prst="rect">
            <a:avLst/>
          </a:prstGeom>
          <a:noFill/>
          <a:ln w="9525">
            <a:noFill/>
          </a:ln>
        </p:spPr>
        <p:txBody>
          <a:bodyPr anchor="ctr" anchorCtr="0"/>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defTabSz="457200" eaLnBrk="1" hangingPunct="1">
              <a:lnSpc>
                <a:spcPct val="100000"/>
              </a:lnSpc>
              <a:spcBef>
                <a:spcPct val="0"/>
              </a:spcBef>
              <a:buFontTx/>
              <a:buNone/>
            </a:pPr>
            <a:r>
              <a:rPr lang="en-IN" altLang="en-US" sz="1600" dirty="0">
                <a:solidFill>
                  <a:schemeClr val="bg1"/>
                </a:solidFill>
              </a:rPr>
              <a:t>Enrollment No: </a:t>
            </a:r>
            <a:endParaRPr lang="en-US" altLang="en-US" sz="1600" dirty="0">
              <a:solidFill>
                <a:schemeClr val="bg1"/>
              </a:solidFill>
            </a:endParaRPr>
          </a:p>
        </p:txBody>
      </p:sp>
      <p:graphicFrame>
        <p:nvGraphicFramePr>
          <p:cNvPr id="2" name="Table 1"/>
          <p:cNvGraphicFramePr>
            <a:graphicFrameLocks noGrp="1"/>
          </p:cNvGraphicFramePr>
          <p:nvPr/>
        </p:nvGraphicFramePr>
        <p:xfrm>
          <a:off x="195263" y="1420813"/>
          <a:ext cx="11531600" cy="3649663"/>
        </p:xfrm>
        <a:graphic>
          <a:graphicData uri="http://schemas.openxmlformats.org/drawingml/2006/table">
            <a:tbl>
              <a:tblPr firstRow="1" bandRow="1">
                <a:tableStyleId>{5C22544A-7EE6-4342-B048-85BDC9FD1C3A}</a:tableStyleId>
              </a:tblPr>
              <a:tblGrid>
                <a:gridCol w="1058407"/>
                <a:gridCol w="2412268"/>
                <a:gridCol w="3918585"/>
                <a:gridCol w="4142340"/>
              </a:tblGrid>
              <a:tr h="419030">
                <a:tc>
                  <a:txBody>
                    <a:bodyPr/>
                    <a:lstStyle/>
                    <a:p>
                      <a:r>
                        <a:rPr lang="en-US" sz="2000" dirty="0">
                          <a:latin typeface="Calibri (Body)"/>
                          <a:cs typeface="Times New Roman" panose="02020603050405020304" pitchFamily="18" charset="0"/>
                        </a:rPr>
                        <a:t>Sr No.</a:t>
                      </a:r>
                      <a:endParaRPr lang="en-IN" sz="2000" dirty="0">
                        <a:latin typeface="Calibri (Body)"/>
                        <a:cs typeface="Times New Roman" panose="02020603050405020304" pitchFamily="18" charset="0"/>
                      </a:endParaRPr>
                    </a:p>
                  </a:txBody>
                  <a:tcPr marT="45705" marB="45705"/>
                </a:tc>
                <a:tc>
                  <a:txBody>
                    <a:bodyPr/>
                    <a:lstStyle/>
                    <a:p>
                      <a:pPr algn="ctr"/>
                      <a:r>
                        <a:rPr lang="en-US" sz="2000" dirty="0">
                          <a:latin typeface="Calibri (Body)"/>
                          <a:cs typeface="Times New Roman" panose="02020603050405020304" pitchFamily="18" charset="0"/>
                        </a:rPr>
                        <a:t>Paper Title</a:t>
                      </a:r>
                      <a:endParaRPr lang="en-IN" sz="2000" dirty="0">
                        <a:latin typeface="Calibri (Body)"/>
                        <a:cs typeface="Times New Roman" panose="02020603050405020304" pitchFamily="18" charset="0"/>
                      </a:endParaRPr>
                    </a:p>
                  </a:txBody>
                  <a:tcPr marT="45705" marB="45705"/>
                </a:tc>
                <a:tc>
                  <a:txBody>
                    <a:bodyPr/>
                    <a:lstStyle/>
                    <a:p>
                      <a:pPr algn="ctr"/>
                      <a:r>
                        <a:rPr lang="en-US" sz="2000" dirty="0">
                          <a:latin typeface="Calibri (Body)"/>
                          <a:cs typeface="Times New Roman" panose="02020603050405020304" pitchFamily="18" charset="0"/>
                        </a:rPr>
                        <a:t>Model and Dataset</a:t>
                      </a:r>
                      <a:endParaRPr lang="en-IN" sz="2000" dirty="0">
                        <a:latin typeface="Calibri (Body)"/>
                        <a:cs typeface="Times New Roman" panose="02020603050405020304" pitchFamily="18" charset="0"/>
                      </a:endParaRPr>
                    </a:p>
                  </a:txBody>
                  <a:tcPr marT="45705" marB="45705"/>
                </a:tc>
                <a:tc>
                  <a:txBody>
                    <a:bodyPr/>
                    <a:lstStyle/>
                    <a:p>
                      <a:pPr algn="ctr"/>
                      <a:r>
                        <a:rPr lang="en-US" sz="2000" dirty="0">
                          <a:latin typeface="Calibri (Body)"/>
                          <a:cs typeface="Times New Roman" panose="02020603050405020304" pitchFamily="18" charset="0"/>
                        </a:rPr>
                        <a:t>Finding/Findings</a:t>
                      </a:r>
                      <a:endParaRPr lang="en-IN" sz="2000" dirty="0">
                        <a:latin typeface="Calibri (Body)"/>
                        <a:cs typeface="Times New Roman" panose="02020603050405020304" pitchFamily="18" charset="0"/>
                      </a:endParaRPr>
                    </a:p>
                  </a:txBody>
                  <a:tcPr marT="45705" marB="45705"/>
                </a:tc>
              </a:tr>
              <a:tr h="1615316">
                <a:tc>
                  <a:txBody>
                    <a:bodyPr/>
                    <a:lstStyle/>
                    <a:p>
                      <a:pPr algn="ctr"/>
                      <a:r>
                        <a:rPr lang="en-IN" sz="2000" dirty="0">
                          <a:latin typeface="Calibri (Body)"/>
                          <a:cs typeface="Times New Roman" panose="02020603050405020304" pitchFamily="18" charset="0"/>
                        </a:rPr>
                        <a:t>5.</a:t>
                      </a:r>
                      <a:endParaRPr lang="en-IN" sz="2000" dirty="0">
                        <a:latin typeface="Calibri (Body)"/>
                        <a:cs typeface="Times New Roman" panose="02020603050405020304" pitchFamily="18" charset="0"/>
                      </a:endParaRPr>
                    </a:p>
                  </a:txBody>
                  <a:tcPr marT="45694" marB="45694"/>
                </a:tc>
                <a:tc>
                  <a:txBody>
                    <a:bodyPr/>
                    <a:lstStyle/>
                    <a:p>
                      <a:r>
                        <a:rPr lang="en-IN" altLang="x-none" sz="1600" dirty="0">
                          <a:solidFill>
                            <a:srgbClr val="000000"/>
                          </a:solidFill>
                          <a:latin typeface="Segoe UI Black" panose="020B0A02040204020203" charset="0"/>
                          <a:ea typeface="Times New Roman" panose="02020603050405020304" pitchFamily="18" charset="0"/>
                          <a:cs typeface="Segoe UI Black" panose="020B0A02040204020203" charset="0"/>
                          <a:sym typeface="+mn-ea"/>
                        </a:rPr>
                        <a:t>Deep learning prediction of survival in patients with heart failure using chest radiographs</a:t>
                      </a:r>
                      <a:endParaRPr lang="en-IN" altLang="x-none" sz="1600" dirty="0">
                        <a:solidFill>
                          <a:srgbClr val="000000"/>
                        </a:solidFill>
                        <a:latin typeface="Segoe UI Black" panose="020B0A02040204020203" charset="0"/>
                        <a:ea typeface="Times New Roman" panose="02020603050405020304" pitchFamily="18" charset="0"/>
                        <a:cs typeface="Segoe UI Black" panose="020B0A02040204020203" charset="0"/>
                      </a:endParaRPr>
                    </a:p>
                    <a:p>
                      <a:endParaRPr lang="en-IN" altLang="x-none" sz="1800" dirty="0">
                        <a:solidFill>
                          <a:srgbClr val="000000"/>
                        </a:solidFill>
                        <a:latin typeface="Segoe UI Black" panose="020B0A02040204020203" charset="0"/>
                        <a:ea typeface="Times New Roman" panose="02020603050405020304" pitchFamily="18" charset="0"/>
                        <a:cs typeface="Segoe UI Black" panose="020B0A02040204020203" charset="0"/>
                      </a:endParaRPr>
                    </a:p>
                    <a:p>
                      <a:endParaRPr lang="en-US" sz="1800" dirty="0">
                        <a:latin typeface="Calibri (Body)"/>
                        <a:cs typeface="Times New Roman" panose="02020603050405020304" pitchFamily="18" charset="0"/>
                      </a:endParaRPr>
                    </a:p>
                  </a:txBody>
                  <a:tcPr marT="45694" marB="45694"/>
                </a:tc>
                <a:tc>
                  <a:txBody>
                    <a:bodyPr/>
                    <a:lstStyle/>
                    <a:p>
                      <a:pPr indent="0">
                        <a:buFont typeface="Arial" panose="020B0604020202020204" pitchFamily="34" charset="0"/>
                        <a:buNone/>
                      </a:pPr>
                      <a:r>
                        <a:rPr lang="en-IN" sz="1600" dirty="0">
                          <a:latin typeface="Segoe UI Black" panose="020B0A02040204020203" charset="0"/>
                          <a:cs typeface="Segoe UI Black" panose="020B0A02040204020203" charset="0"/>
                        </a:rPr>
                        <a:t>Deep Learning Survival Prediction Model using Chest X-ray (DLSPCXR)</a:t>
                      </a:r>
                      <a:endParaRPr lang="en-IN" sz="1600" dirty="0">
                        <a:latin typeface="Segoe UI Black" panose="020B0A02040204020203" charset="0"/>
                        <a:cs typeface="Segoe UI Black" panose="020B0A02040204020203" charset="0"/>
                      </a:endParaRPr>
                    </a:p>
                    <a:p>
                      <a:pPr indent="0">
                        <a:buFont typeface="Arial" panose="020B0604020202020204" pitchFamily="34" charset="0"/>
                        <a:buNone/>
                      </a:pPr>
                      <a:r>
                        <a:rPr lang="en-IN" sz="1600" dirty="0">
                          <a:latin typeface="Segoe UI Black" panose="020B0A02040204020203" charset="0"/>
                          <a:cs typeface="Segoe UI Black" panose="020B0A02040204020203" charset="0"/>
                        </a:rPr>
                        <a:t>Multivariate Cox Analysis.Development of integrated models like DLSPinteg combining clinical parameters with deep learning outputs.</a:t>
                      </a:r>
                      <a:endParaRPr lang="en-IN" sz="1600" dirty="0">
                        <a:latin typeface="Segoe UI Black" panose="020B0A02040204020203" charset="0"/>
                        <a:cs typeface="Segoe UI Black" panose="020B0A02040204020203" charset="0"/>
                      </a:endParaRPr>
                    </a:p>
                    <a:p>
                      <a:pPr indent="0">
                        <a:buFont typeface="Arial" panose="020B0604020202020204" pitchFamily="34" charset="0"/>
                        <a:buNone/>
                      </a:pPr>
                      <a:r>
                        <a:rPr lang="en-IN" sz="1600" dirty="0">
                          <a:latin typeface="Segoe UI Black" panose="020B0A02040204020203" charset="0"/>
                          <a:cs typeface="Segoe UI Black" panose="020B0A02040204020203" charset="0"/>
                        </a:rPr>
                        <a:t>Time-Dependent Area Under the Curve </a:t>
                      </a:r>
                      <a:endParaRPr lang="en-IN" sz="1600" dirty="0">
                        <a:latin typeface="Segoe UI Black" panose="020B0A02040204020203" charset="0"/>
                        <a:cs typeface="Segoe UI Black" panose="020B0A02040204020203" charset="0"/>
                      </a:endParaRPr>
                    </a:p>
                  </a:txBody>
                  <a:tcPr marT="45694" marB="45694"/>
                </a:tc>
                <a:tc>
                  <a:txBody>
                    <a:bodyPr/>
                    <a:lstStyle/>
                    <a:p>
                      <a:pPr indent="0">
                        <a:buFont typeface="Arial" panose="020B0604020202020204" pitchFamily="34" charset="0"/>
                        <a:buNone/>
                      </a:pPr>
                      <a:r>
                        <a:rPr lang="en-US" sz="1600" dirty="0">
                          <a:latin typeface="Segoe UI Black" panose="020B0A02040204020203" charset="0"/>
                          <a:cs typeface="Segoe UI Black" panose="020B0A02040204020203" charset="0"/>
                        </a:rPr>
                        <a:t>DLSPCXR performed better at predicting 5-year survival in patients with heart failure compared to the imaging Cox model in the validation cohort (AUC: 0.757 vs. 0.561).</a:t>
                      </a:r>
                      <a:endParaRPr lang="en-US" sz="1600" dirty="0">
                        <a:latin typeface="Segoe UI Black" panose="020B0A02040204020203" charset="0"/>
                        <a:cs typeface="Segoe UI Black" panose="020B0A02040204020203" charset="0"/>
                      </a:endParaRPr>
                    </a:p>
                    <a:p>
                      <a:pPr indent="0">
                        <a:buFont typeface="Arial" panose="020B0604020202020204" pitchFamily="34" charset="0"/>
                        <a:buNone/>
                      </a:pPr>
                      <a:r>
                        <a:rPr lang="en-US" sz="1600" dirty="0">
                          <a:latin typeface="Segoe UI Black" panose="020B0A02040204020203" charset="0"/>
                          <a:cs typeface="Segoe UI Black" panose="020B0A02040204020203" charset="0"/>
                        </a:rPr>
                        <a:t>The integrated DLSPinteg model (combining clinical parameters and DLSPCXR) was the most optimal, outperforming both clinical and imaging Cox models, as well as DLSPCXR alone (AUC: 0.826).</a:t>
                      </a:r>
                      <a:endParaRPr lang="en-US" sz="1600" dirty="0">
                        <a:latin typeface="Segoe UI Black" panose="020B0A02040204020203" charset="0"/>
                        <a:cs typeface="Segoe UI Black" panose="020B0A02040204020203" charset="0"/>
                      </a:endParaRPr>
                    </a:p>
                  </a:txBody>
                  <a:tcPr marT="45694" marB="45694"/>
                </a:tc>
              </a:tr>
              <a:tr h="1615316">
                <a:tc>
                  <a:txBody>
                    <a:bodyPr/>
                    <a:lstStyle/>
                    <a:p>
                      <a:pPr algn="ctr"/>
                      <a:r>
                        <a:rPr lang="en-IN" sz="2000" dirty="0">
                          <a:latin typeface="Calibri (Body)"/>
                          <a:cs typeface="Times New Roman" panose="02020603050405020304" pitchFamily="18" charset="0"/>
                        </a:rPr>
                        <a:t>6.</a:t>
                      </a:r>
                      <a:endParaRPr lang="en-IN" sz="2000" dirty="0">
                        <a:latin typeface="Calibri (Body)"/>
                        <a:cs typeface="Times New Roman" panose="02020603050405020304" pitchFamily="18" charset="0"/>
                      </a:endParaRPr>
                    </a:p>
                  </a:txBody>
                  <a:tcPr marT="45694" marB="45694"/>
                </a:tc>
                <a:tc>
                  <a:txBody>
                    <a:bodyPr/>
                    <a:lstStyle/>
                    <a:p>
                      <a:r>
                        <a:rPr sz="1600">
                          <a:solidFill>
                            <a:srgbClr val="0D0D0D"/>
                          </a:solidFill>
                          <a:latin typeface="Segoe UI Black" panose="020B0A02040204020203"/>
                          <a:ea typeface="Segoe UI Black" panose="020B0A02040204020203"/>
                          <a:sym typeface="+mn-ea"/>
                        </a:rPr>
                        <a:t>An Explainable Transformer-Based Deep Learning Model for the Prediction of Incident Heart Failure</a:t>
                      </a:r>
                      <a:endParaRPr sz="1600" b="0" i="0">
                        <a:solidFill>
                          <a:srgbClr val="0D0D0D"/>
                        </a:solidFill>
                        <a:latin typeface="Segoe UI Black" panose="020B0A02040204020203"/>
                        <a:ea typeface="Segoe UI Black" panose="020B0A02040204020203"/>
                      </a:endParaRPr>
                    </a:p>
                    <a:p>
                      <a:endParaRPr lang="en-US" sz="1600" dirty="0">
                        <a:solidFill>
                          <a:srgbClr val="0D0D0D"/>
                        </a:solidFill>
                        <a:latin typeface="Segoe UI Black" panose="020B0A02040204020203"/>
                        <a:ea typeface="Segoe UI Black" panose="020B0A02040204020203"/>
                        <a:cs typeface="Times New Roman" panose="02020603050405020304" pitchFamily="18" charset="0"/>
                      </a:endParaRPr>
                    </a:p>
                  </a:txBody>
                  <a:tcPr marT="45694" marB="45694"/>
                </a:tc>
                <a:tc>
                  <a:txBody>
                    <a:bodyPr/>
                    <a:lstStyle/>
                    <a:p>
                      <a:pPr indent="0">
                        <a:buFont typeface="Arial" panose="020B0604020202020204" pitchFamily="34" charset="0"/>
                        <a:buNone/>
                      </a:pPr>
                      <a:r>
                        <a:rPr sz="1600" b="0" i="0">
                          <a:solidFill>
                            <a:srgbClr val="0D0D0D"/>
                          </a:solidFill>
                          <a:latin typeface="Segoe UI Black" panose="020B0A02040204020203"/>
                          <a:ea typeface="Segoe UI Black" panose="020B0A02040204020203"/>
                        </a:rPr>
                        <a:t>A Transformer-based deep learning model is a type of neural network architecture</a:t>
                      </a:r>
                      <a:r>
                        <a:rPr lang="en-IN" sz="1600" b="0" i="0">
                          <a:solidFill>
                            <a:srgbClr val="0D0D0D"/>
                          </a:solidFill>
                          <a:latin typeface="Segoe UI Black" panose="020B0A02040204020203"/>
                          <a:ea typeface="Segoe UI Black" panose="020B0A02040204020203"/>
                        </a:rPr>
                        <a:t>,it has  self-attention mechanism. it takes patient's longitudinal health record—diagnoses, medications, hospital encounters, and their timing—and make accurate predictions about future events by learning patterns in the data. The self-attention mechanism is particularly helpful because it allows the model to focus on important parts of a patient's medical history while ignoring less relevant information.</a:t>
                      </a:r>
                      <a:endParaRPr lang="en-IN" sz="1600" b="0" i="0">
                        <a:solidFill>
                          <a:srgbClr val="0D0D0D"/>
                        </a:solidFill>
                        <a:latin typeface="Segoe UI Black" panose="020B0A02040204020203"/>
                        <a:ea typeface="Segoe UI Black" panose="020B0A02040204020203"/>
                      </a:endParaRPr>
                    </a:p>
                    <a:p>
                      <a:pPr indent="0">
                        <a:buFont typeface="Arial" panose="020B0604020202020204" pitchFamily="34" charset="0"/>
                        <a:buNone/>
                      </a:pPr>
                      <a:endParaRPr lang="en-IN" sz="1600" b="0" i="0" dirty="0">
                        <a:solidFill>
                          <a:srgbClr val="0D0D0D"/>
                        </a:solidFill>
                        <a:latin typeface="Segoe UI Black" panose="020B0A02040204020203"/>
                        <a:ea typeface="Segoe UI Black" panose="020B0A02040204020203"/>
                        <a:cs typeface="Times New Roman" panose="02020603050405020304" pitchFamily="18" charset="0"/>
                      </a:endParaRPr>
                    </a:p>
                  </a:txBody>
                  <a:tcPr marT="45694" marB="45694"/>
                </a:tc>
                <a:tc>
                  <a:txBody>
                    <a:bodyPr/>
                    <a:lstStyle/>
                    <a:p>
                      <a:pPr marL="7620" indent="0" algn="l" fontAlgn="ctr"/>
                      <a:r>
                        <a:rPr sz="1600" b="0" i="0">
                          <a:solidFill>
                            <a:srgbClr val="0D0D0D"/>
                          </a:solidFill>
                          <a:latin typeface="Segoe UI Black" panose="020B0A02040204020203" charset="0"/>
                          <a:ea typeface="Segoe UI" panose="020B0502040204020203"/>
                          <a:cs typeface="Segoe UI Black" panose="020B0A02040204020203" charset="0"/>
                        </a:rPr>
                        <a:t>The model achieved an area under the receiver operating characteristic curve (AUC) of 0.93 and an area under the precision-recall curve (AUC) of 0.69.,Medication was identified as a significant predictor, with calendar year being more crucial than chronological age.</a:t>
                      </a:r>
                      <a:br>
                        <a:rPr sz="1600" b="0" i="0">
                          <a:solidFill>
                            <a:srgbClr val="0D0D0D"/>
                          </a:solidFill>
                          <a:latin typeface="Segoe UI Black" panose="020B0A02040204020203" charset="0"/>
                          <a:ea typeface="Segoe UI" panose="020B0502040204020203"/>
                          <a:cs typeface="Segoe UI Black" panose="020B0A02040204020203" charset="0"/>
                        </a:rPr>
                      </a:br>
                      <a:r>
                        <a:rPr sz="1600" b="0" i="0">
                          <a:solidFill>
                            <a:srgbClr val="0D0D0D"/>
                          </a:solidFill>
                          <a:latin typeface="Segoe UI Black" panose="020B0A02040204020203" charset="0"/>
                          <a:ea typeface="Segoe UI" panose="020B0502040204020203"/>
                          <a:cs typeface="Segoe UI Black" panose="020B0A02040204020203" charset="0"/>
                        </a:rPr>
                        <a:t>,New risk factors related to HF were identified, enhancing existing knowledge and addressing gaps in traditional expert-driven models.</a:t>
                      </a:r>
                      <a:br>
                        <a:rPr sz="1200" b="0" i="0">
                          <a:solidFill>
                            <a:srgbClr val="0D0D0D"/>
                          </a:solidFill>
                          <a:latin typeface="Segoe UI" panose="020B0502040204020203"/>
                          <a:ea typeface="Segoe UI" panose="020B0502040204020203"/>
                        </a:rPr>
                      </a:br>
                      <a:endParaRPr sz="1200" b="0" i="0">
                        <a:solidFill>
                          <a:srgbClr val="0D0D0D"/>
                        </a:solidFill>
                        <a:latin typeface="Segoe UI" panose="020B0502040204020203"/>
                        <a:ea typeface="Segoe UI" panose="020B0502040204020203"/>
                      </a:endParaRPr>
                    </a:p>
                  </a:txBody>
                  <a:tcPr marL="7937" marR="7937" marT="7937" anchor="ctr" anchorCtr="0"/>
                </a:tc>
              </a:tr>
            </a:tbl>
          </a:graphicData>
        </a:graphic>
      </p:graphicFrame>
      <p:sp>
        <p:nvSpPr>
          <p:cNvPr id="26655" name="TextBox 11"/>
          <p:cNvSpPr txBox="1"/>
          <p:nvPr/>
        </p:nvSpPr>
        <p:spPr>
          <a:xfrm>
            <a:off x="2735263" y="1055688"/>
            <a:ext cx="6100762" cy="42545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buFontTx/>
              <a:buNone/>
            </a:pPr>
            <a:r>
              <a:rPr lang="en-US" altLang="en-US" sz="2400" dirty="0">
                <a:solidFill>
                  <a:srgbClr val="000000"/>
                </a:solidFill>
                <a:latin typeface="Calibri (Body)"/>
                <a:cs typeface="Times New Roman" panose="02020603050405020304" pitchFamily="18" charset="0"/>
              </a:rPr>
              <a:t>Table 2: Comparative Analysis Table</a:t>
            </a:r>
            <a:endParaRPr lang="en-US" altLang="en-US" sz="2400" dirty="0">
              <a:solidFill>
                <a:srgbClr val="000000"/>
              </a:solidFill>
              <a:latin typeface="Calibri (Body)"/>
              <a:ea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 name="Rectangle 16"/>
          <p:cNvSpPr/>
          <p:nvPr/>
        </p:nvSpPr>
        <p:spPr>
          <a:xfrm>
            <a:off x="9525" y="6407150"/>
            <a:ext cx="12192000" cy="4476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en-IN" sz="1800" b="0" i="0" u="none" strike="noStrike" kern="1200" cap="none" spc="0" normalizeH="0" baseline="0" noProof="0">
              <a:ln>
                <a:noFill/>
              </a:ln>
              <a:solidFill>
                <a:schemeClr val="accent1"/>
              </a:solidFill>
              <a:effectLst/>
              <a:uLnTx/>
              <a:uFillTx/>
              <a:latin typeface="+mn-lt"/>
              <a:ea typeface="+mn-ea"/>
              <a:cs typeface="+mn-cs"/>
            </a:endParaRPr>
          </a:p>
        </p:txBody>
      </p:sp>
      <p:sp>
        <p:nvSpPr>
          <p:cNvPr id="28675" name="Content Placeholder 3"/>
          <p:cNvSpPr>
            <a:spLocks noGrp="1"/>
          </p:cNvSpPr>
          <p:nvPr>
            <p:ph idx="1"/>
          </p:nvPr>
        </p:nvSpPr>
        <p:spPr>
          <a:xfrm>
            <a:off x="292100" y="1046163"/>
            <a:ext cx="11622088" cy="5316537"/>
          </a:xfrm>
        </p:spPr>
        <p:txBody>
          <a:bodyPr vert="horz" wrap="square" lIns="91440" tIns="45720" rIns="91440" bIns="45720" anchor="t" anchorCtr="0"/>
          <a:p>
            <a:pPr algn="just" eaLnBrk="1" hangingPunct="1"/>
            <a:r>
              <a:rPr lang="en-IN" altLang="en-US" sz="1600" dirty="0">
                <a:latin typeface="Segoe UI Black" panose="020B0A02040204020203" charset="0"/>
                <a:cs typeface="Segoe UI Black" panose="020B0A02040204020203" charset="0"/>
              </a:rPr>
              <a:t>1. XGBOOST model performed with SHAP model lack interpretability ,  You get the prediction, but figuring out exactly how the model arrived at that prediction can be difficult.</a:t>
            </a:r>
            <a:endParaRPr lang="en-IN" altLang="en-US" sz="1600" dirty="0">
              <a:latin typeface="Segoe UI Black" panose="020B0A02040204020203" charset="0"/>
              <a:cs typeface="Segoe UI Black" panose="020B0A02040204020203" charset="0"/>
            </a:endParaRPr>
          </a:p>
          <a:p>
            <a:pPr algn="just" eaLnBrk="1" hangingPunct="1"/>
            <a:r>
              <a:rPr lang="en-IN" altLang="en-US" sz="1600" dirty="0">
                <a:latin typeface="Segoe UI Black" panose="020B0A02040204020203" charset="0"/>
                <a:cs typeface="Segoe UI Black" panose="020B0A02040204020203" charset="0"/>
              </a:rPr>
              <a:t>2.Random forest along with logistic regression makes</a:t>
            </a:r>
            <a:r>
              <a:rPr sz="1600">
                <a:solidFill>
                  <a:srgbClr val="0D0D0D"/>
                </a:solidFill>
                <a:latin typeface="Segoe UI Black" panose="020B0A02040204020203" charset="0"/>
                <a:ea typeface="Arial" panose="020B0604020202020204"/>
                <a:cs typeface="Segoe UI Black" panose="020B0A02040204020203" charset="0"/>
                <a:sym typeface="+mn-ea"/>
              </a:rPr>
              <a:t> an effective predictive model for heart failure risk specifically in middle-aged and older individuals with prediabetes or diabetes</a:t>
            </a:r>
            <a:r>
              <a:rPr lang="en-IN" sz="1600">
                <a:solidFill>
                  <a:srgbClr val="0D0D0D"/>
                </a:solidFill>
                <a:latin typeface="Segoe UI Black" panose="020B0A02040204020203" charset="0"/>
                <a:ea typeface="Arial" panose="020B0604020202020204"/>
                <a:cs typeface="Segoe UI Black" panose="020B0A02040204020203" charset="0"/>
                <a:sym typeface="+mn-ea"/>
              </a:rPr>
              <a:t>. There is a need for more interpretative methods to explain how specific features contribute to predictions, enhancing clinicians' and patients' trust in the model.The study identifies risk factors but does not evaluate how different interventions (lifestyle modifications, medication adherence) may impact heart failure risk.</a:t>
            </a:r>
            <a:endParaRPr lang="en-IN" sz="1600">
              <a:solidFill>
                <a:srgbClr val="0D0D0D"/>
              </a:solidFill>
              <a:latin typeface="Segoe UI Black" panose="020B0A02040204020203" charset="0"/>
              <a:ea typeface="Arial" panose="020B0604020202020204"/>
              <a:cs typeface="Segoe UI Black" panose="020B0A02040204020203" charset="0"/>
              <a:sym typeface="+mn-ea"/>
            </a:endParaRPr>
          </a:p>
          <a:p>
            <a:pPr algn="just" eaLnBrk="1" hangingPunct="1"/>
            <a:r>
              <a:rPr lang="en-IN" sz="1600">
                <a:solidFill>
                  <a:srgbClr val="0D0D0D"/>
                </a:solidFill>
                <a:latin typeface="Segoe UI Black" panose="020B0A02040204020203" charset="0"/>
                <a:ea typeface="Arial" panose="020B0604020202020204"/>
                <a:cs typeface="Segoe UI Black" panose="020B0A02040204020203" charset="0"/>
                <a:sym typeface="+mn-ea"/>
              </a:rPr>
              <a:t>3.</a:t>
            </a:r>
            <a:r>
              <a:rPr lang="en-IN" sz="1600" dirty="0">
                <a:latin typeface="Segoe UI Black" panose="020B0A02040204020203" charset="0"/>
                <a:cs typeface="Segoe UI Black" panose="020B0A02040204020203" charset="0"/>
                <a:sym typeface="+mn-ea"/>
              </a:rPr>
              <a:t>Convolutional Neural Networks (CNNs),Long Short-Term Memory (LSTM)and Support Vector Machines (SVMs) and XGBoost:</a:t>
            </a:r>
            <a:r>
              <a:rPr lang="en-IN" sz="1600">
                <a:solidFill>
                  <a:srgbClr val="0D0D0D"/>
                </a:solidFill>
                <a:latin typeface="Segoe UI Black" panose="020B0A02040204020203" charset="0"/>
                <a:ea typeface="Arial" panose="020B0604020202020204"/>
                <a:cs typeface="Segoe UI Black" panose="020B0A02040204020203" charset="0"/>
                <a:sym typeface="+mn-ea"/>
              </a:rPr>
              <a:t>There is a gap in integrating multi-omics data (genomics(dna), proteomics(protiens), metabolomics(metabloic state) and other non-clinical data (e.g., social determinants of health) into predictive models for heart failure.</a:t>
            </a:r>
            <a:endParaRPr lang="en-IN" sz="1600">
              <a:solidFill>
                <a:srgbClr val="0D0D0D"/>
              </a:solidFill>
              <a:latin typeface="Segoe UI Black" panose="020B0A02040204020203" charset="0"/>
              <a:ea typeface="Arial" panose="020B0604020202020204"/>
              <a:cs typeface="Segoe UI Black" panose="020B0A02040204020203" charset="0"/>
              <a:sym typeface="+mn-ea"/>
            </a:endParaRPr>
          </a:p>
          <a:p>
            <a:pPr algn="just" eaLnBrk="1" hangingPunct="1"/>
            <a:r>
              <a:rPr lang="en-IN" sz="1600">
                <a:solidFill>
                  <a:srgbClr val="0D0D0D"/>
                </a:solidFill>
                <a:latin typeface="Segoe UI Black" panose="020B0A02040204020203" charset="0"/>
                <a:ea typeface="Arial" panose="020B0604020202020204"/>
                <a:cs typeface="Segoe UI Black" panose="020B0A02040204020203" charset="0"/>
                <a:sym typeface="+mn-ea"/>
              </a:rPr>
              <a:t>4. Future research could focus on specific patient populations, such as those with particular comorbidities (e.g., chronic kidney disease, diabetes). The study emphasizes the advantages of the MARKER-HF model but may not provide a comprehensive comparison with other existing heart failure prediction models.the study mentions a boosted decision tree algorithm, which may still present interpretability challenges.</a:t>
            </a:r>
            <a:endParaRPr lang="en-IN" sz="1600">
              <a:solidFill>
                <a:srgbClr val="0D0D0D"/>
              </a:solidFill>
              <a:latin typeface="Segoe UI Black" panose="020B0A02040204020203" charset="0"/>
              <a:ea typeface="Arial" panose="020B0604020202020204"/>
              <a:cs typeface="Segoe UI Black" panose="020B0A02040204020203" charset="0"/>
              <a:sym typeface="+mn-ea"/>
            </a:endParaRPr>
          </a:p>
          <a:p>
            <a:pPr algn="just" eaLnBrk="1" hangingPunct="1"/>
            <a:r>
              <a:rPr lang="en-IN" sz="1600">
                <a:solidFill>
                  <a:srgbClr val="0D0D0D"/>
                </a:solidFill>
                <a:latin typeface="Segoe UI Black" panose="020B0A02040204020203" charset="0"/>
                <a:ea typeface="Arial" panose="020B0604020202020204"/>
                <a:cs typeface="Segoe UI Black" panose="020B0A02040204020203" charset="0"/>
                <a:sym typeface="+mn-ea"/>
              </a:rPr>
              <a:t>5.Future research could compare the predictive power of deep learning models using other imaging modalities, such as echocardiograms or cardiac MRIs. a gap in incorporating multi-omics data.(DLSPCXR).</a:t>
            </a:r>
            <a:endParaRPr lang="en-IN" sz="1600">
              <a:solidFill>
                <a:srgbClr val="0D0D0D"/>
              </a:solidFill>
              <a:latin typeface="Segoe UI Black" panose="020B0A02040204020203" charset="0"/>
              <a:ea typeface="Arial" panose="020B0604020202020204"/>
              <a:cs typeface="Segoe UI Black" panose="020B0A02040204020203" charset="0"/>
              <a:sym typeface="+mn-ea"/>
            </a:endParaRPr>
          </a:p>
          <a:p>
            <a:pPr algn="just" eaLnBrk="1" hangingPunct="1"/>
            <a:r>
              <a:rPr lang="en-IN" sz="1600">
                <a:solidFill>
                  <a:srgbClr val="0D0D0D"/>
                </a:solidFill>
                <a:latin typeface="Segoe UI Black" panose="020B0A02040204020203" charset="0"/>
                <a:ea typeface="Arial" panose="020B0604020202020204"/>
                <a:cs typeface="Segoe UI Black" panose="020B0A02040204020203" charset="0"/>
                <a:sym typeface="+mn-ea"/>
              </a:rPr>
              <a:t>6. The study focuses on electronic health records, potentially overlooking valuable biological data from multi-omics sources (genomics, proteomics, metabolomics).The identification of medication as a significant predictor raises questions about the influence of specific types of medications or treatment regimens.TRANSFORMER-BASED DL MODEL.</a:t>
            </a:r>
            <a:endParaRPr lang="en-IN" sz="1600">
              <a:solidFill>
                <a:srgbClr val="0D0D0D"/>
              </a:solidFill>
              <a:latin typeface="Segoe UI Black" panose="020B0A02040204020203" charset="0"/>
              <a:ea typeface="Arial" panose="020B0604020202020204"/>
              <a:cs typeface="Segoe UI Black" panose="020B0A02040204020203" charset="0"/>
              <a:sym typeface="+mn-ea"/>
            </a:endParaRPr>
          </a:p>
        </p:txBody>
      </p:sp>
      <p:sp>
        <p:nvSpPr>
          <p:cNvPr id="28676" name="Footer Placeholder 4"/>
          <p:cNvSpPr txBox="1">
            <a:spLocks noGrp="1"/>
          </p:cNvSpPr>
          <p:nvPr>
            <p:ph type="ftr" sz="quarter" idx="11"/>
          </p:nvPr>
        </p:nvSpPr>
        <p:spPr>
          <a:xfrm>
            <a:off x="4038600" y="6459538"/>
            <a:ext cx="4114800" cy="365125"/>
          </a:xfrm>
          <a:noFill/>
          <a:ln>
            <a:noFill/>
          </a:ln>
        </p:spPr>
        <p:txBody>
          <a:bodyPr anchor="ctr" anchorCtr="0"/>
          <a:p>
            <a:pPr marL="0" indent="0" algn="ctr" defTabSz="457200" eaLnBrk="1" hangingPunct="1">
              <a:lnSpc>
                <a:spcPct val="100000"/>
              </a:lnSpc>
              <a:spcBef>
                <a:spcPct val="0"/>
              </a:spcBef>
              <a:buFontTx/>
              <a:buNone/>
            </a:pPr>
            <a:r>
              <a:rPr lang="en-IN" altLang="en-US" sz="1600" dirty="0">
                <a:solidFill>
                  <a:schemeClr val="bg1"/>
                </a:solidFill>
              </a:rPr>
              <a:t>Academic Year – 2024-25</a:t>
            </a:r>
            <a:endParaRPr lang="en-US" altLang="en-US" sz="1600" dirty="0">
              <a:solidFill>
                <a:schemeClr val="bg1"/>
              </a:solidFill>
            </a:endParaRPr>
          </a:p>
        </p:txBody>
      </p:sp>
      <p:sp>
        <p:nvSpPr>
          <p:cNvPr id="28677" name="Slide Number Placeholder 5"/>
          <p:cNvSpPr txBox="1">
            <a:spLocks noGrp="1"/>
          </p:cNvSpPr>
          <p:nvPr>
            <p:ph type="sldNum" sz="quarter" idx="12"/>
          </p:nvPr>
        </p:nvSpPr>
        <p:spPr>
          <a:xfrm>
            <a:off x="9244013" y="6445250"/>
            <a:ext cx="2743200" cy="365125"/>
          </a:xfrm>
          <a:noFill/>
          <a:ln>
            <a:noFill/>
          </a:ln>
        </p:spPr>
        <p:txBody>
          <a:bodyPr anchor="ctr" anchorCtr="0"/>
          <a:p>
            <a:pPr marL="0" indent="0" algn="r" defTabSz="457200" eaLnBrk="1" hangingPunct="1">
              <a:lnSpc>
                <a:spcPct val="100000"/>
              </a:lnSpc>
              <a:spcBef>
                <a:spcPct val="0"/>
              </a:spcBef>
              <a:buFontTx/>
              <a:buNone/>
            </a:pPr>
            <a:fld id="{9A0DB2DC-4C9A-4742-B13C-FB6460FD3503}" type="slidenum">
              <a:rPr lang="en-US" altLang="en-US" sz="1600" dirty="0">
                <a:solidFill>
                  <a:schemeClr val="bg1"/>
                </a:solidFill>
              </a:rPr>
            </a:fld>
            <a:endParaRPr lang="en-US" altLang="en-US" sz="1600" dirty="0">
              <a:solidFill>
                <a:schemeClr val="bg1"/>
              </a:solidFill>
            </a:endParaRPr>
          </a:p>
        </p:txBody>
      </p:sp>
      <p:sp>
        <p:nvSpPr>
          <p:cNvPr id="11" name="Rectangle 10"/>
          <p:cNvSpPr/>
          <p:nvPr/>
        </p:nvSpPr>
        <p:spPr>
          <a:xfrm>
            <a:off x="0" y="-14287"/>
            <a:ext cx="12192000" cy="3921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en-IN" sz="1800" b="0" i="0" u="none" strike="noStrike" kern="1200" cap="none" spc="0" normalizeH="0" baseline="0" noProof="0">
              <a:ln>
                <a:noFill/>
              </a:ln>
              <a:solidFill>
                <a:schemeClr val="lt1"/>
              </a:solidFill>
              <a:effectLst/>
              <a:uLnTx/>
              <a:uFillTx/>
              <a:latin typeface="+mn-lt"/>
              <a:ea typeface="+mn-ea"/>
              <a:cs typeface="+mn-cs"/>
            </a:endParaRPr>
          </a:p>
        </p:txBody>
      </p:sp>
      <p:sp>
        <p:nvSpPr>
          <p:cNvPr id="28679" name="TextBox 12"/>
          <p:cNvSpPr txBox="1"/>
          <p:nvPr/>
        </p:nvSpPr>
        <p:spPr>
          <a:xfrm>
            <a:off x="361950" y="450850"/>
            <a:ext cx="11487150" cy="55308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defTabSz="457200" eaLnBrk="1" hangingPunct="1">
              <a:lnSpc>
                <a:spcPct val="100000"/>
              </a:lnSpc>
              <a:spcBef>
                <a:spcPct val="0"/>
              </a:spcBef>
              <a:buFontTx/>
              <a:buNone/>
            </a:pPr>
            <a:r>
              <a:rPr lang="en-US" altLang="en-US" sz="3000" b="1" dirty="0">
                <a:solidFill>
                  <a:schemeClr val="accent1"/>
                </a:solidFill>
              </a:rPr>
              <a:t>Identified Research Gap</a:t>
            </a:r>
            <a:endParaRPr lang="en-US" altLang="en-US" sz="3000" b="1" dirty="0">
              <a:solidFill>
                <a:schemeClr val="accent1"/>
              </a:solidFill>
            </a:endParaRPr>
          </a:p>
        </p:txBody>
      </p:sp>
      <p:cxnSp>
        <p:nvCxnSpPr>
          <p:cNvPr id="18" name="Straight Connector 17"/>
          <p:cNvCxnSpPr/>
          <p:nvPr/>
        </p:nvCxnSpPr>
        <p:spPr>
          <a:xfrm>
            <a:off x="9525" y="1050925"/>
            <a:ext cx="12182475" cy="0"/>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28681" name="Footer Placeholder 4"/>
          <p:cNvSpPr txBox="1"/>
          <p:nvPr/>
        </p:nvSpPr>
        <p:spPr>
          <a:xfrm>
            <a:off x="61913" y="6464300"/>
            <a:ext cx="4114800" cy="365125"/>
          </a:xfrm>
          <a:prstGeom prst="rect">
            <a:avLst/>
          </a:prstGeom>
          <a:noFill/>
          <a:ln w="9525">
            <a:noFill/>
          </a:ln>
        </p:spPr>
        <p:txBody>
          <a:bodyPr anchor="ctr" anchorCtr="0"/>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defTabSz="457200" eaLnBrk="1" hangingPunct="1">
              <a:lnSpc>
                <a:spcPct val="100000"/>
              </a:lnSpc>
              <a:spcBef>
                <a:spcPct val="0"/>
              </a:spcBef>
              <a:buFontTx/>
              <a:buNone/>
            </a:pPr>
            <a:r>
              <a:rPr lang="en-IN" altLang="en-US" sz="1600" dirty="0">
                <a:solidFill>
                  <a:schemeClr val="bg1"/>
                </a:solidFill>
              </a:rPr>
              <a:t>Enrollment No:</a:t>
            </a:r>
            <a:endParaRPr lang="en-US" altLang="en-US" sz="1600" dirty="0">
              <a:solidFill>
                <a:schemeClr val="bg1"/>
              </a:solidFill>
            </a:endParaRPr>
          </a:p>
        </p:txBody>
      </p:sp>
      <p:graphicFrame>
        <p:nvGraphicFramePr>
          <p:cNvPr id="2" name="Table 1"/>
          <p:cNvGraphicFramePr/>
          <p:nvPr>
            <p:custDataLst>
              <p:tags r:id="rId1"/>
            </p:custDataLst>
          </p:nvPr>
        </p:nvGraphicFramePr>
        <p:xfrm>
          <a:off x="6720840" y="4159250"/>
          <a:ext cx="76200" cy="190500"/>
        </p:xfrm>
        <a:graphic>
          <a:graphicData uri="http://schemas.openxmlformats.org/drawingml/2006/table">
            <a:tbl>
              <a:tblPr/>
              <a:tblGrid>
                <a:gridCol w="76200"/>
              </a:tblGrid>
              <a:tr h="190500">
                <a:tc>
                  <a:txBody>
                    <a:bodyPr/>
                    <a:p>
                      <a:pPr marL="7620" indent="0" algn="l" fontAlgn="ctr"/>
                      <a:endParaRPr sz="900" b="0" i="0">
                        <a:solidFill>
                          <a:srgbClr val="0D0D0D"/>
                        </a:solidFill>
                        <a:latin typeface="Arial" panose="020B0604020202020204"/>
                        <a:ea typeface="Arial" panose="020B0604020202020204"/>
                      </a:endParaRPr>
                    </a:p>
                  </a:txBody>
                  <a:tcPr marL="7937" marR="7937" marT="7937" anchor="ctr" anchorCtr="0">
                    <a:lnL>
                      <a:noFill/>
                    </a:lnL>
                    <a:lnR>
                      <a:noFill/>
                    </a:lnR>
                    <a:lnT>
                      <a:noFill/>
                    </a:lnT>
                    <a:lnB>
                      <a:noFill/>
                    </a:lnB>
                    <a:noFill/>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 name="Rectangle 16"/>
          <p:cNvSpPr/>
          <p:nvPr/>
        </p:nvSpPr>
        <p:spPr>
          <a:xfrm>
            <a:off x="9525" y="6407150"/>
            <a:ext cx="12192000" cy="4476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en-IN" sz="1800" b="0" i="0" u="none" strike="noStrike" kern="1200" cap="none" spc="0" normalizeH="0" baseline="0" noProof="0">
              <a:ln>
                <a:noFill/>
              </a:ln>
              <a:solidFill>
                <a:schemeClr val="accent1"/>
              </a:solidFill>
              <a:effectLst/>
              <a:uLnTx/>
              <a:uFillTx/>
              <a:latin typeface="+mn-lt"/>
              <a:ea typeface="+mn-ea"/>
              <a:cs typeface="+mn-cs"/>
            </a:endParaRPr>
          </a:p>
        </p:txBody>
      </p:sp>
      <p:sp>
        <p:nvSpPr>
          <p:cNvPr id="30723" name="Content Placeholder 3"/>
          <p:cNvSpPr>
            <a:spLocks noGrp="1"/>
          </p:cNvSpPr>
          <p:nvPr>
            <p:ph idx="1"/>
          </p:nvPr>
        </p:nvSpPr>
        <p:spPr>
          <a:xfrm>
            <a:off x="292100" y="1046163"/>
            <a:ext cx="11622088" cy="5316537"/>
          </a:xfrm>
        </p:spPr>
        <p:txBody>
          <a:bodyPr vert="horz" wrap="square" lIns="91440" tIns="45720" rIns="91440" bIns="45720" anchor="t" anchorCtr="0"/>
          <a:p>
            <a:pPr algn="just" eaLnBrk="1" hangingPunct="1"/>
            <a:r>
              <a:rPr lang="en-IN" altLang="en-US" sz="2000" dirty="0">
                <a:latin typeface="Segoe UI Black" panose="020B0A02040204020203" charset="0"/>
                <a:cs typeface="Segoe UI Black" panose="020B0A02040204020203" charset="0"/>
              </a:rPr>
              <a:t>Despite advancements in predictive modeling for heart failure using machine learning and deep learning techniques, existing models often lack generalizability and comprehensive integration of diverse data sources. This research aims to develop a robust predictive framework that combines boosted decision trees, convolutional neural networks (CNNs), and transformer-based models,XGBOOST leveraging multi-omics data, electronic health records to accurately predict incident heart failure and survival outcomes in diverse patient populations. By enhancing model explainability and validation across multiple cohorts, this study seeks to address critical gaps in current methodologies and improve clinical decision-making for heart failure management.</a:t>
            </a:r>
            <a:endParaRPr lang="en-IN" altLang="en-US" sz="2000" dirty="0">
              <a:latin typeface="Segoe UI Black" panose="020B0A02040204020203" charset="0"/>
              <a:cs typeface="Segoe UI Black" panose="020B0A02040204020203" charset="0"/>
            </a:endParaRPr>
          </a:p>
          <a:p>
            <a:pPr algn="just" eaLnBrk="1" hangingPunct="1"/>
            <a:endParaRPr lang="en-IN" altLang="en-US" sz="2000" dirty="0">
              <a:latin typeface="Segoe UI Black" panose="020B0A02040204020203" charset="0"/>
              <a:cs typeface="Segoe UI Black" panose="020B0A02040204020203" charset="0"/>
            </a:endParaRPr>
          </a:p>
          <a:p>
            <a:pPr marL="0" indent="0" algn="just" eaLnBrk="1" hangingPunct="1">
              <a:buNone/>
            </a:pPr>
            <a:endParaRPr lang="en-IN" altLang="en-US" sz="2000" dirty="0">
              <a:latin typeface="Segoe UI Black" panose="020B0A02040204020203" charset="0"/>
              <a:cs typeface="Segoe UI Black" panose="020B0A02040204020203" charset="0"/>
            </a:endParaRPr>
          </a:p>
        </p:txBody>
      </p:sp>
      <p:sp>
        <p:nvSpPr>
          <p:cNvPr id="30724" name="Footer Placeholder 4"/>
          <p:cNvSpPr txBox="1">
            <a:spLocks noGrp="1"/>
          </p:cNvSpPr>
          <p:nvPr>
            <p:ph type="ftr" sz="quarter" idx="11"/>
          </p:nvPr>
        </p:nvSpPr>
        <p:spPr>
          <a:xfrm>
            <a:off x="4038600" y="6459538"/>
            <a:ext cx="4114800" cy="365125"/>
          </a:xfrm>
          <a:noFill/>
          <a:ln>
            <a:noFill/>
          </a:ln>
        </p:spPr>
        <p:txBody>
          <a:bodyPr anchor="ctr" anchorCtr="0"/>
          <a:p>
            <a:pPr marL="0" indent="0" algn="ctr" defTabSz="457200" eaLnBrk="1" hangingPunct="1">
              <a:lnSpc>
                <a:spcPct val="100000"/>
              </a:lnSpc>
              <a:spcBef>
                <a:spcPct val="0"/>
              </a:spcBef>
              <a:buFontTx/>
              <a:buNone/>
            </a:pPr>
            <a:r>
              <a:rPr lang="en-IN" altLang="en-US" sz="1600" dirty="0">
                <a:solidFill>
                  <a:schemeClr val="bg1"/>
                </a:solidFill>
              </a:rPr>
              <a:t>Academic Year – 2024-25</a:t>
            </a:r>
            <a:endParaRPr lang="en-US" altLang="en-US" sz="1600" dirty="0">
              <a:solidFill>
                <a:schemeClr val="bg1"/>
              </a:solidFill>
            </a:endParaRPr>
          </a:p>
        </p:txBody>
      </p:sp>
      <p:sp>
        <p:nvSpPr>
          <p:cNvPr id="30725" name="Slide Number Placeholder 5"/>
          <p:cNvSpPr txBox="1">
            <a:spLocks noGrp="1"/>
          </p:cNvSpPr>
          <p:nvPr>
            <p:ph type="sldNum" sz="quarter" idx="12"/>
          </p:nvPr>
        </p:nvSpPr>
        <p:spPr>
          <a:xfrm>
            <a:off x="9244013" y="6445250"/>
            <a:ext cx="2743200" cy="365125"/>
          </a:xfrm>
          <a:noFill/>
          <a:ln>
            <a:noFill/>
          </a:ln>
        </p:spPr>
        <p:txBody>
          <a:bodyPr anchor="ctr" anchorCtr="0"/>
          <a:p>
            <a:pPr marL="0" indent="0" algn="r" defTabSz="457200" eaLnBrk="1" hangingPunct="1">
              <a:lnSpc>
                <a:spcPct val="100000"/>
              </a:lnSpc>
              <a:spcBef>
                <a:spcPct val="0"/>
              </a:spcBef>
              <a:buFontTx/>
              <a:buNone/>
            </a:pPr>
            <a:fld id="{9A0DB2DC-4C9A-4742-B13C-FB6460FD3503}" type="slidenum">
              <a:rPr lang="en-US" altLang="en-US" sz="1600" dirty="0">
                <a:solidFill>
                  <a:schemeClr val="bg1"/>
                </a:solidFill>
              </a:rPr>
            </a:fld>
            <a:endParaRPr lang="en-US" altLang="en-US" sz="1600" dirty="0">
              <a:solidFill>
                <a:schemeClr val="bg1"/>
              </a:solidFill>
            </a:endParaRPr>
          </a:p>
        </p:txBody>
      </p:sp>
      <p:sp>
        <p:nvSpPr>
          <p:cNvPr id="11" name="Rectangle 10"/>
          <p:cNvSpPr/>
          <p:nvPr/>
        </p:nvSpPr>
        <p:spPr>
          <a:xfrm>
            <a:off x="0" y="-14287"/>
            <a:ext cx="12192000" cy="3921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en-IN" sz="1800" b="0" i="0" u="none" strike="noStrike" kern="1200" cap="none" spc="0" normalizeH="0" baseline="0" noProof="0">
              <a:ln>
                <a:noFill/>
              </a:ln>
              <a:solidFill>
                <a:schemeClr val="lt1"/>
              </a:solidFill>
              <a:effectLst/>
              <a:uLnTx/>
              <a:uFillTx/>
              <a:latin typeface="+mn-lt"/>
              <a:ea typeface="+mn-ea"/>
              <a:cs typeface="+mn-cs"/>
            </a:endParaRPr>
          </a:p>
        </p:txBody>
      </p:sp>
      <p:sp>
        <p:nvSpPr>
          <p:cNvPr id="30727" name="TextBox 12"/>
          <p:cNvSpPr txBox="1"/>
          <p:nvPr/>
        </p:nvSpPr>
        <p:spPr>
          <a:xfrm>
            <a:off x="292100" y="542925"/>
            <a:ext cx="11487150" cy="101473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defTabSz="457200" eaLnBrk="1" hangingPunct="1">
              <a:lnSpc>
                <a:spcPct val="100000"/>
              </a:lnSpc>
              <a:spcBef>
                <a:spcPct val="0"/>
              </a:spcBef>
              <a:buFontTx/>
              <a:buNone/>
            </a:pPr>
            <a:r>
              <a:rPr lang="en-IN" altLang="en-US" sz="3000" b="1" dirty="0">
                <a:solidFill>
                  <a:schemeClr val="accent1"/>
                </a:solidFill>
              </a:rPr>
              <a:t>PROBLEM STATEMENT</a:t>
            </a:r>
            <a:endParaRPr lang="en-US" altLang="en-US" sz="3000" b="1" dirty="0">
              <a:solidFill>
                <a:schemeClr val="accent1"/>
              </a:solidFill>
            </a:endParaRPr>
          </a:p>
          <a:p>
            <a:pPr marL="0" lvl="0" indent="0" defTabSz="457200" eaLnBrk="1" hangingPunct="1">
              <a:lnSpc>
                <a:spcPct val="100000"/>
              </a:lnSpc>
              <a:spcBef>
                <a:spcPct val="0"/>
              </a:spcBef>
              <a:buFontTx/>
              <a:buNone/>
            </a:pPr>
            <a:endParaRPr lang="en-US" altLang="en-US" sz="3000" b="1" dirty="0">
              <a:solidFill>
                <a:schemeClr val="accent1"/>
              </a:solidFill>
            </a:endParaRPr>
          </a:p>
        </p:txBody>
      </p:sp>
      <p:cxnSp>
        <p:nvCxnSpPr>
          <p:cNvPr id="18" name="Straight Connector 17"/>
          <p:cNvCxnSpPr/>
          <p:nvPr/>
        </p:nvCxnSpPr>
        <p:spPr>
          <a:xfrm>
            <a:off x="9525" y="1050925"/>
            <a:ext cx="12182475" cy="0"/>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30729" name="Footer Placeholder 4"/>
          <p:cNvSpPr txBox="1"/>
          <p:nvPr/>
        </p:nvSpPr>
        <p:spPr>
          <a:xfrm>
            <a:off x="61913" y="6464300"/>
            <a:ext cx="4114800" cy="365125"/>
          </a:xfrm>
          <a:prstGeom prst="rect">
            <a:avLst/>
          </a:prstGeom>
          <a:noFill/>
          <a:ln w="9525">
            <a:noFill/>
          </a:ln>
        </p:spPr>
        <p:txBody>
          <a:bodyPr anchor="ctr" anchorCtr="0"/>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defTabSz="457200" eaLnBrk="1" hangingPunct="1">
              <a:lnSpc>
                <a:spcPct val="100000"/>
              </a:lnSpc>
              <a:spcBef>
                <a:spcPct val="0"/>
              </a:spcBef>
              <a:buFontTx/>
              <a:buNone/>
            </a:pPr>
            <a:r>
              <a:rPr lang="en-IN" altLang="en-US" sz="1600" dirty="0">
                <a:solidFill>
                  <a:schemeClr val="bg1"/>
                </a:solidFill>
              </a:rPr>
              <a:t>Enrollment No:</a:t>
            </a:r>
            <a:endParaRPr lang="en-US" altLang="en-US" sz="1600" dirty="0">
              <a:solidFill>
                <a:schemeClr val="bg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 name="Rectangle 16"/>
          <p:cNvSpPr/>
          <p:nvPr/>
        </p:nvSpPr>
        <p:spPr>
          <a:xfrm>
            <a:off x="9525" y="6407150"/>
            <a:ext cx="12192000" cy="4476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en-IN" sz="1800" b="0" i="0" u="none" strike="noStrike" kern="1200" cap="none" spc="0" normalizeH="0" baseline="0" noProof="0">
              <a:ln>
                <a:noFill/>
              </a:ln>
              <a:solidFill>
                <a:schemeClr val="accent1"/>
              </a:solidFill>
              <a:effectLst/>
              <a:uLnTx/>
              <a:uFillTx/>
              <a:latin typeface="+mn-lt"/>
              <a:ea typeface="+mn-ea"/>
              <a:cs typeface="+mn-cs"/>
            </a:endParaRPr>
          </a:p>
        </p:txBody>
      </p:sp>
      <p:sp>
        <p:nvSpPr>
          <p:cNvPr id="32771" name="Content Placeholder 3"/>
          <p:cNvSpPr>
            <a:spLocks noGrp="1"/>
          </p:cNvSpPr>
          <p:nvPr>
            <p:ph idx="1"/>
          </p:nvPr>
        </p:nvSpPr>
        <p:spPr>
          <a:xfrm>
            <a:off x="292100" y="1046163"/>
            <a:ext cx="11622088" cy="5316537"/>
          </a:xfrm>
        </p:spPr>
        <p:txBody>
          <a:bodyPr vert="horz" wrap="square" lIns="91440" tIns="45720" rIns="91440" bIns="45720" anchor="t" anchorCtr="0"/>
          <a:p>
            <a:pPr algn="just" eaLnBrk="1" hangingPunct="1"/>
            <a:r>
              <a:rPr lang="en-IN" altLang="en-US" sz="1600" dirty="0">
                <a:latin typeface="Segoe UI Black" panose="020B0A02040204020203" charset="0"/>
                <a:cs typeface="Segoe UI Black" panose="020B0A02040204020203" charset="0"/>
              </a:rPr>
              <a:t>MODEL DEVELOPMENT:Develop an integrated predictive framework combining boosted decision trees, convolutional neural networks (CNNs), and transformer-based models to predict incident heart failure and survival outcomes.</a:t>
            </a:r>
            <a:endParaRPr lang="en-IN" altLang="en-US" sz="1600" dirty="0">
              <a:latin typeface="Segoe UI Black" panose="020B0A02040204020203" charset="0"/>
              <a:cs typeface="Segoe UI Black" panose="020B0A02040204020203" charset="0"/>
            </a:endParaRPr>
          </a:p>
          <a:p>
            <a:pPr algn="just" eaLnBrk="1" hangingPunct="1"/>
            <a:r>
              <a:rPr lang="en-IN" altLang="en-US" sz="1600" dirty="0">
                <a:latin typeface="Segoe UI Black" panose="020B0A02040204020203" charset="0"/>
                <a:cs typeface="Segoe UI Black" panose="020B0A02040204020203" charset="0"/>
              </a:rPr>
              <a:t>Data Integration:Leverage diverse data sources, including multi-omics data, electronic health records, and chest radiographs, to enhance the model’s accuracy and comprehensiveness.</a:t>
            </a:r>
            <a:endParaRPr lang="en-IN" altLang="en-US" sz="1600" dirty="0">
              <a:latin typeface="Segoe UI Black" panose="020B0A02040204020203" charset="0"/>
              <a:cs typeface="Segoe UI Black" panose="020B0A02040204020203" charset="0"/>
            </a:endParaRPr>
          </a:p>
          <a:p>
            <a:pPr algn="just" eaLnBrk="1" hangingPunct="1"/>
            <a:r>
              <a:rPr lang="en-IN" altLang="en-US" sz="1600" dirty="0">
                <a:latin typeface="Segoe UI Black" panose="020B0A02040204020203" charset="0"/>
                <a:cs typeface="Segoe UI Black" panose="020B0A02040204020203" charset="0"/>
              </a:rPr>
              <a:t>Feature Importance and Explainability:Implement advanced explainability techniques (e.g., SHAP, LIME) to provide insights into feature contributions, improving the interpretability of the predictive model for clinical application.</a:t>
            </a:r>
            <a:endParaRPr lang="en-IN" altLang="en-US" sz="1600" dirty="0">
              <a:latin typeface="Segoe UI Black" panose="020B0A02040204020203" charset="0"/>
              <a:cs typeface="Segoe UI Black" panose="020B0A02040204020203" charset="0"/>
            </a:endParaRPr>
          </a:p>
          <a:p>
            <a:pPr algn="just" eaLnBrk="1" hangingPunct="1"/>
            <a:r>
              <a:rPr lang="en-IN" altLang="en-US" sz="1600" dirty="0">
                <a:latin typeface="Segoe UI Black" panose="020B0A02040204020203" charset="0"/>
                <a:cs typeface="Segoe UI Black" panose="020B0A02040204020203" charset="0"/>
              </a:rPr>
              <a:t>Generalizability Assessment:Evaluate the model’s performance across diverse patient populations and multiple geographical regions to ensure robustness and generalizability of the findings.</a:t>
            </a:r>
            <a:endParaRPr lang="en-IN" altLang="en-US" sz="1600" dirty="0">
              <a:latin typeface="Segoe UI Black" panose="020B0A02040204020203" charset="0"/>
              <a:cs typeface="Segoe UI Black" panose="020B0A02040204020203" charset="0"/>
            </a:endParaRPr>
          </a:p>
          <a:p>
            <a:pPr algn="just" eaLnBrk="1" hangingPunct="1"/>
            <a:r>
              <a:rPr lang="en-IN" altLang="en-US" sz="1600" dirty="0">
                <a:latin typeface="Segoe UI Black" panose="020B0A02040204020203" charset="0"/>
                <a:cs typeface="Segoe UI Black" panose="020B0A02040204020203" charset="0"/>
              </a:rPr>
              <a:t>Use data collected over time to look at how heart failure risk factors change and how these changes affect the model's ability to predict heart failure accurately.</a:t>
            </a:r>
            <a:endParaRPr lang="en-IN" altLang="en-US" sz="1600" dirty="0">
              <a:latin typeface="Segoe UI Black" panose="020B0A02040204020203" charset="0"/>
              <a:cs typeface="Segoe UI Black" panose="020B0A02040204020203" charset="0"/>
            </a:endParaRPr>
          </a:p>
          <a:p>
            <a:pPr algn="just" eaLnBrk="1" hangingPunct="1"/>
            <a:r>
              <a:rPr lang="en-IN" altLang="en-US" sz="1600" dirty="0">
                <a:latin typeface="Segoe UI Black" panose="020B0A02040204020203" charset="0"/>
                <a:cs typeface="Segoe UI Black" panose="020B0A02040204020203" charset="0"/>
              </a:rPr>
              <a:t>Test the combined model in actual hospitals and clinics to see how well it works in helping doctors make better decisions and improve patient care.</a:t>
            </a:r>
            <a:endParaRPr lang="en-IN" altLang="en-US" sz="1600" dirty="0">
              <a:latin typeface="Segoe UI Black" panose="020B0A02040204020203" charset="0"/>
              <a:cs typeface="Segoe UI Black" panose="020B0A02040204020203" charset="0"/>
            </a:endParaRPr>
          </a:p>
          <a:p>
            <a:pPr algn="just" eaLnBrk="1" hangingPunct="1"/>
            <a:r>
              <a:rPr lang="en-IN" altLang="en-US" sz="1600" dirty="0">
                <a:latin typeface="Segoe UI Black" panose="020B0A02040204020203" charset="0"/>
                <a:cs typeface="Segoe UI Black" panose="020B0A02040204020203" charset="0"/>
              </a:rPr>
              <a:t>Look for and confirm new factors that can increase the risk of developing heart failure or affect how it progresses, to improve our knowledge of the condition</a:t>
            </a:r>
            <a:endParaRPr lang="en-IN" altLang="en-US" sz="1600" dirty="0">
              <a:latin typeface="Segoe UI Black" panose="020B0A02040204020203" charset="0"/>
              <a:cs typeface="Segoe UI Black" panose="020B0A02040204020203" charset="0"/>
            </a:endParaRPr>
          </a:p>
        </p:txBody>
      </p:sp>
      <p:sp>
        <p:nvSpPr>
          <p:cNvPr id="32772" name="Footer Placeholder 4"/>
          <p:cNvSpPr txBox="1">
            <a:spLocks noGrp="1"/>
          </p:cNvSpPr>
          <p:nvPr>
            <p:ph type="ftr" sz="quarter" idx="11"/>
          </p:nvPr>
        </p:nvSpPr>
        <p:spPr>
          <a:xfrm>
            <a:off x="4038600" y="6459538"/>
            <a:ext cx="4114800" cy="365125"/>
          </a:xfrm>
          <a:noFill/>
          <a:ln>
            <a:noFill/>
          </a:ln>
        </p:spPr>
        <p:txBody>
          <a:bodyPr anchor="ctr" anchorCtr="0"/>
          <a:p>
            <a:pPr marL="0" indent="0" algn="ctr" defTabSz="457200" eaLnBrk="1" hangingPunct="1">
              <a:lnSpc>
                <a:spcPct val="100000"/>
              </a:lnSpc>
              <a:spcBef>
                <a:spcPct val="0"/>
              </a:spcBef>
              <a:buFontTx/>
              <a:buNone/>
            </a:pPr>
            <a:r>
              <a:rPr lang="en-IN" altLang="en-US" sz="1600" dirty="0">
                <a:solidFill>
                  <a:schemeClr val="bg1"/>
                </a:solidFill>
              </a:rPr>
              <a:t>Academic Year – 2024-25</a:t>
            </a:r>
            <a:endParaRPr lang="en-US" altLang="en-US" sz="1600" dirty="0">
              <a:solidFill>
                <a:schemeClr val="bg1"/>
              </a:solidFill>
            </a:endParaRPr>
          </a:p>
        </p:txBody>
      </p:sp>
      <p:sp>
        <p:nvSpPr>
          <p:cNvPr id="32773" name="Slide Number Placeholder 5"/>
          <p:cNvSpPr txBox="1">
            <a:spLocks noGrp="1"/>
          </p:cNvSpPr>
          <p:nvPr>
            <p:ph type="sldNum" sz="quarter" idx="12"/>
          </p:nvPr>
        </p:nvSpPr>
        <p:spPr>
          <a:xfrm>
            <a:off x="9244013" y="6445250"/>
            <a:ext cx="2743200" cy="365125"/>
          </a:xfrm>
          <a:noFill/>
          <a:ln>
            <a:noFill/>
          </a:ln>
        </p:spPr>
        <p:txBody>
          <a:bodyPr anchor="ctr" anchorCtr="0"/>
          <a:p>
            <a:pPr marL="0" indent="0" algn="r" defTabSz="457200" eaLnBrk="1" hangingPunct="1">
              <a:lnSpc>
                <a:spcPct val="100000"/>
              </a:lnSpc>
              <a:spcBef>
                <a:spcPct val="0"/>
              </a:spcBef>
              <a:buFontTx/>
              <a:buNone/>
            </a:pPr>
            <a:fld id="{9A0DB2DC-4C9A-4742-B13C-FB6460FD3503}" type="slidenum">
              <a:rPr lang="en-US" altLang="en-US" sz="1600" dirty="0">
                <a:solidFill>
                  <a:schemeClr val="bg1"/>
                </a:solidFill>
              </a:rPr>
            </a:fld>
            <a:endParaRPr lang="en-US" altLang="en-US" sz="1600" dirty="0">
              <a:solidFill>
                <a:schemeClr val="bg1"/>
              </a:solidFill>
            </a:endParaRPr>
          </a:p>
        </p:txBody>
      </p:sp>
      <p:sp>
        <p:nvSpPr>
          <p:cNvPr id="11" name="Rectangle 10"/>
          <p:cNvSpPr/>
          <p:nvPr/>
        </p:nvSpPr>
        <p:spPr>
          <a:xfrm>
            <a:off x="0" y="-14287"/>
            <a:ext cx="12192000" cy="3921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en-IN" sz="1800" b="0" i="0" u="none" strike="noStrike" kern="1200" cap="none" spc="0" normalizeH="0" baseline="0" noProof="0">
              <a:ln>
                <a:noFill/>
              </a:ln>
              <a:solidFill>
                <a:schemeClr val="lt1"/>
              </a:solidFill>
              <a:effectLst/>
              <a:uLnTx/>
              <a:uFillTx/>
              <a:latin typeface="+mn-lt"/>
              <a:ea typeface="+mn-ea"/>
              <a:cs typeface="+mn-cs"/>
            </a:endParaRPr>
          </a:p>
        </p:txBody>
      </p:sp>
      <p:sp>
        <p:nvSpPr>
          <p:cNvPr id="32775" name="TextBox 12"/>
          <p:cNvSpPr txBox="1"/>
          <p:nvPr/>
        </p:nvSpPr>
        <p:spPr>
          <a:xfrm>
            <a:off x="412750" y="450850"/>
            <a:ext cx="11487150" cy="101473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defTabSz="457200" eaLnBrk="1" hangingPunct="1">
              <a:lnSpc>
                <a:spcPct val="100000"/>
              </a:lnSpc>
              <a:spcBef>
                <a:spcPct val="0"/>
              </a:spcBef>
              <a:buFontTx/>
              <a:buNone/>
            </a:pPr>
            <a:r>
              <a:rPr lang="en-IN" altLang="en-US" sz="3000" b="1" dirty="0">
                <a:solidFill>
                  <a:schemeClr val="accent1"/>
                </a:solidFill>
              </a:rPr>
              <a:t>OBJECTIVES OF WORK</a:t>
            </a:r>
            <a:endParaRPr lang="en-US" altLang="en-US" sz="3000" b="1" dirty="0">
              <a:solidFill>
                <a:schemeClr val="accent1"/>
              </a:solidFill>
            </a:endParaRPr>
          </a:p>
          <a:p>
            <a:pPr marL="0" lvl="0" indent="0" defTabSz="457200" eaLnBrk="1" hangingPunct="1">
              <a:lnSpc>
                <a:spcPct val="100000"/>
              </a:lnSpc>
              <a:spcBef>
                <a:spcPct val="0"/>
              </a:spcBef>
              <a:buFontTx/>
              <a:buNone/>
            </a:pPr>
            <a:endParaRPr lang="en-US" altLang="en-US" sz="3000" b="1" dirty="0">
              <a:solidFill>
                <a:schemeClr val="accent1"/>
              </a:solidFill>
            </a:endParaRPr>
          </a:p>
        </p:txBody>
      </p:sp>
      <p:cxnSp>
        <p:nvCxnSpPr>
          <p:cNvPr id="18" name="Straight Connector 17"/>
          <p:cNvCxnSpPr/>
          <p:nvPr/>
        </p:nvCxnSpPr>
        <p:spPr>
          <a:xfrm>
            <a:off x="9525" y="1050925"/>
            <a:ext cx="12182475" cy="0"/>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32777" name="Footer Placeholder 4"/>
          <p:cNvSpPr txBox="1"/>
          <p:nvPr/>
        </p:nvSpPr>
        <p:spPr>
          <a:xfrm>
            <a:off x="61913" y="6464300"/>
            <a:ext cx="4114800" cy="365125"/>
          </a:xfrm>
          <a:prstGeom prst="rect">
            <a:avLst/>
          </a:prstGeom>
          <a:noFill/>
          <a:ln w="9525">
            <a:noFill/>
          </a:ln>
        </p:spPr>
        <p:txBody>
          <a:bodyPr anchor="ctr" anchorCtr="0"/>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defTabSz="457200" eaLnBrk="1" hangingPunct="1">
              <a:lnSpc>
                <a:spcPct val="100000"/>
              </a:lnSpc>
              <a:spcBef>
                <a:spcPct val="0"/>
              </a:spcBef>
              <a:buFontTx/>
              <a:buNone/>
            </a:pPr>
            <a:r>
              <a:rPr lang="en-IN" altLang="en-US" sz="1600" dirty="0">
                <a:solidFill>
                  <a:schemeClr val="bg1"/>
                </a:solidFill>
              </a:rPr>
              <a:t>Enrollment No:</a:t>
            </a:r>
            <a:endParaRPr lang="en-US" altLang="en-US" sz="1600" dirty="0">
              <a:solidFill>
                <a:schemeClr val="bg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 name="Rectangle 16"/>
          <p:cNvSpPr/>
          <p:nvPr/>
        </p:nvSpPr>
        <p:spPr>
          <a:xfrm>
            <a:off x="9525" y="6407150"/>
            <a:ext cx="12192000" cy="4476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en-IN" sz="1800" b="0" i="0" u="none" strike="noStrike" kern="1200" cap="none" spc="0" normalizeH="0" baseline="0" noProof="0">
              <a:ln>
                <a:noFill/>
              </a:ln>
              <a:solidFill>
                <a:schemeClr val="accent1"/>
              </a:solidFill>
              <a:effectLst/>
              <a:uLnTx/>
              <a:uFillTx/>
              <a:latin typeface="+mn-lt"/>
              <a:ea typeface="+mn-ea"/>
              <a:cs typeface="+mn-cs"/>
            </a:endParaRPr>
          </a:p>
        </p:txBody>
      </p:sp>
      <p:sp>
        <p:nvSpPr>
          <p:cNvPr id="34819" name="Content Placeholder 3"/>
          <p:cNvSpPr>
            <a:spLocks noGrp="1"/>
          </p:cNvSpPr>
          <p:nvPr>
            <p:ph idx="1"/>
          </p:nvPr>
        </p:nvSpPr>
        <p:spPr>
          <a:xfrm>
            <a:off x="292100" y="1046163"/>
            <a:ext cx="11622088" cy="5316537"/>
          </a:xfrm>
        </p:spPr>
        <p:txBody>
          <a:bodyPr vert="horz" wrap="square" lIns="91440" tIns="45720" rIns="91440" bIns="45720" anchor="t" anchorCtr="0"/>
          <a:p>
            <a:pPr algn="just" eaLnBrk="1" hangingPunct="1"/>
            <a:endParaRPr lang="en-IN" altLang="en-US" sz="2400" dirty="0"/>
          </a:p>
          <a:p>
            <a:pPr algn="just" eaLnBrk="1" hangingPunct="1"/>
            <a:r>
              <a:rPr lang="en-IN" altLang="en-US" sz="1800" dirty="0">
                <a:latin typeface="Segoe UI Black" panose="020B0A02040204020203" charset="0"/>
                <a:cs typeface="Segoe UI Black" panose="020B0A02040204020203" charset="0"/>
              </a:rPr>
              <a:t>To implement an XGBoost model and interpret its predictions using SHAP (SHapley Additive exPlanations) .For XGBoost, which is a complex, non-linear ensemble model, SHAP computes how much each feature value pushes the prediction from the average (or baseline) prediction, helping to reveal the model’s inner workings.SHAP may reveal that higher age (positive SHAP value) increases the likelihood of heart failure, while a high income (negative SHAP value) decreases it. SHAP can show how a combination of high blood pressure and age might synergistically increase heart failure risk more than either feature alone.This interpretability can help clinicians understand the reason behind the prediction, making it easier to use the model’s insights for informed clinical decisions</a:t>
            </a:r>
            <a:r>
              <a:rPr lang="en-IN" altLang="en-US" sz="2400" dirty="0"/>
              <a:t>.</a:t>
            </a:r>
            <a:endParaRPr lang="en-IN" altLang="en-US" sz="2400" dirty="0"/>
          </a:p>
        </p:txBody>
      </p:sp>
      <p:sp>
        <p:nvSpPr>
          <p:cNvPr id="34820" name="Footer Placeholder 4"/>
          <p:cNvSpPr txBox="1">
            <a:spLocks noGrp="1"/>
          </p:cNvSpPr>
          <p:nvPr>
            <p:ph type="ftr" sz="quarter" idx="11"/>
          </p:nvPr>
        </p:nvSpPr>
        <p:spPr>
          <a:xfrm>
            <a:off x="4038600" y="6459538"/>
            <a:ext cx="4114800" cy="365125"/>
          </a:xfrm>
          <a:noFill/>
          <a:ln>
            <a:noFill/>
          </a:ln>
        </p:spPr>
        <p:txBody>
          <a:bodyPr anchor="ctr" anchorCtr="0"/>
          <a:p>
            <a:pPr marL="0" indent="0" algn="ctr" defTabSz="457200" eaLnBrk="1" hangingPunct="1">
              <a:lnSpc>
                <a:spcPct val="100000"/>
              </a:lnSpc>
              <a:spcBef>
                <a:spcPct val="0"/>
              </a:spcBef>
              <a:buFontTx/>
              <a:buNone/>
            </a:pPr>
            <a:r>
              <a:rPr lang="en-IN" altLang="en-US" sz="1600" dirty="0">
                <a:solidFill>
                  <a:schemeClr val="bg1"/>
                </a:solidFill>
              </a:rPr>
              <a:t>Academic Year – 2024-25</a:t>
            </a:r>
            <a:endParaRPr lang="en-US" altLang="en-US" sz="1600" dirty="0">
              <a:solidFill>
                <a:schemeClr val="bg1"/>
              </a:solidFill>
            </a:endParaRPr>
          </a:p>
        </p:txBody>
      </p:sp>
      <p:sp>
        <p:nvSpPr>
          <p:cNvPr id="34821" name="Slide Number Placeholder 5"/>
          <p:cNvSpPr txBox="1">
            <a:spLocks noGrp="1"/>
          </p:cNvSpPr>
          <p:nvPr>
            <p:ph type="sldNum" sz="quarter" idx="12"/>
          </p:nvPr>
        </p:nvSpPr>
        <p:spPr>
          <a:xfrm>
            <a:off x="9244013" y="6445250"/>
            <a:ext cx="2743200" cy="365125"/>
          </a:xfrm>
          <a:noFill/>
          <a:ln>
            <a:noFill/>
          </a:ln>
        </p:spPr>
        <p:txBody>
          <a:bodyPr anchor="ctr" anchorCtr="0"/>
          <a:p>
            <a:pPr marL="0" indent="0" algn="r" defTabSz="457200" eaLnBrk="1" hangingPunct="1">
              <a:lnSpc>
                <a:spcPct val="100000"/>
              </a:lnSpc>
              <a:spcBef>
                <a:spcPct val="0"/>
              </a:spcBef>
              <a:buFontTx/>
              <a:buNone/>
            </a:pPr>
            <a:fld id="{9A0DB2DC-4C9A-4742-B13C-FB6460FD3503}" type="slidenum">
              <a:rPr lang="en-US" altLang="en-US" sz="1600" dirty="0">
                <a:solidFill>
                  <a:schemeClr val="bg1"/>
                </a:solidFill>
              </a:rPr>
            </a:fld>
            <a:endParaRPr lang="en-US" altLang="en-US" sz="1600" dirty="0">
              <a:solidFill>
                <a:schemeClr val="bg1"/>
              </a:solidFill>
            </a:endParaRPr>
          </a:p>
        </p:txBody>
      </p:sp>
      <p:sp>
        <p:nvSpPr>
          <p:cNvPr id="11" name="Rectangle 10"/>
          <p:cNvSpPr/>
          <p:nvPr/>
        </p:nvSpPr>
        <p:spPr>
          <a:xfrm>
            <a:off x="0" y="-14287"/>
            <a:ext cx="12192000" cy="3921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en-IN" sz="1800" b="0" i="0" u="none" strike="noStrike" kern="1200" cap="none" spc="0" normalizeH="0" baseline="0" noProof="0">
              <a:ln>
                <a:noFill/>
              </a:ln>
              <a:solidFill>
                <a:schemeClr val="lt1"/>
              </a:solidFill>
              <a:effectLst/>
              <a:uLnTx/>
              <a:uFillTx/>
              <a:latin typeface="+mn-lt"/>
              <a:ea typeface="+mn-ea"/>
              <a:cs typeface="+mn-cs"/>
            </a:endParaRPr>
          </a:p>
        </p:txBody>
      </p:sp>
      <p:sp>
        <p:nvSpPr>
          <p:cNvPr id="34823" name="TextBox 12"/>
          <p:cNvSpPr txBox="1"/>
          <p:nvPr/>
        </p:nvSpPr>
        <p:spPr>
          <a:xfrm>
            <a:off x="412750" y="450850"/>
            <a:ext cx="11487150" cy="101473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defTabSz="457200" eaLnBrk="1" hangingPunct="1">
              <a:lnSpc>
                <a:spcPct val="100000"/>
              </a:lnSpc>
              <a:spcBef>
                <a:spcPct val="0"/>
              </a:spcBef>
              <a:buFontTx/>
              <a:buNone/>
            </a:pPr>
            <a:r>
              <a:rPr lang="en-IN" altLang="en-US" sz="3000" b="1" dirty="0">
                <a:solidFill>
                  <a:schemeClr val="accent1"/>
                </a:solidFill>
              </a:rPr>
              <a:t>PROPOSED METHODOLOGY</a:t>
            </a:r>
            <a:endParaRPr lang="en-US" altLang="en-US" sz="3000" b="1" dirty="0">
              <a:solidFill>
                <a:schemeClr val="accent1"/>
              </a:solidFill>
            </a:endParaRPr>
          </a:p>
          <a:p>
            <a:pPr marL="0" lvl="0" indent="0" defTabSz="457200" eaLnBrk="1" hangingPunct="1">
              <a:lnSpc>
                <a:spcPct val="100000"/>
              </a:lnSpc>
              <a:spcBef>
                <a:spcPct val="0"/>
              </a:spcBef>
              <a:buFontTx/>
              <a:buNone/>
            </a:pPr>
            <a:endParaRPr lang="en-US" altLang="en-US" sz="3000" b="1" dirty="0">
              <a:solidFill>
                <a:schemeClr val="accent1"/>
              </a:solidFill>
            </a:endParaRPr>
          </a:p>
        </p:txBody>
      </p:sp>
      <p:cxnSp>
        <p:nvCxnSpPr>
          <p:cNvPr id="18" name="Straight Connector 17"/>
          <p:cNvCxnSpPr/>
          <p:nvPr/>
        </p:nvCxnSpPr>
        <p:spPr>
          <a:xfrm>
            <a:off x="9525" y="1050925"/>
            <a:ext cx="12182475" cy="0"/>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34825" name="Footer Placeholder 4"/>
          <p:cNvSpPr txBox="1"/>
          <p:nvPr/>
        </p:nvSpPr>
        <p:spPr>
          <a:xfrm>
            <a:off x="61913" y="6464300"/>
            <a:ext cx="4114800" cy="365125"/>
          </a:xfrm>
          <a:prstGeom prst="rect">
            <a:avLst/>
          </a:prstGeom>
          <a:noFill/>
          <a:ln w="9525">
            <a:noFill/>
          </a:ln>
        </p:spPr>
        <p:txBody>
          <a:bodyPr anchor="ctr" anchorCtr="0"/>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defTabSz="457200" eaLnBrk="1" hangingPunct="1">
              <a:lnSpc>
                <a:spcPct val="100000"/>
              </a:lnSpc>
              <a:spcBef>
                <a:spcPct val="0"/>
              </a:spcBef>
              <a:buFontTx/>
              <a:buNone/>
            </a:pPr>
            <a:r>
              <a:rPr lang="en-IN" altLang="en-US" sz="1600" dirty="0">
                <a:solidFill>
                  <a:schemeClr val="bg1"/>
                </a:solidFill>
              </a:rPr>
              <a:t>Enrollment No:</a:t>
            </a:r>
            <a:endParaRPr lang="en-US" altLang="en-US" sz="1600" dirty="0">
              <a:solidFill>
                <a:schemeClr val="bg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 name="Rectangle 16"/>
          <p:cNvSpPr/>
          <p:nvPr/>
        </p:nvSpPr>
        <p:spPr>
          <a:xfrm>
            <a:off x="9525" y="6407150"/>
            <a:ext cx="12192000" cy="4476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en-IN" sz="1800" b="0" i="0" u="none" strike="noStrike" kern="1200" cap="none" spc="0" normalizeH="0" baseline="0" noProof="0">
              <a:ln>
                <a:noFill/>
              </a:ln>
              <a:solidFill>
                <a:schemeClr val="accent1"/>
              </a:solidFill>
              <a:effectLst/>
              <a:uLnTx/>
              <a:uFillTx/>
              <a:latin typeface="+mn-lt"/>
              <a:ea typeface="+mn-ea"/>
              <a:cs typeface="+mn-cs"/>
            </a:endParaRPr>
          </a:p>
        </p:txBody>
      </p:sp>
      <p:sp>
        <p:nvSpPr>
          <p:cNvPr id="36868" name="Footer Placeholder 4"/>
          <p:cNvSpPr txBox="1">
            <a:spLocks noGrp="1"/>
          </p:cNvSpPr>
          <p:nvPr>
            <p:ph type="ftr" sz="quarter" idx="11"/>
          </p:nvPr>
        </p:nvSpPr>
        <p:spPr>
          <a:xfrm>
            <a:off x="4038600" y="6459538"/>
            <a:ext cx="4114800" cy="365125"/>
          </a:xfrm>
          <a:noFill/>
          <a:ln>
            <a:noFill/>
          </a:ln>
        </p:spPr>
        <p:txBody>
          <a:bodyPr anchor="ctr" anchorCtr="0"/>
          <a:p>
            <a:pPr marL="0" indent="0" algn="ctr" defTabSz="457200" eaLnBrk="1" hangingPunct="1">
              <a:lnSpc>
                <a:spcPct val="100000"/>
              </a:lnSpc>
              <a:spcBef>
                <a:spcPct val="0"/>
              </a:spcBef>
              <a:buFontTx/>
              <a:buNone/>
            </a:pPr>
            <a:r>
              <a:rPr lang="en-IN" altLang="en-US" sz="1600" dirty="0">
                <a:solidFill>
                  <a:schemeClr val="bg1"/>
                </a:solidFill>
              </a:rPr>
              <a:t>Academic Year – 2024-25</a:t>
            </a:r>
            <a:endParaRPr lang="en-US" altLang="en-US" sz="1600" dirty="0">
              <a:solidFill>
                <a:schemeClr val="bg1"/>
              </a:solidFill>
            </a:endParaRPr>
          </a:p>
        </p:txBody>
      </p:sp>
      <p:sp>
        <p:nvSpPr>
          <p:cNvPr id="36869" name="Slide Number Placeholder 5"/>
          <p:cNvSpPr txBox="1">
            <a:spLocks noGrp="1"/>
          </p:cNvSpPr>
          <p:nvPr>
            <p:ph type="sldNum" sz="quarter" idx="12"/>
          </p:nvPr>
        </p:nvSpPr>
        <p:spPr>
          <a:xfrm>
            <a:off x="9244013" y="6445250"/>
            <a:ext cx="2743200" cy="365125"/>
          </a:xfrm>
          <a:noFill/>
          <a:ln>
            <a:noFill/>
          </a:ln>
        </p:spPr>
        <p:txBody>
          <a:bodyPr anchor="ctr" anchorCtr="0"/>
          <a:p>
            <a:pPr marL="0" indent="0" algn="r" defTabSz="457200" eaLnBrk="1" hangingPunct="1">
              <a:lnSpc>
                <a:spcPct val="100000"/>
              </a:lnSpc>
              <a:spcBef>
                <a:spcPct val="0"/>
              </a:spcBef>
              <a:buFontTx/>
              <a:buNone/>
            </a:pPr>
            <a:fld id="{9A0DB2DC-4C9A-4742-B13C-FB6460FD3503}" type="slidenum">
              <a:rPr lang="en-US" altLang="en-US" sz="1600" dirty="0">
                <a:solidFill>
                  <a:schemeClr val="bg1"/>
                </a:solidFill>
              </a:rPr>
            </a:fld>
            <a:endParaRPr lang="en-US" altLang="en-US" sz="1600" dirty="0">
              <a:solidFill>
                <a:schemeClr val="bg1"/>
              </a:solidFill>
            </a:endParaRPr>
          </a:p>
        </p:txBody>
      </p:sp>
      <p:sp>
        <p:nvSpPr>
          <p:cNvPr id="11" name="Rectangle 10"/>
          <p:cNvSpPr/>
          <p:nvPr/>
        </p:nvSpPr>
        <p:spPr>
          <a:xfrm>
            <a:off x="0" y="-14287"/>
            <a:ext cx="12192000" cy="3921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en-IN" sz="1800" b="0" i="0" u="none" strike="noStrike" kern="1200" cap="none" spc="0" normalizeH="0" baseline="0" noProof="0">
              <a:ln>
                <a:noFill/>
              </a:ln>
              <a:solidFill>
                <a:schemeClr val="lt1"/>
              </a:solidFill>
              <a:effectLst/>
              <a:uLnTx/>
              <a:uFillTx/>
              <a:latin typeface="+mn-lt"/>
              <a:ea typeface="+mn-ea"/>
              <a:cs typeface="+mn-cs"/>
            </a:endParaRPr>
          </a:p>
        </p:txBody>
      </p:sp>
      <p:sp>
        <p:nvSpPr>
          <p:cNvPr id="36871" name="TextBox 12"/>
          <p:cNvSpPr txBox="1"/>
          <p:nvPr/>
        </p:nvSpPr>
        <p:spPr>
          <a:xfrm>
            <a:off x="412750" y="450850"/>
            <a:ext cx="11487150" cy="101473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defTabSz="457200" eaLnBrk="1" hangingPunct="1">
              <a:lnSpc>
                <a:spcPct val="100000"/>
              </a:lnSpc>
              <a:spcBef>
                <a:spcPct val="0"/>
              </a:spcBef>
              <a:buFontTx/>
              <a:buNone/>
            </a:pPr>
            <a:r>
              <a:rPr lang="en-IN" altLang="en-US" sz="3000" b="1" dirty="0">
                <a:solidFill>
                  <a:schemeClr val="accent1"/>
                </a:solidFill>
              </a:rPr>
              <a:t>IMPLEMENTATION WORK</a:t>
            </a:r>
            <a:endParaRPr lang="en-US" altLang="en-US" sz="3000" b="1" dirty="0">
              <a:solidFill>
                <a:schemeClr val="accent1"/>
              </a:solidFill>
            </a:endParaRPr>
          </a:p>
          <a:p>
            <a:pPr marL="0" lvl="0" indent="0" defTabSz="457200" eaLnBrk="1" hangingPunct="1">
              <a:lnSpc>
                <a:spcPct val="100000"/>
              </a:lnSpc>
              <a:spcBef>
                <a:spcPct val="0"/>
              </a:spcBef>
              <a:buFontTx/>
              <a:buNone/>
            </a:pPr>
            <a:endParaRPr lang="en-US" altLang="en-US" sz="3000" b="1" dirty="0">
              <a:solidFill>
                <a:schemeClr val="accent1"/>
              </a:solidFill>
            </a:endParaRPr>
          </a:p>
        </p:txBody>
      </p:sp>
      <p:cxnSp>
        <p:nvCxnSpPr>
          <p:cNvPr id="18" name="Straight Connector 17"/>
          <p:cNvCxnSpPr/>
          <p:nvPr/>
        </p:nvCxnSpPr>
        <p:spPr>
          <a:xfrm>
            <a:off x="9525" y="1050925"/>
            <a:ext cx="12182475" cy="0"/>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36873" name="Footer Placeholder 4"/>
          <p:cNvSpPr txBox="1"/>
          <p:nvPr/>
        </p:nvSpPr>
        <p:spPr>
          <a:xfrm>
            <a:off x="61913" y="6464300"/>
            <a:ext cx="4114800" cy="365125"/>
          </a:xfrm>
          <a:prstGeom prst="rect">
            <a:avLst/>
          </a:prstGeom>
          <a:noFill/>
          <a:ln w="9525">
            <a:noFill/>
          </a:ln>
        </p:spPr>
        <p:txBody>
          <a:bodyPr anchor="ctr" anchorCtr="0"/>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defTabSz="457200" eaLnBrk="1" hangingPunct="1">
              <a:lnSpc>
                <a:spcPct val="100000"/>
              </a:lnSpc>
              <a:spcBef>
                <a:spcPct val="0"/>
              </a:spcBef>
              <a:buFontTx/>
              <a:buNone/>
            </a:pPr>
            <a:r>
              <a:rPr lang="en-IN" altLang="en-US" sz="1600" dirty="0">
                <a:solidFill>
                  <a:schemeClr val="bg1"/>
                </a:solidFill>
              </a:rPr>
              <a:t>Enrollment No:</a:t>
            </a:r>
            <a:endParaRPr lang="en-US" altLang="en-US" sz="1600" dirty="0">
              <a:solidFill>
                <a:schemeClr val="bg1"/>
              </a:solidFill>
            </a:endParaRPr>
          </a:p>
        </p:txBody>
      </p:sp>
      <p:pic>
        <p:nvPicPr>
          <p:cNvPr id="4" name="Content Placeholder 3" descr="Screenshot 2024-10-25 130923"/>
          <p:cNvPicPr>
            <a:picLocks noChangeAspect="1"/>
          </p:cNvPicPr>
          <p:nvPr>
            <p:ph idx="1"/>
          </p:nvPr>
        </p:nvPicPr>
        <p:blipFill>
          <a:blip r:embed="rId1"/>
          <a:stretch>
            <a:fillRect/>
          </a:stretch>
        </p:blipFill>
        <p:spPr>
          <a:xfrm>
            <a:off x="243205" y="1254125"/>
            <a:ext cx="8993505" cy="483997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 name="Rectangle 16"/>
          <p:cNvSpPr/>
          <p:nvPr/>
        </p:nvSpPr>
        <p:spPr>
          <a:xfrm>
            <a:off x="9525" y="6407150"/>
            <a:ext cx="12192000" cy="4476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en-IN" sz="1800" b="0" i="0" u="none" strike="noStrike" kern="1200" cap="none" spc="0" normalizeH="0" baseline="0" noProof="0">
              <a:ln>
                <a:noFill/>
              </a:ln>
              <a:solidFill>
                <a:schemeClr val="accent1"/>
              </a:solidFill>
              <a:effectLst/>
              <a:uLnTx/>
              <a:uFillTx/>
              <a:latin typeface="+mn-lt"/>
              <a:ea typeface="+mn-ea"/>
              <a:cs typeface="+mn-cs"/>
            </a:endParaRPr>
          </a:p>
        </p:txBody>
      </p:sp>
      <p:pic>
        <p:nvPicPr>
          <p:cNvPr id="2" name="Content Placeholder 1" descr="Screenshot 2024-10-25 130944"/>
          <p:cNvPicPr>
            <a:picLocks noChangeAspect="1"/>
          </p:cNvPicPr>
          <p:nvPr>
            <p:ph idx="1"/>
          </p:nvPr>
        </p:nvPicPr>
        <p:blipFill>
          <a:blip r:embed="rId1"/>
          <a:stretch>
            <a:fillRect/>
          </a:stretch>
        </p:blipFill>
        <p:spPr>
          <a:xfrm>
            <a:off x="412750" y="1171575"/>
            <a:ext cx="5618480" cy="5020310"/>
          </a:xfrm>
          <a:prstGeom prst="rect">
            <a:avLst/>
          </a:prstGeom>
        </p:spPr>
      </p:pic>
      <p:sp>
        <p:nvSpPr>
          <p:cNvPr id="38916" name="Footer Placeholder 4"/>
          <p:cNvSpPr txBox="1">
            <a:spLocks noGrp="1"/>
          </p:cNvSpPr>
          <p:nvPr>
            <p:ph type="ftr" sz="quarter" idx="11"/>
          </p:nvPr>
        </p:nvSpPr>
        <p:spPr>
          <a:xfrm>
            <a:off x="4038600" y="6459538"/>
            <a:ext cx="4114800" cy="365125"/>
          </a:xfrm>
          <a:noFill/>
          <a:ln>
            <a:noFill/>
          </a:ln>
        </p:spPr>
        <p:txBody>
          <a:bodyPr anchor="ctr" anchorCtr="0"/>
          <a:p>
            <a:pPr marL="0" indent="0" algn="ctr" defTabSz="457200" eaLnBrk="1" hangingPunct="1">
              <a:lnSpc>
                <a:spcPct val="100000"/>
              </a:lnSpc>
              <a:spcBef>
                <a:spcPct val="0"/>
              </a:spcBef>
              <a:buFontTx/>
              <a:buNone/>
            </a:pPr>
            <a:r>
              <a:rPr lang="en-IN" altLang="en-US" sz="1600" dirty="0">
                <a:solidFill>
                  <a:schemeClr val="bg1"/>
                </a:solidFill>
              </a:rPr>
              <a:t>Academic Year – 2024-25</a:t>
            </a:r>
            <a:endParaRPr lang="en-US" altLang="en-US" sz="1600" dirty="0">
              <a:solidFill>
                <a:schemeClr val="bg1"/>
              </a:solidFill>
            </a:endParaRPr>
          </a:p>
        </p:txBody>
      </p:sp>
      <p:sp>
        <p:nvSpPr>
          <p:cNvPr id="38917" name="Slide Number Placeholder 5"/>
          <p:cNvSpPr txBox="1">
            <a:spLocks noGrp="1"/>
          </p:cNvSpPr>
          <p:nvPr>
            <p:ph type="sldNum" sz="quarter" idx="12"/>
          </p:nvPr>
        </p:nvSpPr>
        <p:spPr>
          <a:xfrm>
            <a:off x="9244013" y="6445250"/>
            <a:ext cx="2743200" cy="365125"/>
          </a:xfrm>
          <a:noFill/>
          <a:ln>
            <a:noFill/>
          </a:ln>
        </p:spPr>
        <p:txBody>
          <a:bodyPr anchor="ctr" anchorCtr="0"/>
          <a:p>
            <a:pPr marL="0" indent="0" algn="r" defTabSz="457200" eaLnBrk="1" hangingPunct="1">
              <a:lnSpc>
                <a:spcPct val="100000"/>
              </a:lnSpc>
              <a:spcBef>
                <a:spcPct val="0"/>
              </a:spcBef>
              <a:buFontTx/>
              <a:buNone/>
            </a:pPr>
            <a:fld id="{9A0DB2DC-4C9A-4742-B13C-FB6460FD3503}" type="slidenum">
              <a:rPr lang="en-US" altLang="en-US" sz="1600" dirty="0">
                <a:solidFill>
                  <a:schemeClr val="bg1"/>
                </a:solidFill>
              </a:rPr>
            </a:fld>
            <a:endParaRPr lang="en-US" altLang="en-US" sz="1600" dirty="0">
              <a:solidFill>
                <a:schemeClr val="bg1"/>
              </a:solidFill>
            </a:endParaRPr>
          </a:p>
        </p:txBody>
      </p:sp>
      <p:sp>
        <p:nvSpPr>
          <p:cNvPr id="11" name="Rectangle 10"/>
          <p:cNvSpPr/>
          <p:nvPr/>
        </p:nvSpPr>
        <p:spPr>
          <a:xfrm>
            <a:off x="0" y="-14287"/>
            <a:ext cx="12192000" cy="3921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en-IN" sz="1800" b="0" i="0" u="none" strike="noStrike" kern="1200" cap="none" spc="0" normalizeH="0" baseline="0" noProof="0">
              <a:ln>
                <a:noFill/>
              </a:ln>
              <a:solidFill>
                <a:schemeClr val="lt1"/>
              </a:solidFill>
              <a:effectLst/>
              <a:uLnTx/>
              <a:uFillTx/>
              <a:latin typeface="+mn-lt"/>
              <a:ea typeface="+mn-ea"/>
              <a:cs typeface="+mn-cs"/>
            </a:endParaRPr>
          </a:p>
        </p:txBody>
      </p:sp>
      <p:sp>
        <p:nvSpPr>
          <p:cNvPr id="38919" name="TextBox 12"/>
          <p:cNvSpPr txBox="1"/>
          <p:nvPr/>
        </p:nvSpPr>
        <p:spPr>
          <a:xfrm>
            <a:off x="412750" y="450850"/>
            <a:ext cx="11487150" cy="101473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defTabSz="457200" eaLnBrk="1" hangingPunct="1">
              <a:lnSpc>
                <a:spcPct val="100000"/>
              </a:lnSpc>
              <a:spcBef>
                <a:spcPct val="0"/>
              </a:spcBef>
              <a:buFontTx/>
              <a:buNone/>
            </a:pPr>
            <a:r>
              <a:rPr lang="en-IN" altLang="en-US" sz="3000" b="1" dirty="0">
                <a:solidFill>
                  <a:schemeClr val="accent1"/>
                </a:solidFill>
              </a:rPr>
              <a:t>IMPLEMENTATION</a:t>
            </a:r>
            <a:endParaRPr lang="en-US" altLang="en-US" sz="3000" b="1" dirty="0">
              <a:solidFill>
                <a:schemeClr val="accent1"/>
              </a:solidFill>
            </a:endParaRPr>
          </a:p>
          <a:p>
            <a:pPr marL="0" lvl="0" indent="0" defTabSz="457200" eaLnBrk="1" hangingPunct="1">
              <a:lnSpc>
                <a:spcPct val="100000"/>
              </a:lnSpc>
              <a:spcBef>
                <a:spcPct val="0"/>
              </a:spcBef>
              <a:buFontTx/>
              <a:buNone/>
            </a:pPr>
            <a:endParaRPr lang="en-US" altLang="en-US" sz="3000" b="1" dirty="0">
              <a:solidFill>
                <a:schemeClr val="accent1"/>
              </a:solidFill>
            </a:endParaRPr>
          </a:p>
        </p:txBody>
      </p:sp>
      <p:cxnSp>
        <p:nvCxnSpPr>
          <p:cNvPr id="18" name="Straight Connector 17"/>
          <p:cNvCxnSpPr/>
          <p:nvPr/>
        </p:nvCxnSpPr>
        <p:spPr>
          <a:xfrm>
            <a:off x="9525" y="1050925"/>
            <a:ext cx="12182475" cy="0"/>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38921" name="Footer Placeholder 4"/>
          <p:cNvSpPr txBox="1"/>
          <p:nvPr/>
        </p:nvSpPr>
        <p:spPr>
          <a:xfrm>
            <a:off x="61913" y="6464300"/>
            <a:ext cx="4114800" cy="365125"/>
          </a:xfrm>
          <a:prstGeom prst="rect">
            <a:avLst/>
          </a:prstGeom>
          <a:noFill/>
          <a:ln w="9525">
            <a:noFill/>
          </a:ln>
        </p:spPr>
        <p:txBody>
          <a:bodyPr anchor="ctr" anchorCtr="0"/>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defTabSz="457200" eaLnBrk="1" hangingPunct="1">
              <a:lnSpc>
                <a:spcPct val="100000"/>
              </a:lnSpc>
              <a:spcBef>
                <a:spcPct val="0"/>
              </a:spcBef>
              <a:buFontTx/>
              <a:buNone/>
            </a:pPr>
            <a:r>
              <a:rPr lang="en-IN" altLang="en-US" sz="1600" dirty="0">
                <a:solidFill>
                  <a:schemeClr val="bg1"/>
                </a:solidFill>
              </a:rPr>
              <a:t>Enrollment No:</a:t>
            </a:r>
            <a:endParaRPr lang="en-US" altLang="en-US" sz="1600" dirty="0">
              <a:solidFill>
                <a:schemeClr val="bg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 name="Rectangle 16"/>
          <p:cNvSpPr/>
          <p:nvPr/>
        </p:nvSpPr>
        <p:spPr>
          <a:xfrm>
            <a:off x="9525" y="6407150"/>
            <a:ext cx="12192000" cy="4476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en-IN" sz="1800" b="0" i="0" u="none" strike="noStrike" kern="1200" cap="none" spc="0" normalizeH="0" baseline="0" noProof="0">
              <a:ln>
                <a:noFill/>
              </a:ln>
              <a:solidFill>
                <a:schemeClr val="accent1"/>
              </a:solidFill>
              <a:effectLst/>
              <a:uLnTx/>
              <a:uFillTx/>
              <a:latin typeface="+mn-lt"/>
              <a:ea typeface="+mn-ea"/>
              <a:cs typeface="+mn-cs"/>
            </a:endParaRPr>
          </a:p>
        </p:txBody>
      </p:sp>
      <p:pic>
        <p:nvPicPr>
          <p:cNvPr id="2" name="Content Placeholder 1" descr="Screenshot 2024-10-25 131014"/>
          <p:cNvPicPr>
            <a:picLocks noChangeAspect="1"/>
          </p:cNvPicPr>
          <p:nvPr>
            <p:ph idx="1"/>
          </p:nvPr>
        </p:nvPicPr>
        <p:blipFill>
          <a:blip r:embed="rId1"/>
          <a:stretch>
            <a:fillRect/>
          </a:stretch>
        </p:blipFill>
        <p:spPr>
          <a:xfrm>
            <a:off x="594360" y="1099185"/>
            <a:ext cx="6703060" cy="5316220"/>
          </a:xfrm>
          <a:prstGeom prst="rect">
            <a:avLst/>
          </a:prstGeom>
        </p:spPr>
      </p:pic>
      <p:sp>
        <p:nvSpPr>
          <p:cNvPr id="40964" name="Footer Placeholder 4"/>
          <p:cNvSpPr txBox="1">
            <a:spLocks noGrp="1"/>
          </p:cNvSpPr>
          <p:nvPr>
            <p:ph type="ftr" sz="quarter" idx="11"/>
          </p:nvPr>
        </p:nvSpPr>
        <p:spPr>
          <a:xfrm>
            <a:off x="4038600" y="6459538"/>
            <a:ext cx="4114800" cy="365125"/>
          </a:xfrm>
          <a:noFill/>
          <a:ln>
            <a:noFill/>
          </a:ln>
        </p:spPr>
        <p:txBody>
          <a:bodyPr anchor="ctr" anchorCtr="0"/>
          <a:p>
            <a:pPr marL="0" indent="0" algn="ctr" defTabSz="457200" eaLnBrk="1" hangingPunct="1">
              <a:lnSpc>
                <a:spcPct val="100000"/>
              </a:lnSpc>
              <a:spcBef>
                <a:spcPct val="0"/>
              </a:spcBef>
              <a:buFontTx/>
              <a:buNone/>
            </a:pPr>
            <a:r>
              <a:rPr lang="en-IN" altLang="en-US" sz="1600" dirty="0">
                <a:solidFill>
                  <a:schemeClr val="bg1"/>
                </a:solidFill>
              </a:rPr>
              <a:t>Academic Year – 2024-25</a:t>
            </a:r>
            <a:endParaRPr lang="en-US" altLang="en-US" sz="1600" dirty="0">
              <a:solidFill>
                <a:schemeClr val="bg1"/>
              </a:solidFill>
            </a:endParaRPr>
          </a:p>
        </p:txBody>
      </p:sp>
      <p:sp>
        <p:nvSpPr>
          <p:cNvPr id="40965" name="Slide Number Placeholder 5"/>
          <p:cNvSpPr txBox="1">
            <a:spLocks noGrp="1"/>
          </p:cNvSpPr>
          <p:nvPr>
            <p:ph type="sldNum" sz="quarter" idx="12"/>
          </p:nvPr>
        </p:nvSpPr>
        <p:spPr>
          <a:xfrm>
            <a:off x="9244013" y="6445250"/>
            <a:ext cx="2743200" cy="365125"/>
          </a:xfrm>
          <a:noFill/>
          <a:ln>
            <a:noFill/>
          </a:ln>
        </p:spPr>
        <p:txBody>
          <a:bodyPr anchor="ctr" anchorCtr="0"/>
          <a:p>
            <a:pPr marL="0" indent="0" algn="r" defTabSz="457200" eaLnBrk="1" hangingPunct="1">
              <a:lnSpc>
                <a:spcPct val="100000"/>
              </a:lnSpc>
              <a:spcBef>
                <a:spcPct val="0"/>
              </a:spcBef>
              <a:buFontTx/>
              <a:buNone/>
            </a:pPr>
            <a:fld id="{9A0DB2DC-4C9A-4742-B13C-FB6460FD3503}" type="slidenum">
              <a:rPr lang="en-US" altLang="en-US" sz="1600" dirty="0">
                <a:solidFill>
                  <a:schemeClr val="bg1"/>
                </a:solidFill>
              </a:rPr>
            </a:fld>
            <a:endParaRPr lang="en-US" altLang="en-US" sz="1600" dirty="0">
              <a:solidFill>
                <a:schemeClr val="bg1"/>
              </a:solidFill>
            </a:endParaRPr>
          </a:p>
        </p:txBody>
      </p:sp>
      <p:sp>
        <p:nvSpPr>
          <p:cNvPr id="11" name="Rectangle 10"/>
          <p:cNvSpPr/>
          <p:nvPr/>
        </p:nvSpPr>
        <p:spPr>
          <a:xfrm>
            <a:off x="0" y="-14287"/>
            <a:ext cx="12192000" cy="3921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en-IN" sz="1800" b="0" i="0" u="none" strike="noStrike" kern="1200" cap="none" spc="0" normalizeH="0" baseline="0" noProof="0">
              <a:ln>
                <a:noFill/>
              </a:ln>
              <a:solidFill>
                <a:schemeClr val="lt1"/>
              </a:solidFill>
              <a:effectLst/>
              <a:uLnTx/>
              <a:uFillTx/>
              <a:latin typeface="+mn-lt"/>
              <a:ea typeface="+mn-ea"/>
              <a:cs typeface="+mn-cs"/>
            </a:endParaRPr>
          </a:p>
        </p:txBody>
      </p:sp>
      <p:sp>
        <p:nvSpPr>
          <p:cNvPr id="40967" name="TextBox 12"/>
          <p:cNvSpPr txBox="1"/>
          <p:nvPr/>
        </p:nvSpPr>
        <p:spPr>
          <a:xfrm>
            <a:off x="412750" y="450850"/>
            <a:ext cx="11487150" cy="101473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defTabSz="457200" eaLnBrk="1" hangingPunct="1">
              <a:lnSpc>
                <a:spcPct val="100000"/>
              </a:lnSpc>
              <a:spcBef>
                <a:spcPct val="0"/>
              </a:spcBef>
              <a:buFontTx/>
              <a:buNone/>
            </a:pPr>
            <a:r>
              <a:rPr lang="en-IN" altLang="en-US" sz="3000" b="1" dirty="0">
                <a:solidFill>
                  <a:schemeClr val="accent1"/>
                </a:solidFill>
              </a:rPr>
              <a:t>IMPLEMENTATION</a:t>
            </a:r>
            <a:endParaRPr lang="en-US" altLang="en-US" sz="3000" b="1" dirty="0">
              <a:solidFill>
                <a:schemeClr val="accent1"/>
              </a:solidFill>
            </a:endParaRPr>
          </a:p>
          <a:p>
            <a:pPr marL="0" lvl="0" indent="0" defTabSz="457200" eaLnBrk="1" hangingPunct="1">
              <a:lnSpc>
                <a:spcPct val="100000"/>
              </a:lnSpc>
              <a:spcBef>
                <a:spcPct val="0"/>
              </a:spcBef>
              <a:buFontTx/>
              <a:buNone/>
            </a:pPr>
            <a:endParaRPr lang="en-US" altLang="en-US" sz="3000" b="1" dirty="0">
              <a:solidFill>
                <a:schemeClr val="accent1"/>
              </a:solidFill>
            </a:endParaRPr>
          </a:p>
        </p:txBody>
      </p:sp>
      <p:cxnSp>
        <p:nvCxnSpPr>
          <p:cNvPr id="18" name="Straight Connector 17"/>
          <p:cNvCxnSpPr/>
          <p:nvPr/>
        </p:nvCxnSpPr>
        <p:spPr>
          <a:xfrm>
            <a:off x="9525" y="1050925"/>
            <a:ext cx="12182475" cy="0"/>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40969" name="Footer Placeholder 4"/>
          <p:cNvSpPr txBox="1"/>
          <p:nvPr/>
        </p:nvSpPr>
        <p:spPr>
          <a:xfrm>
            <a:off x="61913" y="6464300"/>
            <a:ext cx="4114800" cy="365125"/>
          </a:xfrm>
          <a:prstGeom prst="rect">
            <a:avLst/>
          </a:prstGeom>
          <a:noFill/>
          <a:ln w="9525">
            <a:noFill/>
          </a:ln>
        </p:spPr>
        <p:txBody>
          <a:bodyPr anchor="ctr" anchorCtr="0"/>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defTabSz="457200" eaLnBrk="1" hangingPunct="1">
              <a:lnSpc>
                <a:spcPct val="100000"/>
              </a:lnSpc>
              <a:spcBef>
                <a:spcPct val="0"/>
              </a:spcBef>
              <a:buFontTx/>
              <a:buNone/>
            </a:pPr>
            <a:r>
              <a:rPr lang="en-IN" altLang="en-US" sz="1600" dirty="0">
                <a:solidFill>
                  <a:schemeClr val="bg1"/>
                </a:solidFill>
              </a:rPr>
              <a:t>Enrollment No:</a:t>
            </a:r>
            <a:endParaRPr lang="en-US" altLang="en-US" sz="1600" dirty="0">
              <a:solidFill>
                <a:schemeClr val="bg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 name="Rectangle 16"/>
          <p:cNvSpPr/>
          <p:nvPr/>
        </p:nvSpPr>
        <p:spPr>
          <a:xfrm>
            <a:off x="9525" y="6407150"/>
            <a:ext cx="12192000" cy="4476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en-IN" sz="1800" b="0" i="0" u="none" strike="noStrike" kern="1200" cap="none" spc="0" normalizeH="0" baseline="0" noProof="0" dirty="0">
              <a:ln>
                <a:noFill/>
              </a:ln>
              <a:solidFill>
                <a:schemeClr val="bg1"/>
              </a:solidFill>
              <a:effectLst/>
              <a:uLnTx/>
              <a:uFillTx/>
              <a:latin typeface="+mn-lt"/>
              <a:ea typeface="+mn-ea"/>
              <a:cs typeface="+mn-cs"/>
            </a:endParaRPr>
          </a:p>
        </p:txBody>
      </p:sp>
      <p:sp>
        <p:nvSpPr>
          <p:cNvPr id="4" name="Content Placeholder 3"/>
          <p:cNvSpPr>
            <a:spLocks noGrp="1"/>
          </p:cNvSpPr>
          <p:nvPr>
            <p:ph idx="1"/>
          </p:nvPr>
        </p:nvSpPr>
        <p:spPr>
          <a:xfrm>
            <a:off x="427038" y="1238250"/>
            <a:ext cx="11487150" cy="5041900"/>
          </a:xfrm>
        </p:spPr>
        <p:txBody>
          <a:bodyPr vert="horz" wrap="square" lIns="91440" tIns="45720" rIns="91440" bIns="45720" numCol="1" rtlCol="0" anchor="t" anchorCtr="0" compatLnSpc="1">
            <a:normAutofit fontScale="92500" lnSpcReduction="20000"/>
          </a:bodyPr>
          <a:lstStyle/>
          <a:p>
            <a:pPr marL="228600" marR="0" lvl="0" indent="-228600" algn="l" defTabSz="914400" rtl="0" eaLnBrk="1" fontAlgn="auto" latinLnBrk="0" hangingPunct="1">
              <a:lnSpc>
                <a:spcPct val="100000"/>
              </a:lnSpc>
              <a:spcBef>
                <a:spcPts val="1000"/>
              </a:spcBef>
              <a:spcAft>
                <a:spcPts val="0"/>
              </a:spcAft>
              <a:buClrTx/>
              <a:buSzTx/>
              <a:buFont typeface="Arial" panose="020B0604020202020204" pitchFamily="34" charset="0"/>
              <a:buChar char="•"/>
              <a:defRPr/>
            </a:pPr>
            <a:r>
              <a:rPr kumimoji="0" lang="en-US" sz="2800" b="0" i="0" u="none" strike="noStrike" kern="1200" cap="none" spc="0" normalizeH="0" baseline="0" noProof="0" dirty="0">
                <a:ln>
                  <a:noFill/>
                </a:ln>
                <a:solidFill>
                  <a:schemeClr val="tx1"/>
                </a:solidFill>
                <a:effectLst/>
                <a:uLnTx/>
                <a:uFillTx/>
                <a:latin typeface="+mn-lt"/>
                <a:ea typeface="+mn-ea"/>
                <a:cs typeface="+mn-cs"/>
              </a:rPr>
              <a:t>Introduction of the Research domain </a:t>
            </a:r>
            <a:endParaRPr kumimoji="0" lang="en-US" sz="2800" b="0" i="0" u="none" strike="noStrike" kern="1200" cap="none" spc="0" normalizeH="0" baseline="0" noProof="0" dirty="0">
              <a:ln>
                <a:noFill/>
              </a:ln>
              <a:solidFill>
                <a:schemeClr val="tx1"/>
              </a:solidFill>
              <a:effectLst/>
              <a:uLnTx/>
              <a:uFillTx/>
              <a:latin typeface="+mn-lt"/>
              <a:ea typeface="+mn-ea"/>
              <a:cs typeface="+mn-cs"/>
            </a:endParaRPr>
          </a:p>
          <a:p>
            <a:pPr marL="228600" marR="0" lvl="0" indent="-228600" algn="l" defTabSz="914400" rtl="0" eaLnBrk="1" fontAlgn="auto" latinLnBrk="0" hangingPunct="1">
              <a:lnSpc>
                <a:spcPct val="100000"/>
              </a:lnSpc>
              <a:spcBef>
                <a:spcPts val="1000"/>
              </a:spcBef>
              <a:spcAft>
                <a:spcPts val="0"/>
              </a:spcAft>
              <a:buClrTx/>
              <a:buSzTx/>
              <a:buFont typeface="Arial" panose="020B0604020202020204" pitchFamily="34" charset="0"/>
              <a:buChar char="•"/>
              <a:defRPr/>
            </a:pPr>
            <a:r>
              <a:rPr kumimoji="0" lang="en-US" sz="2800" b="0" i="0" u="none" strike="noStrike" kern="1200" cap="none" spc="0" normalizeH="0" baseline="0" noProof="0" dirty="0">
                <a:ln>
                  <a:noFill/>
                </a:ln>
                <a:solidFill>
                  <a:schemeClr val="tx1"/>
                </a:solidFill>
                <a:effectLst/>
                <a:uLnTx/>
                <a:uFillTx/>
                <a:latin typeface="+mn-lt"/>
                <a:ea typeface="+mn-ea"/>
                <a:cs typeface="+mn-cs"/>
              </a:rPr>
              <a:t>Literature Review </a:t>
            </a:r>
            <a:endParaRPr kumimoji="0" lang="en-US" sz="2800" b="0" i="0" u="none" strike="noStrike" kern="1200" cap="none" spc="0" normalizeH="0" baseline="0" noProof="0" dirty="0">
              <a:ln>
                <a:noFill/>
              </a:ln>
              <a:solidFill>
                <a:schemeClr val="tx1"/>
              </a:solidFill>
              <a:effectLst/>
              <a:uLnTx/>
              <a:uFillTx/>
              <a:latin typeface="+mn-lt"/>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r>
              <a:rPr kumimoji="0" lang="en-US" sz="2800" b="0" i="0" u="none" strike="noStrike" kern="1200" cap="none" spc="0" normalizeH="0" baseline="0" noProof="0" dirty="0">
                <a:ln>
                  <a:noFill/>
                </a:ln>
                <a:solidFill>
                  <a:schemeClr val="tx1"/>
                </a:solidFill>
                <a:effectLst/>
                <a:uLnTx/>
                <a:uFillTx/>
                <a:latin typeface="+mn-lt"/>
                <a:ea typeface="+mn-ea"/>
                <a:cs typeface="+mn-cs"/>
              </a:rPr>
              <a:t>Comparative Analysis</a:t>
            </a:r>
            <a:endParaRPr kumimoji="0" lang="en-US" sz="2800" b="0" i="0" u="none" strike="noStrike" kern="1200" cap="none" spc="0" normalizeH="0" baseline="0" noProof="0" dirty="0">
              <a:ln>
                <a:noFill/>
              </a:ln>
              <a:solidFill>
                <a:schemeClr val="tx1"/>
              </a:solidFill>
              <a:effectLst/>
              <a:uLnTx/>
              <a:uFillTx/>
              <a:latin typeface="+mn-lt"/>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r>
              <a:rPr kumimoji="0" lang="en-US" sz="2800" b="0" i="0" u="none" strike="noStrike" kern="1200" cap="none" spc="0" normalizeH="0" baseline="0" noProof="0" dirty="0">
                <a:ln>
                  <a:noFill/>
                </a:ln>
                <a:solidFill>
                  <a:schemeClr val="tx1"/>
                </a:solidFill>
                <a:effectLst/>
                <a:uLnTx/>
                <a:uFillTx/>
                <a:latin typeface="+mn-lt"/>
                <a:ea typeface="+mn-ea"/>
                <a:cs typeface="+mn-cs"/>
              </a:rPr>
              <a:t>Identified Research Gap</a:t>
            </a:r>
            <a:endParaRPr kumimoji="0" lang="en-US" sz="2800" b="0" i="0" u="none" strike="noStrike" kern="1200" cap="none" spc="0" normalizeH="0" baseline="0" noProof="0" dirty="0">
              <a:ln>
                <a:noFill/>
              </a:ln>
              <a:solidFill>
                <a:schemeClr val="tx1"/>
              </a:solidFill>
              <a:effectLst/>
              <a:uLnTx/>
              <a:uFillTx/>
              <a:latin typeface="+mn-lt"/>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r>
              <a:rPr kumimoji="0" lang="en-US" sz="2800" b="0" i="0" u="none" strike="noStrike" kern="1200" cap="none" spc="0" normalizeH="0" baseline="0" noProof="0" dirty="0">
                <a:ln>
                  <a:noFill/>
                </a:ln>
                <a:solidFill>
                  <a:schemeClr val="tx1"/>
                </a:solidFill>
                <a:effectLst/>
                <a:uLnTx/>
                <a:uFillTx/>
                <a:latin typeface="+mn-lt"/>
                <a:ea typeface="+mn-ea"/>
                <a:cs typeface="+mn-cs"/>
              </a:rPr>
              <a:t>Problem Statement </a:t>
            </a:r>
            <a:endParaRPr kumimoji="0" lang="en-US" sz="2800" b="0" i="0" u="none" strike="noStrike" kern="1200" cap="none" spc="0" normalizeH="0" baseline="0" noProof="0" dirty="0">
              <a:ln>
                <a:noFill/>
              </a:ln>
              <a:solidFill>
                <a:schemeClr val="tx1"/>
              </a:solidFill>
              <a:effectLst/>
              <a:uLnTx/>
              <a:uFillTx/>
              <a:latin typeface="+mn-lt"/>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r>
              <a:rPr kumimoji="0" lang="en-US" sz="2800" b="0" i="0" u="none" strike="noStrike" kern="1200" cap="none" spc="0" normalizeH="0" baseline="0" noProof="0" dirty="0">
                <a:ln>
                  <a:noFill/>
                </a:ln>
                <a:solidFill>
                  <a:schemeClr val="tx1"/>
                </a:solidFill>
                <a:effectLst/>
                <a:uLnTx/>
                <a:uFillTx/>
                <a:latin typeface="+mn-lt"/>
                <a:ea typeface="+mn-ea"/>
                <a:cs typeface="+mn-cs"/>
              </a:rPr>
              <a:t>Objectives of the work</a:t>
            </a:r>
            <a:endParaRPr kumimoji="0" lang="en-US" sz="2800" b="0" i="0" u="none" strike="noStrike" kern="1200" cap="none" spc="0" normalizeH="0" baseline="0" noProof="0" dirty="0">
              <a:ln>
                <a:noFill/>
              </a:ln>
              <a:solidFill>
                <a:schemeClr val="tx1"/>
              </a:solidFill>
              <a:effectLst/>
              <a:uLnTx/>
              <a:uFillTx/>
              <a:latin typeface="+mn-lt"/>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r>
              <a:rPr kumimoji="0" lang="en-US" sz="2800" b="0" i="0" u="none" strike="noStrike" kern="1200" cap="none" spc="0" normalizeH="0" baseline="0" noProof="0" dirty="0">
                <a:ln>
                  <a:noFill/>
                </a:ln>
                <a:solidFill>
                  <a:schemeClr val="tx1"/>
                </a:solidFill>
                <a:effectLst/>
                <a:uLnTx/>
                <a:uFillTx/>
                <a:latin typeface="+mn-lt"/>
                <a:ea typeface="+mn-ea"/>
                <a:cs typeface="+mn-cs"/>
              </a:rPr>
              <a:t>Proposed Methodology</a:t>
            </a:r>
            <a:endParaRPr kumimoji="0" lang="en-US" sz="2800" b="0" i="0" u="none" strike="noStrike" kern="1200" cap="none" spc="0" normalizeH="0" baseline="0" noProof="0" dirty="0">
              <a:ln>
                <a:noFill/>
              </a:ln>
              <a:solidFill>
                <a:schemeClr val="tx1"/>
              </a:solidFill>
              <a:effectLst/>
              <a:uLnTx/>
              <a:uFillTx/>
              <a:latin typeface="+mn-lt"/>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r>
              <a:rPr kumimoji="0" lang="en-US" sz="2800" b="0" i="0" u="none" strike="noStrike" kern="1200" cap="none" spc="0" normalizeH="0" baseline="0" noProof="0" dirty="0">
                <a:ln>
                  <a:noFill/>
                </a:ln>
                <a:solidFill>
                  <a:schemeClr val="tx1"/>
                </a:solidFill>
                <a:effectLst/>
                <a:uLnTx/>
                <a:uFillTx/>
                <a:latin typeface="+mn-lt"/>
                <a:ea typeface="+mn-ea"/>
                <a:cs typeface="+mn-cs"/>
              </a:rPr>
              <a:t>Implementation Work (Details of Design, Working and Processes)</a:t>
            </a:r>
            <a:endParaRPr kumimoji="0" lang="en-US" sz="2800" b="0" i="0" u="none" strike="noStrike" kern="1200" cap="none" spc="0" normalizeH="0" baseline="0" noProof="0" dirty="0">
              <a:ln>
                <a:noFill/>
              </a:ln>
              <a:solidFill>
                <a:schemeClr val="tx1"/>
              </a:solidFill>
              <a:effectLst/>
              <a:uLnTx/>
              <a:uFillTx/>
              <a:latin typeface="+mn-lt"/>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r>
              <a:rPr kumimoji="0" lang="en-US" sz="2800" b="0" i="0" u="none" strike="noStrike" kern="1200" cap="none" spc="0" normalizeH="0" baseline="0" noProof="0" dirty="0">
                <a:ln>
                  <a:noFill/>
                </a:ln>
                <a:solidFill>
                  <a:schemeClr val="tx1"/>
                </a:solidFill>
                <a:effectLst/>
                <a:uLnTx/>
                <a:uFillTx/>
                <a:latin typeface="+mn-lt"/>
                <a:ea typeface="+mn-ea"/>
                <a:cs typeface="+mn-cs"/>
              </a:rPr>
              <a:t>Result and Applications</a:t>
            </a:r>
            <a:endParaRPr kumimoji="0" lang="en-US" sz="2800" b="0" i="0" u="none" strike="noStrike" kern="1200" cap="none" spc="0" normalizeH="0" baseline="0" noProof="0" dirty="0">
              <a:ln>
                <a:noFill/>
              </a:ln>
              <a:solidFill>
                <a:schemeClr val="tx1"/>
              </a:solidFill>
              <a:effectLst/>
              <a:uLnTx/>
              <a:uFillTx/>
              <a:latin typeface="+mn-lt"/>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r>
              <a:rPr kumimoji="0" lang="en-US" sz="2800" b="0" i="0" u="none" strike="noStrike" kern="1200" cap="none" spc="0" normalizeH="0" baseline="0" noProof="0" dirty="0">
                <a:ln>
                  <a:noFill/>
                </a:ln>
                <a:solidFill>
                  <a:schemeClr val="tx1"/>
                </a:solidFill>
                <a:effectLst/>
                <a:uLnTx/>
                <a:uFillTx/>
                <a:latin typeface="+mn-lt"/>
                <a:ea typeface="+mn-ea"/>
                <a:cs typeface="+mn-cs"/>
              </a:rPr>
              <a:t>Conclusion and Future Scope</a:t>
            </a:r>
            <a:endParaRPr kumimoji="0" lang="en-US" sz="2800" b="0" i="0" u="none" strike="noStrike" kern="1200" cap="none" spc="0" normalizeH="0" baseline="0" noProof="0" dirty="0">
              <a:ln>
                <a:noFill/>
              </a:ln>
              <a:solidFill>
                <a:schemeClr val="tx1"/>
              </a:solidFill>
              <a:effectLst/>
              <a:uLnTx/>
              <a:uFillTx/>
              <a:latin typeface="+mn-lt"/>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r>
              <a:rPr kumimoji="0" lang="en-US" sz="2800" b="0" i="0" u="none" strike="noStrike" kern="1200" cap="none" spc="0" normalizeH="0" baseline="0" noProof="0" dirty="0">
                <a:ln>
                  <a:noFill/>
                </a:ln>
                <a:solidFill>
                  <a:schemeClr val="tx1"/>
                </a:solidFill>
                <a:effectLst/>
                <a:uLnTx/>
                <a:uFillTx/>
                <a:latin typeface="+mn-lt"/>
                <a:ea typeface="+mn-ea"/>
                <a:cs typeface="+mn-cs"/>
              </a:rPr>
              <a:t>Timeline Chart</a:t>
            </a:r>
            <a:endParaRPr kumimoji="0" lang="en-US" sz="2800" b="0" i="0" u="none" strike="noStrike" kern="1200" cap="none" spc="0" normalizeH="0" baseline="0" noProof="0" dirty="0">
              <a:ln>
                <a:noFill/>
              </a:ln>
              <a:solidFill>
                <a:schemeClr val="tx1"/>
              </a:solidFill>
              <a:effectLst/>
              <a:uLnTx/>
              <a:uFillTx/>
              <a:latin typeface="+mn-lt"/>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r>
              <a:rPr kumimoji="0" lang="en-US" sz="2800" b="0" i="0" u="none" strike="noStrike" kern="1200" cap="none" spc="0" normalizeH="0" baseline="0" noProof="0" dirty="0">
                <a:ln>
                  <a:noFill/>
                </a:ln>
                <a:solidFill>
                  <a:schemeClr val="tx1"/>
                </a:solidFill>
                <a:effectLst/>
                <a:uLnTx/>
                <a:uFillTx/>
                <a:latin typeface="+mn-lt"/>
                <a:ea typeface="+mn-ea"/>
                <a:cs typeface="+mn-cs"/>
              </a:rPr>
              <a:t>References </a:t>
            </a:r>
            <a:endParaRPr kumimoji="0" lang="en-IN" sz="2800" b="0" i="0" u="none" strike="noStrike" kern="1200" cap="none" spc="0" normalizeH="0" baseline="0" noProof="0" dirty="0">
              <a:ln>
                <a:noFill/>
              </a:ln>
              <a:solidFill>
                <a:schemeClr val="tx1"/>
              </a:solidFill>
              <a:effectLst/>
              <a:uLnTx/>
              <a:uFillTx/>
              <a:latin typeface="+mn-lt"/>
              <a:ea typeface="+mn-ea"/>
              <a:cs typeface="+mn-cs"/>
            </a:endParaRPr>
          </a:p>
        </p:txBody>
      </p:sp>
      <p:sp>
        <p:nvSpPr>
          <p:cNvPr id="10244" name="Footer Placeholder 4"/>
          <p:cNvSpPr txBox="1">
            <a:spLocks noGrp="1"/>
          </p:cNvSpPr>
          <p:nvPr>
            <p:ph type="ftr" sz="quarter" idx="11"/>
          </p:nvPr>
        </p:nvSpPr>
        <p:spPr>
          <a:xfrm>
            <a:off x="4038600" y="6459538"/>
            <a:ext cx="4114800" cy="365125"/>
          </a:xfrm>
          <a:noFill/>
          <a:ln>
            <a:noFill/>
          </a:ln>
        </p:spPr>
        <p:txBody>
          <a:bodyPr anchor="ctr" anchorCtr="0"/>
          <a:p>
            <a:pPr marL="0" indent="0" algn="ctr" defTabSz="457200" eaLnBrk="1" hangingPunct="1">
              <a:lnSpc>
                <a:spcPct val="100000"/>
              </a:lnSpc>
              <a:spcBef>
                <a:spcPct val="0"/>
              </a:spcBef>
              <a:buFontTx/>
              <a:buNone/>
            </a:pPr>
            <a:r>
              <a:rPr lang="en-IN" altLang="en-US" sz="1600" dirty="0">
                <a:solidFill>
                  <a:schemeClr val="bg1"/>
                </a:solidFill>
              </a:rPr>
              <a:t>Academic Year – 2024-25</a:t>
            </a:r>
            <a:endParaRPr lang="en-US" altLang="en-US" sz="1600" dirty="0">
              <a:solidFill>
                <a:schemeClr val="bg1"/>
              </a:solidFill>
            </a:endParaRPr>
          </a:p>
        </p:txBody>
      </p:sp>
      <p:sp>
        <p:nvSpPr>
          <p:cNvPr id="10245" name="Slide Number Placeholder 5"/>
          <p:cNvSpPr txBox="1">
            <a:spLocks noGrp="1"/>
          </p:cNvSpPr>
          <p:nvPr>
            <p:ph type="sldNum" sz="quarter" idx="12"/>
          </p:nvPr>
        </p:nvSpPr>
        <p:spPr>
          <a:xfrm>
            <a:off x="9244013" y="6445250"/>
            <a:ext cx="2743200" cy="365125"/>
          </a:xfrm>
          <a:noFill/>
          <a:ln>
            <a:noFill/>
          </a:ln>
        </p:spPr>
        <p:txBody>
          <a:bodyPr anchor="ctr" anchorCtr="0"/>
          <a:p>
            <a:pPr marL="0" indent="0" algn="r" defTabSz="457200" eaLnBrk="1" hangingPunct="1">
              <a:lnSpc>
                <a:spcPct val="100000"/>
              </a:lnSpc>
              <a:spcBef>
                <a:spcPct val="0"/>
              </a:spcBef>
              <a:buFontTx/>
              <a:buNone/>
            </a:pPr>
            <a:fld id="{9A0DB2DC-4C9A-4742-B13C-FB6460FD3503}" type="slidenum">
              <a:rPr lang="en-US" altLang="en-US" sz="1600" dirty="0">
                <a:solidFill>
                  <a:schemeClr val="bg1"/>
                </a:solidFill>
              </a:rPr>
            </a:fld>
            <a:endParaRPr lang="en-US" altLang="en-US" sz="1600" dirty="0">
              <a:solidFill>
                <a:schemeClr val="bg1"/>
              </a:solidFill>
            </a:endParaRPr>
          </a:p>
        </p:txBody>
      </p:sp>
      <p:sp>
        <p:nvSpPr>
          <p:cNvPr id="11" name="Rectangle 10"/>
          <p:cNvSpPr/>
          <p:nvPr/>
        </p:nvSpPr>
        <p:spPr>
          <a:xfrm>
            <a:off x="0" y="-14287"/>
            <a:ext cx="12192000" cy="3921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en-IN" sz="1800" b="0" i="0" u="none" strike="noStrike" kern="1200" cap="none" spc="0" normalizeH="0" baseline="0" noProof="0">
              <a:ln>
                <a:noFill/>
              </a:ln>
              <a:solidFill>
                <a:schemeClr val="lt1"/>
              </a:solidFill>
              <a:effectLst/>
              <a:uLnTx/>
              <a:uFillTx/>
              <a:latin typeface="+mn-lt"/>
              <a:ea typeface="+mn-ea"/>
              <a:cs typeface="+mn-cs"/>
            </a:endParaRPr>
          </a:p>
        </p:txBody>
      </p:sp>
      <p:sp>
        <p:nvSpPr>
          <p:cNvPr id="10247" name="TextBox 12"/>
          <p:cNvSpPr txBox="1"/>
          <p:nvPr/>
        </p:nvSpPr>
        <p:spPr>
          <a:xfrm>
            <a:off x="412750" y="450850"/>
            <a:ext cx="11487150" cy="554038"/>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defTabSz="457200" eaLnBrk="1" hangingPunct="1">
              <a:lnSpc>
                <a:spcPct val="100000"/>
              </a:lnSpc>
              <a:spcBef>
                <a:spcPct val="0"/>
              </a:spcBef>
              <a:buFontTx/>
              <a:buNone/>
            </a:pPr>
            <a:r>
              <a:rPr lang="en-US" altLang="en-US" sz="3000" b="1" dirty="0">
                <a:solidFill>
                  <a:schemeClr val="accent1"/>
                </a:solidFill>
              </a:rPr>
              <a:t>Presentation Outline</a:t>
            </a:r>
            <a:endParaRPr lang="en-US" altLang="en-US" sz="3000" b="1" dirty="0">
              <a:solidFill>
                <a:schemeClr val="accent1"/>
              </a:solidFill>
            </a:endParaRPr>
          </a:p>
        </p:txBody>
      </p:sp>
      <p:cxnSp>
        <p:nvCxnSpPr>
          <p:cNvPr id="18" name="Straight Connector 17"/>
          <p:cNvCxnSpPr/>
          <p:nvPr/>
        </p:nvCxnSpPr>
        <p:spPr>
          <a:xfrm>
            <a:off x="9525" y="1050925"/>
            <a:ext cx="12182475" cy="0"/>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10249" name="Footer Placeholder 4"/>
          <p:cNvSpPr txBox="1"/>
          <p:nvPr/>
        </p:nvSpPr>
        <p:spPr>
          <a:xfrm>
            <a:off x="61913" y="6464300"/>
            <a:ext cx="4114800" cy="365125"/>
          </a:xfrm>
          <a:prstGeom prst="rect">
            <a:avLst/>
          </a:prstGeom>
          <a:noFill/>
          <a:ln w="9525">
            <a:noFill/>
          </a:ln>
        </p:spPr>
        <p:txBody>
          <a:bodyPr anchor="ctr" anchorCtr="0"/>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defTabSz="457200" eaLnBrk="1" hangingPunct="1">
              <a:lnSpc>
                <a:spcPct val="100000"/>
              </a:lnSpc>
              <a:spcBef>
                <a:spcPct val="0"/>
              </a:spcBef>
              <a:buFontTx/>
              <a:buNone/>
            </a:pPr>
            <a:r>
              <a:rPr lang="en-IN" altLang="en-US" sz="1600" dirty="0">
                <a:solidFill>
                  <a:schemeClr val="bg1"/>
                </a:solidFill>
              </a:rPr>
              <a:t>Enrollment No: </a:t>
            </a:r>
            <a:endParaRPr lang="en-US" altLang="en-US" sz="1600" dirty="0">
              <a:solidFill>
                <a:schemeClr val="bg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 name="Rectangle 16"/>
          <p:cNvSpPr/>
          <p:nvPr/>
        </p:nvSpPr>
        <p:spPr>
          <a:xfrm>
            <a:off x="9525" y="6407150"/>
            <a:ext cx="12192000" cy="4476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en-IN" sz="1800" b="0" i="0" u="none" strike="noStrike" kern="1200" cap="none" spc="0" normalizeH="0" baseline="0" noProof="0">
              <a:ln>
                <a:noFill/>
              </a:ln>
              <a:solidFill>
                <a:schemeClr val="accent1"/>
              </a:solidFill>
              <a:effectLst/>
              <a:uLnTx/>
              <a:uFillTx/>
              <a:latin typeface="+mn-lt"/>
              <a:ea typeface="+mn-ea"/>
              <a:cs typeface="+mn-cs"/>
            </a:endParaRPr>
          </a:p>
        </p:txBody>
      </p:sp>
      <p:pic>
        <p:nvPicPr>
          <p:cNvPr id="2" name="Content Placeholder 1" descr="Screenshot 2024-10-25 131038"/>
          <p:cNvPicPr>
            <a:picLocks noChangeAspect="1"/>
          </p:cNvPicPr>
          <p:nvPr>
            <p:ph idx="1"/>
          </p:nvPr>
        </p:nvPicPr>
        <p:blipFill>
          <a:blip r:embed="rId1"/>
          <a:stretch>
            <a:fillRect/>
          </a:stretch>
        </p:blipFill>
        <p:spPr>
          <a:xfrm>
            <a:off x="412750" y="1070610"/>
            <a:ext cx="5555615" cy="5316220"/>
          </a:xfrm>
          <a:prstGeom prst="rect">
            <a:avLst/>
          </a:prstGeom>
        </p:spPr>
      </p:pic>
      <p:sp>
        <p:nvSpPr>
          <p:cNvPr id="43012" name="Footer Placeholder 4"/>
          <p:cNvSpPr txBox="1">
            <a:spLocks noGrp="1"/>
          </p:cNvSpPr>
          <p:nvPr>
            <p:ph type="ftr" sz="quarter" idx="11"/>
          </p:nvPr>
        </p:nvSpPr>
        <p:spPr>
          <a:xfrm>
            <a:off x="4038600" y="6459538"/>
            <a:ext cx="4114800" cy="365125"/>
          </a:xfrm>
          <a:noFill/>
          <a:ln>
            <a:noFill/>
          </a:ln>
        </p:spPr>
        <p:txBody>
          <a:bodyPr anchor="ctr" anchorCtr="0"/>
          <a:p>
            <a:pPr marL="0" indent="0" algn="ctr" defTabSz="457200" eaLnBrk="1" hangingPunct="1">
              <a:lnSpc>
                <a:spcPct val="100000"/>
              </a:lnSpc>
              <a:spcBef>
                <a:spcPct val="0"/>
              </a:spcBef>
              <a:buFontTx/>
              <a:buNone/>
            </a:pPr>
            <a:r>
              <a:rPr lang="en-IN" altLang="en-US" sz="1600" dirty="0">
                <a:solidFill>
                  <a:schemeClr val="bg1"/>
                </a:solidFill>
              </a:rPr>
              <a:t>Academic Year – 2024-25</a:t>
            </a:r>
            <a:endParaRPr lang="en-US" altLang="en-US" sz="1600" dirty="0">
              <a:solidFill>
                <a:schemeClr val="bg1"/>
              </a:solidFill>
            </a:endParaRPr>
          </a:p>
        </p:txBody>
      </p:sp>
      <p:sp>
        <p:nvSpPr>
          <p:cNvPr id="43013" name="Slide Number Placeholder 5"/>
          <p:cNvSpPr txBox="1">
            <a:spLocks noGrp="1"/>
          </p:cNvSpPr>
          <p:nvPr>
            <p:ph type="sldNum" sz="quarter" idx="12"/>
          </p:nvPr>
        </p:nvSpPr>
        <p:spPr>
          <a:xfrm>
            <a:off x="9244013" y="6445250"/>
            <a:ext cx="2743200" cy="365125"/>
          </a:xfrm>
          <a:noFill/>
          <a:ln>
            <a:noFill/>
          </a:ln>
        </p:spPr>
        <p:txBody>
          <a:bodyPr anchor="ctr" anchorCtr="0"/>
          <a:p>
            <a:pPr marL="0" indent="0" algn="r" defTabSz="457200" eaLnBrk="1" hangingPunct="1">
              <a:lnSpc>
                <a:spcPct val="100000"/>
              </a:lnSpc>
              <a:spcBef>
                <a:spcPct val="0"/>
              </a:spcBef>
              <a:buFontTx/>
              <a:buNone/>
            </a:pPr>
            <a:fld id="{9A0DB2DC-4C9A-4742-B13C-FB6460FD3503}" type="slidenum">
              <a:rPr lang="en-US" altLang="en-US" sz="1600" dirty="0">
                <a:solidFill>
                  <a:schemeClr val="bg1"/>
                </a:solidFill>
              </a:rPr>
            </a:fld>
            <a:endParaRPr lang="en-US" altLang="en-US" sz="1600" dirty="0">
              <a:solidFill>
                <a:schemeClr val="bg1"/>
              </a:solidFill>
            </a:endParaRPr>
          </a:p>
        </p:txBody>
      </p:sp>
      <p:sp>
        <p:nvSpPr>
          <p:cNvPr id="11" name="Rectangle 10"/>
          <p:cNvSpPr/>
          <p:nvPr/>
        </p:nvSpPr>
        <p:spPr>
          <a:xfrm>
            <a:off x="0" y="-14287"/>
            <a:ext cx="12192000" cy="3921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en-IN" sz="1800" b="0" i="0" u="none" strike="noStrike" kern="1200" cap="none" spc="0" normalizeH="0" baseline="0" noProof="0">
              <a:ln>
                <a:noFill/>
              </a:ln>
              <a:solidFill>
                <a:schemeClr val="lt1"/>
              </a:solidFill>
              <a:effectLst/>
              <a:uLnTx/>
              <a:uFillTx/>
              <a:latin typeface="+mn-lt"/>
              <a:ea typeface="+mn-ea"/>
              <a:cs typeface="+mn-cs"/>
            </a:endParaRPr>
          </a:p>
        </p:txBody>
      </p:sp>
      <p:sp>
        <p:nvSpPr>
          <p:cNvPr id="43015" name="TextBox 12"/>
          <p:cNvSpPr txBox="1"/>
          <p:nvPr/>
        </p:nvSpPr>
        <p:spPr>
          <a:xfrm>
            <a:off x="412750" y="450850"/>
            <a:ext cx="11487150" cy="101473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defTabSz="457200" eaLnBrk="1" hangingPunct="1">
              <a:lnSpc>
                <a:spcPct val="100000"/>
              </a:lnSpc>
              <a:spcBef>
                <a:spcPct val="0"/>
              </a:spcBef>
              <a:buFontTx/>
              <a:buNone/>
            </a:pPr>
            <a:r>
              <a:rPr lang="en-IN" altLang="en-US" sz="3000" b="1" dirty="0">
                <a:solidFill>
                  <a:schemeClr val="accent1"/>
                </a:solidFill>
              </a:rPr>
              <a:t>IMPLEMENTATION</a:t>
            </a:r>
            <a:endParaRPr lang="en-US" altLang="en-US" sz="3000" b="1" dirty="0">
              <a:solidFill>
                <a:schemeClr val="accent1"/>
              </a:solidFill>
            </a:endParaRPr>
          </a:p>
          <a:p>
            <a:pPr marL="0" lvl="0" indent="0" defTabSz="457200" eaLnBrk="1" hangingPunct="1">
              <a:lnSpc>
                <a:spcPct val="100000"/>
              </a:lnSpc>
              <a:spcBef>
                <a:spcPct val="0"/>
              </a:spcBef>
              <a:buFontTx/>
              <a:buNone/>
            </a:pPr>
            <a:endParaRPr lang="en-US" altLang="en-US" sz="3000" b="1" dirty="0">
              <a:solidFill>
                <a:schemeClr val="accent1"/>
              </a:solidFill>
            </a:endParaRPr>
          </a:p>
        </p:txBody>
      </p:sp>
      <p:cxnSp>
        <p:nvCxnSpPr>
          <p:cNvPr id="18" name="Straight Connector 17"/>
          <p:cNvCxnSpPr/>
          <p:nvPr/>
        </p:nvCxnSpPr>
        <p:spPr>
          <a:xfrm>
            <a:off x="9525" y="1050925"/>
            <a:ext cx="12182475" cy="0"/>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43017" name="Footer Placeholder 4"/>
          <p:cNvSpPr txBox="1"/>
          <p:nvPr/>
        </p:nvSpPr>
        <p:spPr>
          <a:xfrm>
            <a:off x="61913" y="6464300"/>
            <a:ext cx="4114800" cy="365125"/>
          </a:xfrm>
          <a:prstGeom prst="rect">
            <a:avLst/>
          </a:prstGeom>
          <a:noFill/>
          <a:ln w="9525">
            <a:noFill/>
          </a:ln>
        </p:spPr>
        <p:txBody>
          <a:bodyPr anchor="ctr" anchorCtr="0"/>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defTabSz="457200" eaLnBrk="1" hangingPunct="1">
              <a:lnSpc>
                <a:spcPct val="100000"/>
              </a:lnSpc>
              <a:spcBef>
                <a:spcPct val="0"/>
              </a:spcBef>
              <a:buFontTx/>
              <a:buNone/>
            </a:pPr>
            <a:r>
              <a:rPr lang="en-IN" altLang="en-US" sz="1600" dirty="0">
                <a:solidFill>
                  <a:schemeClr val="bg1"/>
                </a:solidFill>
              </a:rPr>
              <a:t>Enrollment No:</a:t>
            </a:r>
            <a:endParaRPr lang="en-US" altLang="en-US" sz="1600" dirty="0">
              <a:solidFill>
                <a:schemeClr val="bg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 name="Rectangle 16"/>
          <p:cNvSpPr/>
          <p:nvPr/>
        </p:nvSpPr>
        <p:spPr>
          <a:xfrm>
            <a:off x="9525" y="6407150"/>
            <a:ext cx="12192000" cy="4476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en-IN" sz="1800" b="0" i="0" u="none" strike="noStrike" kern="1200" cap="none" spc="0" normalizeH="0" baseline="0" noProof="0">
              <a:ln>
                <a:noFill/>
              </a:ln>
              <a:solidFill>
                <a:schemeClr val="accent1"/>
              </a:solidFill>
              <a:effectLst/>
              <a:uLnTx/>
              <a:uFillTx/>
              <a:latin typeface="+mn-lt"/>
              <a:ea typeface="+mn-ea"/>
              <a:cs typeface="+mn-cs"/>
            </a:endParaRPr>
          </a:p>
        </p:txBody>
      </p:sp>
      <p:pic>
        <p:nvPicPr>
          <p:cNvPr id="2" name="Content Placeholder 1" descr="Screenshot 2024-10-25 131259"/>
          <p:cNvPicPr>
            <a:picLocks noChangeAspect="1"/>
          </p:cNvPicPr>
          <p:nvPr>
            <p:ph idx="1"/>
          </p:nvPr>
        </p:nvPicPr>
        <p:blipFill>
          <a:blip r:embed="rId1"/>
          <a:stretch>
            <a:fillRect/>
          </a:stretch>
        </p:blipFill>
        <p:spPr>
          <a:xfrm>
            <a:off x="412750" y="1296670"/>
            <a:ext cx="6537960" cy="2458720"/>
          </a:xfrm>
          <a:prstGeom prst="rect">
            <a:avLst/>
          </a:prstGeom>
        </p:spPr>
      </p:pic>
      <p:sp>
        <p:nvSpPr>
          <p:cNvPr id="45060" name="Footer Placeholder 4"/>
          <p:cNvSpPr txBox="1">
            <a:spLocks noGrp="1"/>
          </p:cNvSpPr>
          <p:nvPr>
            <p:ph type="ftr" sz="quarter" idx="11"/>
          </p:nvPr>
        </p:nvSpPr>
        <p:spPr>
          <a:xfrm>
            <a:off x="4038600" y="6459538"/>
            <a:ext cx="4114800" cy="365125"/>
          </a:xfrm>
          <a:noFill/>
          <a:ln>
            <a:noFill/>
          </a:ln>
        </p:spPr>
        <p:txBody>
          <a:bodyPr anchor="ctr" anchorCtr="0"/>
          <a:p>
            <a:pPr marL="0" indent="0" algn="ctr" defTabSz="457200" eaLnBrk="1" hangingPunct="1">
              <a:lnSpc>
                <a:spcPct val="100000"/>
              </a:lnSpc>
              <a:spcBef>
                <a:spcPct val="0"/>
              </a:spcBef>
              <a:buFontTx/>
              <a:buNone/>
            </a:pPr>
            <a:r>
              <a:rPr lang="en-IN" altLang="en-US" sz="1600" dirty="0">
                <a:solidFill>
                  <a:schemeClr val="bg1"/>
                </a:solidFill>
              </a:rPr>
              <a:t>Academic Year – 2024-25</a:t>
            </a:r>
            <a:endParaRPr lang="en-US" altLang="en-US" sz="1600" dirty="0">
              <a:solidFill>
                <a:schemeClr val="bg1"/>
              </a:solidFill>
            </a:endParaRPr>
          </a:p>
        </p:txBody>
      </p:sp>
      <p:sp>
        <p:nvSpPr>
          <p:cNvPr id="45061" name="Slide Number Placeholder 5"/>
          <p:cNvSpPr txBox="1">
            <a:spLocks noGrp="1"/>
          </p:cNvSpPr>
          <p:nvPr>
            <p:ph type="sldNum" sz="quarter" idx="12"/>
          </p:nvPr>
        </p:nvSpPr>
        <p:spPr>
          <a:xfrm>
            <a:off x="9244013" y="6445250"/>
            <a:ext cx="2743200" cy="365125"/>
          </a:xfrm>
          <a:noFill/>
          <a:ln>
            <a:noFill/>
          </a:ln>
        </p:spPr>
        <p:txBody>
          <a:bodyPr anchor="ctr" anchorCtr="0"/>
          <a:p>
            <a:pPr marL="0" indent="0" algn="r" defTabSz="457200" eaLnBrk="1" hangingPunct="1">
              <a:lnSpc>
                <a:spcPct val="100000"/>
              </a:lnSpc>
              <a:spcBef>
                <a:spcPct val="0"/>
              </a:spcBef>
              <a:buFontTx/>
              <a:buNone/>
            </a:pPr>
            <a:fld id="{9A0DB2DC-4C9A-4742-B13C-FB6460FD3503}" type="slidenum">
              <a:rPr lang="en-US" altLang="en-US" sz="1600" dirty="0">
                <a:solidFill>
                  <a:schemeClr val="bg1"/>
                </a:solidFill>
              </a:rPr>
            </a:fld>
            <a:endParaRPr lang="en-US" altLang="en-US" sz="1600" dirty="0">
              <a:solidFill>
                <a:schemeClr val="bg1"/>
              </a:solidFill>
            </a:endParaRPr>
          </a:p>
        </p:txBody>
      </p:sp>
      <p:sp>
        <p:nvSpPr>
          <p:cNvPr id="11" name="Rectangle 10"/>
          <p:cNvSpPr/>
          <p:nvPr/>
        </p:nvSpPr>
        <p:spPr>
          <a:xfrm>
            <a:off x="0" y="-14287"/>
            <a:ext cx="12192000" cy="3921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en-IN" sz="1800" b="0" i="0" u="none" strike="noStrike" kern="1200" cap="none" spc="0" normalizeH="0" baseline="0" noProof="0">
              <a:ln>
                <a:noFill/>
              </a:ln>
              <a:solidFill>
                <a:schemeClr val="lt1"/>
              </a:solidFill>
              <a:effectLst/>
              <a:uLnTx/>
              <a:uFillTx/>
              <a:latin typeface="+mn-lt"/>
              <a:ea typeface="+mn-ea"/>
              <a:cs typeface="+mn-cs"/>
            </a:endParaRPr>
          </a:p>
        </p:txBody>
      </p:sp>
      <p:sp>
        <p:nvSpPr>
          <p:cNvPr id="45063" name="TextBox 12"/>
          <p:cNvSpPr txBox="1"/>
          <p:nvPr/>
        </p:nvSpPr>
        <p:spPr>
          <a:xfrm>
            <a:off x="412750" y="450850"/>
            <a:ext cx="11487150" cy="101473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defTabSz="457200" eaLnBrk="1" hangingPunct="1">
              <a:lnSpc>
                <a:spcPct val="100000"/>
              </a:lnSpc>
              <a:spcBef>
                <a:spcPct val="0"/>
              </a:spcBef>
              <a:buFontTx/>
              <a:buNone/>
            </a:pPr>
            <a:r>
              <a:rPr lang="en-IN" altLang="en-US" sz="3000" b="1" dirty="0">
                <a:solidFill>
                  <a:schemeClr val="accent1"/>
                </a:solidFill>
              </a:rPr>
              <a:t>IMPLEMENTATION</a:t>
            </a:r>
            <a:endParaRPr lang="en-US" altLang="en-US" sz="3000" b="1" dirty="0">
              <a:solidFill>
                <a:schemeClr val="accent1"/>
              </a:solidFill>
            </a:endParaRPr>
          </a:p>
          <a:p>
            <a:pPr marL="0" lvl="0" indent="0" defTabSz="457200" eaLnBrk="1" hangingPunct="1">
              <a:lnSpc>
                <a:spcPct val="100000"/>
              </a:lnSpc>
              <a:spcBef>
                <a:spcPct val="0"/>
              </a:spcBef>
              <a:buFontTx/>
              <a:buNone/>
            </a:pPr>
            <a:endParaRPr lang="en-US" altLang="en-US" sz="3000" b="1" dirty="0">
              <a:solidFill>
                <a:schemeClr val="accent1"/>
              </a:solidFill>
            </a:endParaRPr>
          </a:p>
        </p:txBody>
      </p:sp>
      <p:cxnSp>
        <p:nvCxnSpPr>
          <p:cNvPr id="18" name="Straight Connector 17"/>
          <p:cNvCxnSpPr/>
          <p:nvPr/>
        </p:nvCxnSpPr>
        <p:spPr>
          <a:xfrm>
            <a:off x="9525" y="1050925"/>
            <a:ext cx="12182475" cy="0"/>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45065" name="Footer Placeholder 4"/>
          <p:cNvSpPr txBox="1"/>
          <p:nvPr/>
        </p:nvSpPr>
        <p:spPr>
          <a:xfrm>
            <a:off x="61913" y="6464300"/>
            <a:ext cx="4114800" cy="365125"/>
          </a:xfrm>
          <a:prstGeom prst="rect">
            <a:avLst/>
          </a:prstGeom>
          <a:noFill/>
          <a:ln w="9525">
            <a:noFill/>
          </a:ln>
        </p:spPr>
        <p:txBody>
          <a:bodyPr anchor="ctr" anchorCtr="0"/>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defTabSz="457200" eaLnBrk="1" hangingPunct="1">
              <a:lnSpc>
                <a:spcPct val="100000"/>
              </a:lnSpc>
              <a:spcBef>
                <a:spcPct val="0"/>
              </a:spcBef>
              <a:buFontTx/>
              <a:buNone/>
            </a:pPr>
            <a:r>
              <a:rPr lang="en-IN" altLang="en-US" sz="1600" dirty="0">
                <a:solidFill>
                  <a:schemeClr val="bg1"/>
                </a:solidFill>
              </a:rPr>
              <a:t>Enrollment No:</a:t>
            </a:r>
            <a:endParaRPr lang="en-US" altLang="en-US" sz="1600" dirty="0">
              <a:solidFill>
                <a:schemeClr val="bg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 name="Rectangle 16"/>
          <p:cNvSpPr/>
          <p:nvPr/>
        </p:nvSpPr>
        <p:spPr>
          <a:xfrm>
            <a:off x="9525" y="6407150"/>
            <a:ext cx="12192000" cy="4476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en-IN" sz="1800" b="0" i="0" u="none" strike="noStrike" kern="1200" cap="none" spc="0" normalizeH="0" baseline="0" noProof="0">
              <a:ln>
                <a:noFill/>
              </a:ln>
              <a:solidFill>
                <a:schemeClr val="accent1"/>
              </a:solidFill>
              <a:effectLst/>
              <a:uLnTx/>
              <a:uFillTx/>
              <a:latin typeface="+mn-lt"/>
              <a:ea typeface="+mn-ea"/>
              <a:cs typeface="+mn-cs"/>
            </a:endParaRPr>
          </a:p>
        </p:txBody>
      </p:sp>
      <p:pic>
        <p:nvPicPr>
          <p:cNvPr id="2" name="Content Placeholder 1" descr="Screenshot 2024-10-25 131249"/>
          <p:cNvPicPr>
            <a:picLocks noChangeAspect="1"/>
          </p:cNvPicPr>
          <p:nvPr>
            <p:ph idx="1"/>
          </p:nvPr>
        </p:nvPicPr>
        <p:blipFill>
          <a:blip r:embed="rId1"/>
          <a:stretch>
            <a:fillRect/>
          </a:stretch>
        </p:blipFill>
        <p:spPr>
          <a:xfrm>
            <a:off x="653415" y="1099185"/>
            <a:ext cx="6527165" cy="5316220"/>
          </a:xfrm>
          <a:prstGeom prst="rect">
            <a:avLst/>
          </a:prstGeom>
        </p:spPr>
      </p:pic>
      <p:sp>
        <p:nvSpPr>
          <p:cNvPr id="49156" name="Footer Placeholder 4"/>
          <p:cNvSpPr txBox="1">
            <a:spLocks noGrp="1"/>
          </p:cNvSpPr>
          <p:nvPr>
            <p:ph type="ftr" sz="quarter" idx="11"/>
          </p:nvPr>
        </p:nvSpPr>
        <p:spPr>
          <a:xfrm>
            <a:off x="4038600" y="6459538"/>
            <a:ext cx="4114800" cy="365125"/>
          </a:xfrm>
          <a:noFill/>
          <a:ln>
            <a:noFill/>
          </a:ln>
        </p:spPr>
        <p:txBody>
          <a:bodyPr anchor="ctr" anchorCtr="0"/>
          <a:p>
            <a:pPr marL="0" indent="0" algn="ctr" defTabSz="457200" eaLnBrk="1" hangingPunct="1">
              <a:lnSpc>
                <a:spcPct val="100000"/>
              </a:lnSpc>
              <a:spcBef>
                <a:spcPct val="0"/>
              </a:spcBef>
              <a:buFontTx/>
              <a:buNone/>
            </a:pPr>
            <a:r>
              <a:rPr lang="en-IN" altLang="en-US" sz="1600" dirty="0">
                <a:solidFill>
                  <a:schemeClr val="bg1"/>
                </a:solidFill>
              </a:rPr>
              <a:t>Academic Year – 2024-25</a:t>
            </a:r>
            <a:endParaRPr lang="en-US" altLang="en-US" sz="1600" dirty="0">
              <a:solidFill>
                <a:schemeClr val="bg1"/>
              </a:solidFill>
            </a:endParaRPr>
          </a:p>
        </p:txBody>
      </p:sp>
      <p:sp>
        <p:nvSpPr>
          <p:cNvPr id="49157" name="Slide Number Placeholder 5"/>
          <p:cNvSpPr txBox="1">
            <a:spLocks noGrp="1"/>
          </p:cNvSpPr>
          <p:nvPr>
            <p:ph type="sldNum" sz="quarter" idx="12"/>
          </p:nvPr>
        </p:nvSpPr>
        <p:spPr>
          <a:xfrm>
            <a:off x="9244013" y="6445250"/>
            <a:ext cx="2743200" cy="365125"/>
          </a:xfrm>
          <a:noFill/>
          <a:ln>
            <a:noFill/>
          </a:ln>
        </p:spPr>
        <p:txBody>
          <a:bodyPr anchor="ctr" anchorCtr="0"/>
          <a:p>
            <a:pPr marL="0" indent="0" algn="r" defTabSz="457200" eaLnBrk="1" hangingPunct="1">
              <a:lnSpc>
                <a:spcPct val="100000"/>
              </a:lnSpc>
              <a:spcBef>
                <a:spcPct val="0"/>
              </a:spcBef>
              <a:buFontTx/>
              <a:buNone/>
            </a:pPr>
            <a:fld id="{9A0DB2DC-4C9A-4742-B13C-FB6460FD3503}" type="slidenum">
              <a:rPr lang="en-US" altLang="en-US" sz="1600" dirty="0">
                <a:solidFill>
                  <a:schemeClr val="bg1"/>
                </a:solidFill>
              </a:rPr>
            </a:fld>
            <a:endParaRPr lang="en-US" altLang="en-US" sz="1600" dirty="0">
              <a:solidFill>
                <a:schemeClr val="bg1"/>
              </a:solidFill>
            </a:endParaRPr>
          </a:p>
        </p:txBody>
      </p:sp>
      <p:sp>
        <p:nvSpPr>
          <p:cNvPr id="11" name="Rectangle 10"/>
          <p:cNvSpPr/>
          <p:nvPr/>
        </p:nvSpPr>
        <p:spPr>
          <a:xfrm>
            <a:off x="0" y="-14287"/>
            <a:ext cx="12192000" cy="3921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en-IN" sz="1800" b="0" i="0" u="none" strike="noStrike" kern="1200" cap="none" spc="0" normalizeH="0" baseline="0" noProof="0">
              <a:ln>
                <a:noFill/>
              </a:ln>
              <a:solidFill>
                <a:schemeClr val="lt1"/>
              </a:solidFill>
              <a:effectLst/>
              <a:uLnTx/>
              <a:uFillTx/>
              <a:latin typeface="+mn-lt"/>
              <a:ea typeface="+mn-ea"/>
              <a:cs typeface="+mn-cs"/>
            </a:endParaRPr>
          </a:p>
        </p:txBody>
      </p:sp>
      <p:sp>
        <p:nvSpPr>
          <p:cNvPr id="49159" name="TextBox 12"/>
          <p:cNvSpPr txBox="1"/>
          <p:nvPr/>
        </p:nvSpPr>
        <p:spPr>
          <a:xfrm>
            <a:off x="412750" y="450850"/>
            <a:ext cx="11487150" cy="101473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defTabSz="457200" eaLnBrk="1" hangingPunct="1">
              <a:lnSpc>
                <a:spcPct val="100000"/>
              </a:lnSpc>
              <a:spcBef>
                <a:spcPct val="0"/>
              </a:spcBef>
              <a:buFontTx/>
              <a:buNone/>
            </a:pPr>
            <a:r>
              <a:rPr lang="en-IN" altLang="en-US" sz="3000" b="1" dirty="0">
                <a:solidFill>
                  <a:schemeClr val="accent1"/>
                </a:solidFill>
              </a:rPr>
              <a:t>IMPLEMENTATION</a:t>
            </a:r>
            <a:endParaRPr lang="en-US" altLang="en-US" sz="3000" b="1" dirty="0">
              <a:solidFill>
                <a:schemeClr val="accent1"/>
              </a:solidFill>
            </a:endParaRPr>
          </a:p>
          <a:p>
            <a:pPr marL="0" lvl="0" indent="0" defTabSz="457200" eaLnBrk="1" hangingPunct="1">
              <a:lnSpc>
                <a:spcPct val="100000"/>
              </a:lnSpc>
              <a:spcBef>
                <a:spcPct val="0"/>
              </a:spcBef>
              <a:buFontTx/>
              <a:buNone/>
            </a:pPr>
            <a:endParaRPr lang="en-US" altLang="en-US" sz="3000" b="1" dirty="0">
              <a:solidFill>
                <a:schemeClr val="accent1"/>
              </a:solidFill>
            </a:endParaRPr>
          </a:p>
        </p:txBody>
      </p:sp>
      <p:cxnSp>
        <p:nvCxnSpPr>
          <p:cNvPr id="18" name="Straight Connector 17"/>
          <p:cNvCxnSpPr/>
          <p:nvPr/>
        </p:nvCxnSpPr>
        <p:spPr>
          <a:xfrm>
            <a:off x="9525" y="1050925"/>
            <a:ext cx="12182475" cy="0"/>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49161" name="Footer Placeholder 4"/>
          <p:cNvSpPr txBox="1"/>
          <p:nvPr/>
        </p:nvSpPr>
        <p:spPr>
          <a:xfrm>
            <a:off x="61913" y="6464300"/>
            <a:ext cx="4114800" cy="365125"/>
          </a:xfrm>
          <a:prstGeom prst="rect">
            <a:avLst/>
          </a:prstGeom>
          <a:noFill/>
          <a:ln w="9525">
            <a:noFill/>
          </a:ln>
        </p:spPr>
        <p:txBody>
          <a:bodyPr anchor="ctr" anchorCtr="0"/>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defTabSz="457200" eaLnBrk="1" hangingPunct="1">
              <a:lnSpc>
                <a:spcPct val="100000"/>
              </a:lnSpc>
              <a:spcBef>
                <a:spcPct val="0"/>
              </a:spcBef>
              <a:buFontTx/>
              <a:buNone/>
            </a:pPr>
            <a:r>
              <a:rPr lang="en-IN" altLang="en-US" sz="1600" dirty="0">
                <a:solidFill>
                  <a:schemeClr val="bg1"/>
                </a:solidFill>
              </a:rPr>
              <a:t>Enrollment No:</a:t>
            </a:r>
            <a:endParaRPr lang="en-US" altLang="en-US" sz="1600" dirty="0">
              <a:solidFill>
                <a:schemeClr val="bg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 name="Rectangle 16"/>
          <p:cNvSpPr/>
          <p:nvPr/>
        </p:nvSpPr>
        <p:spPr>
          <a:xfrm>
            <a:off x="9525" y="6407150"/>
            <a:ext cx="12192000" cy="4476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en-IN" sz="1800" b="0" i="0" u="none" strike="noStrike" kern="1200" cap="none" spc="0" normalizeH="0" baseline="0" noProof="0">
              <a:ln>
                <a:noFill/>
              </a:ln>
              <a:solidFill>
                <a:schemeClr val="accent1"/>
              </a:solidFill>
              <a:effectLst/>
              <a:uLnTx/>
              <a:uFillTx/>
              <a:latin typeface="+mn-lt"/>
              <a:ea typeface="+mn-ea"/>
              <a:cs typeface="+mn-cs"/>
            </a:endParaRPr>
          </a:p>
        </p:txBody>
      </p:sp>
      <p:pic>
        <p:nvPicPr>
          <p:cNvPr id="2" name="Content Placeholder 1" descr="Screenshot 2024-10-25 131318"/>
          <p:cNvPicPr>
            <a:picLocks noChangeAspect="1"/>
          </p:cNvPicPr>
          <p:nvPr>
            <p:ph idx="1"/>
          </p:nvPr>
        </p:nvPicPr>
        <p:blipFill>
          <a:blip r:embed="rId1"/>
          <a:stretch>
            <a:fillRect/>
          </a:stretch>
        </p:blipFill>
        <p:spPr>
          <a:xfrm>
            <a:off x="493395" y="1280160"/>
            <a:ext cx="9266555" cy="5082540"/>
          </a:xfrm>
          <a:prstGeom prst="rect">
            <a:avLst/>
          </a:prstGeom>
        </p:spPr>
      </p:pic>
      <p:sp>
        <p:nvSpPr>
          <p:cNvPr id="51204" name="Footer Placeholder 4"/>
          <p:cNvSpPr txBox="1">
            <a:spLocks noGrp="1"/>
          </p:cNvSpPr>
          <p:nvPr>
            <p:ph type="ftr" sz="quarter" idx="11"/>
          </p:nvPr>
        </p:nvSpPr>
        <p:spPr>
          <a:xfrm>
            <a:off x="4038600" y="6459538"/>
            <a:ext cx="4114800" cy="365125"/>
          </a:xfrm>
          <a:noFill/>
          <a:ln>
            <a:noFill/>
          </a:ln>
        </p:spPr>
        <p:txBody>
          <a:bodyPr anchor="ctr" anchorCtr="0"/>
          <a:p>
            <a:pPr marL="0" indent="0" algn="ctr" defTabSz="457200" eaLnBrk="1" hangingPunct="1">
              <a:lnSpc>
                <a:spcPct val="100000"/>
              </a:lnSpc>
              <a:spcBef>
                <a:spcPct val="0"/>
              </a:spcBef>
              <a:buFontTx/>
              <a:buNone/>
            </a:pPr>
            <a:r>
              <a:rPr lang="en-IN" altLang="en-US" sz="1600" dirty="0">
                <a:solidFill>
                  <a:schemeClr val="bg1"/>
                </a:solidFill>
              </a:rPr>
              <a:t>Academic Year – 2024-25</a:t>
            </a:r>
            <a:endParaRPr lang="en-US" altLang="en-US" sz="1600" dirty="0">
              <a:solidFill>
                <a:schemeClr val="bg1"/>
              </a:solidFill>
            </a:endParaRPr>
          </a:p>
        </p:txBody>
      </p:sp>
      <p:sp>
        <p:nvSpPr>
          <p:cNvPr id="51205" name="Slide Number Placeholder 5"/>
          <p:cNvSpPr txBox="1">
            <a:spLocks noGrp="1"/>
          </p:cNvSpPr>
          <p:nvPr>
            <p:ph type="sldNum" sz="quarter" idx="12"/>
          </p:nvPr>
        </p:nvSpPr>
        <p:spPr>
          <a:xfrm>
            <a:off x="9244013" y="6445250"/>
            <a:ext cx="2743200" cy="365125"/>
          </a:xfrm>
          <a:noFill/>
          <a:ln>
            <a:noFill/>
          </a:ln>
        </p:spPr>
        <p:txBody>
          <a:bodyPr anchor="ctr" anchorCtr="0"/>
          <a:p>
            <a:pPr marL="0" indent="0" algn="r" defTabSz="457200" eaLnBrk="1" hangingPunct="1">
              <a:lnSpc>
                <a:spcPct val="100000"/>
              </a:lnSpc>
              <a:spcBef>
                <a:spcPct val="0"/>
              </a:spcBef>
              <a:buFontTx/>
              <a:buNone/>
            </a:pPr>
            <a:fld id="{9A0DB2DC-4C9A-4742-B13C-FB6460FD3503}" type="slidenum">
              <a:rPr lang="en-US" altLang="en-US" sz="1600" dirty="0">
                <a:solidFill>
                  <a:schemeClr val="bg1"/>
                </a:solidFill>
              </a:rPr>
            </a:fld>
            <a:endParaRPr lang="en-US" altLang="en-US" sz="1600" dirty="0">
              <a:solidFill>
                <a:schemeClr val="bg1"/>
              </a:solidFill>
            </a:endParaRPr>
          </a:p>
        </p:txBody>
      </p:sp>
      <p:sp>
        <p:nvSpPr>
          <p:cNvPr id="11" name="Rectangle 10"/>
          <p:cNvSpPr/>
          <p:nvPr/>
        </p:nvSpPr>
        <p:spPr>
          <a:xfrm>
            <a:off x="0" y="-14287"/>
            <a:ext cx="12192000" cy="3921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en-IN" sz="1800" b="0" i="0" u="none" strike="noStrike" kern="1200" cap="none" spc="0" normalizeH="0" baseline="0" noProof="0">
              <a:ln>
                <a:noFill/>
              </a:ln>
              <a:solidFill>
                <a:schemeClr val="lt1"/>
              </a:solidFill>
              <a:effectLst/>
              <a:uLnTx/>
              <a:uFillTx/>
              <a:latin typeface="+mn-lt"/>
              <a:ea typeface="+mn-ea"/>
              <a:cs typeface="+mn-cs"/>
            </a:endParaRPr>
          </a:p>
        </p:txBody>
      </p:sp>
      <p:sp>
        <p:nvSpPr>
          <p:cNvPr id="51207" name="TextBox 12"/>
          <p:cNvSpPr txBox="1"/>
          <p:nvPr/>
        </p:nvSpPr>
        <p:spPr>
          <a:xfrm>
            <a:off x="412750" y="450850"/>
            <a:ext cx="11487150" cy="101473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defTabSz="457200" eaLnBrk="1" hangingPunct="1">
              <a:lnSpc>
                <a:spcPct val="100000"/>
              </a:lnSpc>
              <a:spcBef>
                <a:spcPct val="0"/>
              </a:spcBef>
              <a:buFontTx/>
              <a:buNone/>
            </a:pPr>
            <a:r>
              <a:rPr lang="en-IN" altLang="en-US" sz="3000" b="1" dirty="0">
                <a:solidFill>
                  <a:schemeClr val="accent1"/>
                </a:solidFill>
              </a:rPr>
              <a:t>IMPLEMENTATION</a:t>
            </a:r>
            <a:endParaRPr lang="en-US" altLang="en-US" sz="3000" b="1" dirty="0">
              <a:solidFill>
                <a:schemeClr val="accent1"/>
              </a:solidFill>
            </a:endParaRPr>
          </a:p>
          <a:p>
            <a:pPr marL="0" lvl="0" indent="0" defTabSz="457200" eaLnBrk="1" hangingPunct="1">
              <a:lnSpc>
                <a:spcPct val="100000"/>
              </a:lnSpc>
              <a:spcBef>
                <a:spcPct val="0"/>
              </a:spcBef>
              <a:buFontTx/>
              <a:buNone/>
            </a:pPr>
            <a:endParaRPr lang="en-US" altLang="en-US" sz="3000" b="1" dirty="0">
              <a:solidFill>
                <a:schemeClr val="accent1"/>
              </a:solidFill>
            </a:endParaRPr>
          </a:p>
        </p:txBody>
      </p:sp>
      <p:cxnSp>
        <p:nvCxnSpPr>
          <p:cNvPr id="18" name="Straight Connector 17"/>
          <p:cNvCxnSpPr/>
          <p:nvPr/>
        </p:nvCxnSpPr>
        <p:spPr>
          <a:xfrm>
            <a:off x="9525" y="1050925"/>
            <a:ext cx="12182475" cy="0"/>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51209" name="Footer Placeholder 4"/>
          <p:cNvSpPr txBox="1"/>
          <p:nvPr/>
        </p:nvSpPr>
        <p:spPr>
          <a:xfrm>
            <a:off x="61913" y="6464300"/>
            <a:ext cx="4114800" cy="365125"/>
          </a:xfrm>
          <a:prstGeom prst="rect">
            <a:avLst/>
          </a:prstGeom>
          <a:noFill/>
          <a:ln w="9525">
            <a:noFill/>
          </a:ln>
        </p:spPr>
        <p:txBody>
          <a:bodyPr anchor="ctr" anchorCtr="0"/>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defTabSz="457200" eaLnBrk="1" hangingPunct="1">
              <a:lnSpc>
                <a:spcPct val="100000"/>
              </a:lnSpc>
              <a:spcBef>
                <a:spcPct val="0"/>
              </a:spcBef>
              <a:buFontTx/>
              <a:buNone/>
            </a:pPr>
            <a:r>
              <a:rPr lang="en-IN" altLang="en-US" sz="1600" dirty="0">
                <a:solidFill>
                  <a:schemeClr val="bg1"/>
                </a:solidFill>
              </a:rPr>
              <a:t>Enrollment No:</a:t>
            </a:r>
            <a:endParaRPr lang="en-US" altLang="en-US" sz="1600" dirty="0">
              <a:solidFill>
                <a:schemeClr val="bg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 name="Rectangle 16"/>
          <p:cNvSpPr/>
          <p:nvPr/>
        </p:nvSpPr>
        <p:spPr>
          <a:xfrm>
            <a:off x="9525" y="6407150"/>
            <a:ext cx="12192000" cy="4476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en-IN" sz="1800" b="0" i="0" u="none" strike="noStrike" kern="1200" cap="none" spc="0" normalizeH="0" baseline="0" noProof="0">
              <a:ln>
                <a:noFill/>
              </a:ln>
              <a:solidFill>
                <a:schemeClr val="accent1"/>
              </a:solidFill>
              <a:effectLst/>
              <a:uLnTx/>
              <a:uFillTx/>
              <a:latin typeface="+mn-lt"/>
              <a:ea typeface="+mn-ea"/>
              <a:cs typeface="+mn-cs"/>
            </a:endParaRPr>
          </a:p>
        </p:txBody>
      </p:sp>
      <p:pic>
        <p:nvPicPr>
          <p:cNvPr id="3" name="Content Placeholder 2" descr="Screenshot 2024-10-25 131400"/>
          <p:cNvPicPr>
            <a:picLocks noChangeAspect="1"/>
          </p:cNvPicPr>
          <p:nvPr>
            <p:ph idx="1"/>
          </p:nvPr>
        </p:nvPicPr>
        <p:blipFill>
          <a:blip r:embed="rId1"/>
          <a:stretch>
            <a:fillRect/>
          </a:stretch>
        </p:blipFill>
        <p:spPr>
          <a:xfrm>
            <a:off x="292100" y="2054225"/>
            <a:ext cx="11622405" cy="3299460"/>
          </a:xfrm>
          <a:prstGeom prst="rect">
            <a:avLst/>
          </a:prstGeom>
        </p:spPr>
      </p:pic>
      <p:sp>
        <p:nvSpPr>
          <p:cNvPr id="53252" name="Footer Placeholder 4"/>
          <p:cNvSpPr txBox="1">
            <a:spLocks noGrp="1"/>
          </p:cNvSpPr>
          <p:nvPr>
            <p:ph type="ftr" sz="quarter" idx="11"/>
          </p:nvPr>
        </p:nvSpPr>
        <p:spPr>
          <a:xfrm>
            <a:off x="4038600" y="6459538"/>
            <a:ext cx="4114800" cy="365125"/>
          </a:xfrm>
          <a:noFill/>
          <a:ln>
            <a:noFill/>
          </a:ln>
        </p:spPr>
        <p:txBody>
          <a:bodyPr anchor="ctr" anchorCtr="0"/>
          <a:p>
            <a:pPr marL="0" indent="0" algn="ctr" defTabSz="457200" eaLnBrk="1" hangingPunct="1">
              <a:lnSpc>
                <a:spcPct val="100000"/>
              </a:lnSpc>
              <a:spcBef>
                <a:spcPct val="0"/>
              </a:spcBef>
              <a:buFontTx/>
              <a:buNone/>
            </a:pPr>
            <a:r>
              <a:rPr lang="en-IN" altLang="en-US" sz="1600" dirty="0">
                <a:solidFill>
                  <a:schemeClr val="bg1"/>
                </a:solidFill>
              </a:rPr>
              <a:t>Academic Year – 2024-25</a:t>
            </a:r>
            <a:endParaRPr lang="en-US" altLang="en-US" sz="1600" dirty="0">
              <a:solidFill>
                <a:schemeClr val="bg1"/>
              </a:solidFill>
            </a:endParaRPr>
          </a:p>
        </p:txBody>
      </p:sp>
      <p:sp>
        <p:nvSpPr>
          <p:cNvPr id="53253" name="Slide Number Placeholder 5"/>
          <p:cNvSpPr txBox="1">
            <a:spLocks noGrp="1"/>
          </p:cNvSpPr>
          <p:nvPr>
            <p:ph type="sldNum" sz="quarter" idx="12"/>
          </p:nvPr>
        </p:nvSpPr>
        <p:spPr>
          <a:xfrm>
            <a:off x="9244013" y="6445250"/>
            <a:ext cx="2743200" cy="365125"/>
          </a:xfrm>
          <a:noFill/>
          <a:ln>
            <a:noFill/>
          </a:ln>
        </p:spPr>
        <p:txBody>
          <a:bodyPr anchor="ctr" anchorCtr="0"/>
          <a:p>
            <a:pPr marL="0" indent="0" algn="r" defTabSz="457200" eaLnBrk="1" hangingPunct="1">
              <a:lnSpc>
                <a:spcPct val="100000"/>
              </a:lnSpc>
              <a:spcBef>
                <a:spcPct val="0"/>
              </a:spcBef>
              <a:buFontTx/>
              <a:buNone/>
            </a:pPr>
            <a:fld id="{9A0DB2DC-4C9A-4742-B13C-FB6460FD3503}" type="slidenum">
              <a:rPr lang="en-US" altLang="en-US" sz="1600" dirty="0">
                <a:solidFill>
                  <a:schemeClr val="bg1"/>
                </a:solidFill>
              </a:rPr>
            </a:fld>
            <a:endParaRPr lang="en-US" altLang="en-US" sz="1600" dirty="0">
              <a:solidFill>
                <a:schemeClr val="bg1"/>
              </a:solidFill>
            </a:endParaRPr>
          </a:p>
        </p:txBody>
      </p:sp>
      <p:sp>
        <p:nvSpPr>
          <p:cNvPr id="11" name="Rectangle 10"/>
          <p:cNvSpPr/>
          <p:nvPr/>
        </p:nvSpPr>
        <p:spPr>
          <a:xfrm>
            <a:off x="0" y="-14287"/>
            <a:ext cx="12192000" cy="3921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en-IN" sz="1800" b="0" i="0" u="none" strike="noStrike" kern="1200" cap="none" spc="0" normalizeH="0" baseline="0" noProof="0">
              <a:ln>
                <a:noFill/>
              </a:ln>
              <a:solidFill>
                <a:schemeClr val="lt1"/>
              </a:solidFill>
              <a:effectLst/>
              <a:uLnTx/>
              <a:uFillTx/>
              <a:latin typeface="+mn-lt"/>
              <a:ea typeface="+mn-ea"/>
              <a:cs typeface="+mn-cs"/>
            </a:endParaRPr>
          </a:p>
        </p:txBody>
      </p:sp>
      <p:sp>
        <p:nvSpPr>
          <p:cNvPr id="53255" name="TextBox 12"/>
          <p:cNvSpPr txBox="1"/>
          <p:nvPr/>
        </p:nvSpPr>
        <p:spPr>
          <a:xfrm>
            <a:off x="412750" y="450850"/>
            <a:ext cx="11487150" cy="101473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defTabSz="457200" eaLnBrk="1" hangingPunct="1">
              <a:lnSpc>
                <a:spcPct val="100000"/>
              </a:lnSpc>
              <a:spcBef>
                <a:spcPct val="0"/>
              </a:spcBef>
              <a:buFontTx/>
              <a:buNone/>
            </a:pPr>
            <a:r>
              <a:rPr lang="en-IN" altLang="en-US" sz="3000" b="1" dirty="0">
                <a:solidFill>
                  <a:schemeClr val="accent1"/>
                </a:solidFill>
              </a:rPr>
              <a:t>IMPLEMENTATION</a:t>
            </a:r>
            <a:endParaRPr lang="en-US" altLang="en-US" sz="3000" b="1" dirty="0">
              <a:solidFill>
                <a:schemeClr val="accent1"/>
              </a:solidFill>
            </a:endParaRPr>
          </a:p>
          <a:p>
            <a:pPr marL="0" lvl="0" indent="0" defTabSz="457200" eaLnBrk="1" hangingPunct="1">
              <a:lnSpc>
                <a:spcPct val="100000"/>
              </a:lnSpc>
              <a:spcBef>
                <a:spcPct val="0"/>
              </a:spcBef>
              <a:buFontTx/>
              <a:buNone/>
            </a:pPr>
            <a:endParaRPr lang="en-US" altLang="en-US" sz="3000" b="1" dirty="0">
              <a:solidFill>
                <a:schemeClr val="accent1"/>
              </a:solidFill>
            </a:endParaRPr>
          </a:p>
        </p:txBody>
      </p:sp>
      <p:cxnSp>
        <p:nvCxnSpPr>
          <p:cNvPr id="18" name="Straight Connector 17"/>
          <p:cNvCxnSpPr/>
          <p:nvPr/>
        </p:nvCxnSpPr>
        <p:spPr>
          <a:xfrm>
            <a:off x="9525" y="1050925"/>
            <a:ext cx="12182475" cy="0"/>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53257" name="Footer Placeholder 4"/>
          <p:cNvSpPr txBox="1"/>
          <p:nvPr/>
        </p:nvSpPr>
        <p:spPr>
          <a:xfrm>
            <a:off x="61913" y="6464300"/>
            <a:ext cx="4114800" cy="365125"/>
          </a:xfrm>
          <a:prstGeom prst="rect">
            <a:avLst/>
          </a:prstGeom>
          <a:noFill/>
          <a:ln w="9525">
            <a:noFill/>
          </a:ln>
        </p:spPr>
        <p:txBody>
          <a:bodyPr anchor="ctr" anchorCtr="0"/>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defTabSz="457200" eaLnBrk="1" hangingPunct="1">
              <a:lnSpc>
                <a:spcPct val="100000"/>
              </a:lnSpc>
              <a:spcBef>
                <a:spcPct val="0"/>
              </a:spcBef>
              <a:buFontTx/>
              <a:buNone/>
            </a:pPr>
            <a:r>
              <a:rPr lang="en-IN" altLang="en-US" sz="1600" dirty="0">
                <a:solidFill>
                  <a:schemeClr val="bg1"/>
                </a:solidFill>
              </a:rPr>
              <a:t>Enrollment No:</a:t>
            </a:r>
            <a:endParaRPr lang="en-US" altLang="en-US" sz="1600" dirty="0">
              <a:solidFill>
                <a:schemeClr val="bg1"/>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 name="Rectangle 16"/>
          <p:cNvSpPr/>
          <p:nvPr/>
        </p:nvSpPr>
        <p:spPr>
          <a:xfrm>
            <a:off x="9525" y="6407150"/>
            <a:ext cx="12192000" cy="4476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en-IN" sz="1800" b="0" i="0" u="none" strike="noStrike" kern="1200" cap="none" spc="0" normalizeH="0" baseline="0" noProof="0">
              <a:ln>
                <a:noFill/>
              </a:ln>
              <a:solidFill>
                <a:schemeClr val="accent1"/>
              </a:solidFill>
              <a:effectLst/>
              <a:uLnTx/>
              <a:uFillTx/>
              <a:latin typeface="+mn-lt"/>
              <a:ea typeface="+mn-ea"/>
              <a:cs typeface="+mn-cs"/>
            </a:endParaRPr>
          </a:p>
        </p:txBody>
      </p:sp>
      <p:sp>
        <p:nvSpPr>
          <p:cNvPr id="55299" name="Content Placeholder 3"/>
          <p:cNvSpPr>
            <a:spLocks noGrp="1"/>
          </p:cNvSpPr>
          <p:nvPr>
            <p:ph idx="1"/>
          </p:nvPr>
        </p:nvSpPr>
        <p:spPr>
          <a:xfrm>
            <a:off x="257175" y="1115060"/>
            <a:ext cx="11642725" cy="5007610"/>
          </a:xfrm>
        </p:spPr>
        <p:txBody>
          <a:bodyPr vert="horz" wrap="square" lIns="91440" tIns="45720" rIns="91440" bIns="45720" anchor="t" anchorCtr="0"/>
          <a:p>
            <a:pPr algn="just" eaLnBrk="1" hangingPunct="1"/>
            <a:r>
              <a:rPr lang="en-IN" altLang="en-US" sz="1200" dirty="0">
                <a:latin typeface="Segoe UI Black" panose="020B0A02040204020203" charset="0"/>
                <a:cs typeface="Segoe UI Black" panose="020B0A02040204020203" charset="0"/>
              </a:rPr>
              <a:t>XGBOOST: ACCURACY-0.939</a:t>
            </a:r>
            <a:endParaRPr lang="en-IN" altLang="en-US" sz="1200" dirty="0">
              <a:latin typeface="Segoe UI Black" panose="020B0A02040204020203" charset="0"/>
              <a:cs typeface="Segoe UI Black" panose="020B0A02040204020203" charset="0"/>
            </a:endParaRPr>
          </a:p>
          <a:p>
            <a:pPr marL="0" indent="0" algn="just" eaLnBrk="1" hangingPunct="1">
              <a:buNone/>
            </a:pPr>
            <a:r>
              <a:rPr lang="en-IN" altLang="en-US" sz="1200" dirty="0">
                <a:latin typeface="Segoe UI Black" panose="020B0A02040204020203" charset="0"/>
                <a:cs typeface="Segoe UI Black" panose="020B0A02040204020203" charset="0"/>
              </a:rPr>
              <a:t>     F1 SCORE-</a:t>
            </a:r>
            <a:r>
              <a:rPr lang="en-IN" altLang="en-US" sz="1200" dirty="0">
                <a:latin typeface="Segoe UI Black" panose="020B0A02040204020203" charset="0"/>
                <a:cs typeface="Segoe UI Black" panose="020B0A02040204020203" charset="0"/>
                <a:sym typeface="+mn-ea"/>
              </a:rPr>
              <a:t>0.892</a:t>
            </a:r>
            <a:endParaRPr lang="en-IN" altLang="en-US" sz="1200" dirty="0">
              <a:latin typeface="Segoe UI Black" panose="020B0A02040204020203" charset="0"/>
              <a:cs typeface="Segoe UI Black" panose="020B0A02040204020203" charset="0"/>
              <a:sym typeface="+mn-ea"/>
            </a:endParaRPr>
          </a:p>
          <a:p>
            <a:pPr marL="0" indent="0" algn="just" eaLnBrk="1" hangingPunct="1">
              <a:buNone/>
            </a:pPr>
            <a:r>
              <a:rPr lang="en-IN" altLang="en-US" sz="1200" dirty="0">
                <a:latin typeface="Segoe UI Black" panose="020B0A02040204020203" charset="0"/>
                <a:cs typeface="Segoe UI Black" panose="020B0A02040204020203" charset="0"/>
                <a:sym typeface="+mn-ea"/>
              </a:rPr>
              <a:t>     </a:t>
            </a:r>
            <a:r>
              <a:rPr lang="en-IN" altLang="en-US" sz="1200" dirty="0">
                <a:latin typeface="Segoe UI Black" panose="020B0A02040204020203" charset="0"/>
                <a:cs typeface="Segoe UI Black" panose="020B0A02040204020203" charset="0"/>
              </a:rPr>
              <a:t>ROC CURVE-0.97</a:t>
            </a:r>
            <a:endParaRPr lang="en-IN" altLang="en-US" sz="1200" dirty="0">
              <a:latin typeface="Segoe UI Black" panose="020B0A02040204020203" charset="0"/>
              <a:cs typeface="Segoe UI Black" panose="020B0A02040204020203" charset="0"/>
            </a:endParaRPr>
          </a:p>
          <a:p>
            <a:pPr marL="0" indent="0" algn="just" eaLnBrk="1" hangingPunct="1">
              <a:buNone/>
            </a:pPr>
            <a:r>
              <a:rPr lang="en-IN" altLang="en-US" sz="1200" dirty="0">
                <a:latin typeface="Segoe UI Black" panose="020B0A02040204020203" charset="0"/>
                <a:cs typeface="Segoe UI Black" panose="020B0A02040204020203" charset="0"/>
              </a:rPr>
              <a:t>     AUC-0.966</a:t>
            </a:r>
            <a:endParaRPr lang="en-IN" altLang="en-US" sz="1200" dirty="0">
              <a:latin typeface="Segoe UI Black" panose="020B0A02040204020203" charset="0"/>
              <a:cs typeface="Segoe UI Black" panose="020B0A02040204020203" charset="0"/>
            </a:endParaRPr>
          </a:p>
          <a:p>
            <a:pPr marL="0" indent="0" algn="just" eaLnBrk="1" hangingPunct="1">
              <a:buNone/>
            </a:pPr>
            <a:r>
              <a:rPr lang="en-IN" altLang="en-US" sz="1200" dirty="0">
                <a:latin typeface="Segoe UI Black" panose="020B0A02040204020203" charset="0"/>
                <a:cs typeface="Segoe UI Black" panose="020B0A02040204020203" charset="0"/>
              </a:rPr>
              <a:t>     CONFUSION MATRIX-</a:t>
            </a:r>
            <a:r>
              <a:rPr lang="en-IN" altLang="en-US" sz="1200" dirty="0">
                <a:latin typeface="Segoe UI Black" panose="020B0A02040204020203" charset="0"/>
                <a:cs typeface="Segoe UI Black" panose="020B0A02040204020203" charset="0"/>
                <a:sym typeface="+mn-ea"/>
              </a:rPr>
              <a:t>[[272 8]</a:t>
            </a:r>
            <a:endParaRPr lang="en-IN" altLang="en-US" sz="1200" dirty="0">
              <a:latin typeface="Segoe UI Black" panose="020B0A02040204020203" charset="0"/>
              <a:cs typeface="Segoe UI Black" panose="020B0A02040204020203" charset="0"/>
              <a:sym typeface="+mn-ea"/>
            </a:endParaRPr>
          </a:p>
          <a:p>
            <a:pPr marL="0" indent="0" algn="just" eaLnBrk="1" hangingPunct="1">
              <a:buNone/>
            </a:pPr>
            <a:r>
              <a:rPr lang="en-IN" altLang="en-US" sz="1200" dirty="0">
                <a:latin typeface="Segoe UI Black" panose="020B0A02040204020203" charset="0"/>
                <a:cs typeface="Segoe UI Black" panose="020B0A02040204020203" charset="0"/>
                <a:sym typeface="+mn-ea"/>
              </a:rPr>
              <a:t>                                           [ 16 100]]</a:t>
            </a:r>
            <a:endParaRPr lang="en-IN" altLang="en-US" sz="1200" dirty="0">
              <a:latin typeface="Segoe UI Black" panose="020B0A02040204020203" charset="0"/>
              <a:cs typeface="Segoe UI Black" panose="020B0A02040204020203" charset="0"/>
            </a:endParaRPr>
          </a:p>
          <a:p>
            <a:pPr algn="just" eaLnBrk="1" hangingPunct="1"/>
            <a:r>
              <a:rPr lang="en-IN" altLang="en-US" sz="1200" dirty="0">
                <a:latin typeface="Segoe UI Black" panose="020B0A02040204020203" charset="0"/>
                <a:cs typeface="Segoe UI Black" panose="020B0A02040204020203" charset="0"/>
              </a:rPr>
              <a:t>SHAP: ACCURACY-</a:t>
            </a:r>
            <a:r>
              <a:rPr lang="en-IN" altLang="en-US" sz="1200" dirty="0">
                <a:latin typeface="Segoe UI Black" panose="020B0A02040204020203" charset="0"/>
                <a:cs typeface="Segoe UI Black" panose="020B0A02040204020203" charset="0"/>
                <a:sym typeface="+mn-ea"/>
              </a:rPr>
              <a:t>0.921</a:t>
            </a:r>
            <a:endParaRPr lang="en-IN" altLang="en-US" sz="1200" dirty="0">
              <a:latin typeface="Segoe UI Black" panose="020B0A02040204020203" charset="0"/>
              <a:cs typeface="Segoe UI Black" panose="020B0A02040204020203" charset="0"/>
            </a:endParaRPr>
          </a:p>
          <a:p>
            <a:pPr marL="0" indent="0" algn="just" eaLnBrk="1" hangingPunct="1">
              <a:buNone/>
            </a:pPr>
            <a:r>
              <a:rPr lang="en-IN" altLang="en-US" sz="1200" dirty="0">
                <a:latin typeface="Segoe UI Black" panose="020B0A02040204020203" charset="0"/>
                <a:cs typeface="Segoe UI Black" panose="020B0A02040204020203" charset="0"/>
              </a:rPr>
              <a:t>     F1 SCORE-</a:t>
            </a:r>
            <a:r>
              <a:rPr lang="en-IN" altLang="en-US" sz="1200" dirty="0">
                <a:latin typeface="Segoe UI Black" panose="020B0A02040204020203" charset="0"/>
                <a:cs typeface="Segoe UI Black" panose="020B0A02040204020203" charset="0"/>
                <a:sym typeface="+mn-ea"/>
              </a:rPr>
              <a:t>0.859</a:t>
            </a:r>
            <a:endParaRPr lang="en-IN" altLang="en-US" sz="1200" dirty="0">
              <a:latin typeface="Segoe UI Black" panose="020B0A02040204020203" charset="0"/>
              <a:cs typeface="Segoe UI Black" panose="020B0A02040204020203" charset="0"/>
            </a:endParaRPr>
          </a:p>
          <a:p>
            <a:pPr marL="0" indent="0" algn="just" eaLnBrk="1" hangingPunct="1">
              <a:buNone/>
            </a:pPr>
            <a:r>
              <a:rPr lang="en-IN" altLang="en-US" sz="1200" dirty="0">
                <a:latin typeface="Segoe UI Black" panose="020B0A02040204020203" charset="0"/>
                <a:cs typeface="Segoe UI Black" panose="020B0A02040204020203" charset="0"/>
              </a:rPr>
              <a:t>     ROC CURVE-</a:t>
            </a:r>
            <a:r>
              <a:rPr lang="en-IN" altLang="en-US" sz="1200" dirty="0">
                <a:latin typeface="Segoe UI Black" panose="020B0A02040204020203" charset="0"/>
                <a:cs typeface="Segoe UI Black" panose="020B0A02040204020203" charset="0"/>
                <a:sym typeface="+mn-ea"/>
              </a:rPr>
              <a:t>0.97</a:t>
            </a:r>
            <a:r>
              <a:rPr lang="en-IN" altLang="en-US" sz="1200" dirty="0">
                <a:latin typeface="Segoe UI Black" panose="020B0A02040204020203" charset="0"/>
                <a:cs typeface="Segoe UI Black" panose="020B0A02040204020203" charset="0"/>
              </a:rPr>
              <a:t>	</a:t>
            </a:r>
            <a:endParaRPr lang="en-IN" altLang="en-US" sz="1200" dirty="0">
              <a:latin typeface="Segoe UI Black" panose="020B0A02040204020203" charset="0"/>
              <a:cs typeface="Segoe UI Black" panose="020B0A02040204020203" charset="0"/>
            </a:endParaRPr>
          </a:p>
          <a:p>
            <a:pPr marL="0" indent="0" algn="just" eaLnBrk="1" hangingPunct="1">
              <a:buNone/>
            </a:pPr>
            <a:r>
              <a:rPr lang="en-IN" altLang="en-US" sz="1200" dirty="0">
                <a:latin typeface="Segoe UI Black" panose="020B0A02040204020203" charset="0"/>
                <a:cs typeface="Segoe UI Black" panose="020B0A02040204020203" charset="0"/>
              </a:rPr>
              <a:t>     AUC-</a:t>
            </a:r>
            <a:r>
              <a:rPr lang="en-IN" altLang="en-US" sz="1200" dirty="0">
                <a:latin typeface="Segoe UI Black" panose="020B0A02040204020203" charset="0"/>
                <a:cs typeface="Segoe UI Black" panose="020B0A02040204020203" charset="0"/>
                <a:sym typeface="+mn-ea"/>
              </a:rPr>
              <a:t>0.967</a:t>
            </a:r>
            <a:endParaRPr lang="en-IN" altLang="en-US" sz="1200" dirty="0">
              <a:latin typeface="Segoe UI Black" panose="020B0A02040204020203" charset="0"/>
              <a:cs typeface="Segoe UI Black" panose="020B0A02040204020203" charset="0"/>
            </a:endParaRPr>
          </a:p>
          <a:p>
            <a:pPr marL="0" indent="0" algn="just" eaLnBrk="1" hangingPunct="1">
              <a:buNone/>
            </a:pPr>
            <a:r>
              <a:rPr lang="en-IN" altLang="en-US" sz="1200" dirty="0">
                <a:latin typeface="Segoe UI Black" panose="020B0A02040204020203" charset="0"/>
                <a:cs typeface="Segoe UI Black" panose="020B0A02040204020203" charset="0"/>
              </a:rPr>
              <a:t>     CONFUSION MATRIX-</a:t>
            </a:r>
            <a:r>
              <a:rPr lang="en-IN" altLang="en-US" sz="1200" dirty="0">
                <a:latin typeface="Segoe UI Black" panose="020B0A02040204020203" charset="0"/>
                <a:cs typeface="Segoe UI Black" panose="020B0A02040204020203" charset="0"/>
                <a:sym typeface="+mn-ea"/>
              </a:rPr>
              <a:t>[[270 10]</a:t>
            </a:r>
            <a:endParaRPr lang="en-IN" altLang="en-US" sz="1200" dirty="0">
              <a:latin typeface="Segoe UI Black" panose="020B0A02040204020203" charset="0"/>
              <a:cs typeface="Segoe UI Black" panose="020B0A02040204020203" charset="0"/>
              <a:sym typeface="+mn-ea"/>
            </a:endParaRPr>
          </a:p>
          <a:p>
            <a:pPr marL="0" indent="0" algn="just" eaLnBrk="1" hangingPunct="1">
              <a:buNone/>
            </a:pPr>
            <a:r>
              <a:rPr lang="en-IN" altLang="en-US" sz="1200" dirty="0">
                <a:latin typeface="Segoe UI Black" panose="020B0A02040204020203" charset="0"/>
                <a:cs typeface="Segoe UI Black" panose="020B0A02040204020203" charset="0"/>
              </a:rPr>
              <a:t>                                            </a:t>
            </a:r>
            <a:r>
              <a:rPr lang="en-IN" altLang="en-US" sz="1200" dirty="0">
                <a:latin typeface="Segoe UI Black" panose="020B0A02040204020203" charset="0"/>
                <a:cs typeface="Segoe UI Black" panose="020B0A02040204020203" charset="0"/>
                <a:sym typeface="+mn-ea"/>
              </a:rPr>
              <a:t>[ 21 95]]</a:t>
            </a:r>
            <a:endParaRPr lang="en-IN" altLang="en-US" sz="1200" dirty="0">
              <a:latin typeface="Segoe UI Black" panose="020B0A02040204020203" charset="0"/>
              <a:cs typeface="Segoe UI Black" panose="020B0A02040204020203" charset="0"/>
              <a:sym typeface="+mn-ea"/>
            </a:endParaRPr>
          </a:p>
          <a:p>
            <a:pPr marL="0" indent="0" algn="just" eaLnBrk="1" hangingPunct="1">
              <a:buNone/>
            </a:pPr>
            <a:endParaRPr lang="en-IN" altLang="en-US" sz="1200" dirty="0">
              <a:latin typeface="Segoe UI Black" panose="020B0A02040204020203" charset="0"/>
              <a:cs typeface="Segoe UI Black" panose="020B0A02040204020203" charset="0"/>
            </a:endParaRPr>
          </a:p>
          <a:p>
            <a:pPr marL="0" indent="0" algn="just" eaLnBrk="1" hangingPunct="1">
              <a:buNone/>
            </a:pPr>
            <a:r>
              <a:rPr lang="en-IN" altLang="en-US" sz="1200" dirty="0">
                <a:latin typeface="Segoe UI Black" panose="020B0A02040204020203" charset="0"/>
                <a:cs typeface="Segoe UI Black" panose="020B0A02040204020203" charset="0"/>
              </a:rPr>
              <a:t>IN COMPARISION , XGBOOST PERFORMS HIGH ACCURACY HEART FAILURE PREDICTION THAN OTHER DEEP LEARNING MODELS .</a:t>
            </a:r>
            <a:endParaRPr lang="en-IN" altLang="en-US" sz="1200" dirty="0">
              <a:latin typeface="Segoe UI Black" panose="020B0A02040204020203" charset="0"/>
              <a:cs typeface="Segoe UI Black" panose="020B0A02040204020203" charset="0"/>
            </a:endParaRPr>
          </a:p>
          <a:p>
            <a:pPr marL="0" indent="0" algn="just" eaLnBrk="1" hangingPunct="1">
              <a:buNone/>
            </a:pPr>
            <a:r>
              <a:rPr lang="en-IN" altLang="en-US" sz="1200" dirty="0">
                <a:latin typeface="Segoe UI Black" panose="020B0A02040204020203" charset="0"/>
                <a:cs typeface="Segoe UI Black" panose="020B0A02040204020203" charset="0"/>
              </a:rPr>
              <a:t>THE SECOND MOST PREFFERED ACCURACY RUNNING MODEL INCLUDES SHAP MODEL.</a:t>
            </a:r>
            <a:endParaRPr lang="en-IN" altLang="en-US" sz="1200" dirty="0">
              <a:latin typeface="Segoe UI Black" panose="020B0A02040204020203" charset="0"/>
              <a:cs typeface="Segoe UI Black" panose="020B0A02040204020203" charset="0"/>
            </a:endParaRPr>
          </a:p>
          <a:p>
            <a:pPr marL="0" indent="0" algn="just" eaLnBrk="1" hangingPunct="1">
              <a:buNone/>
            </a:pPr>
            <a:r>
              <a:rPr lang="en-IN" altLang="en-US" sz="1200" dirty="0">
                <a:latin typeface="Segoe UI Black" panose="020B0A02040204020203" charset="0"/>
                <a:cs typeface="Segoe UI Black" panose="020B0A02040204020203" charset="0"/>
              </a:rPr>
              <a:t>WE USED XGBOOST FOR BETTER ACCURACY AND SHAP TO TRAIN AND EXPERIMENT WITH THE DATASET IN ORDER TO GET VARIOUS OUTPUTS TO KNOW HOW HF PREDICTION WORKS.</a:t>
            </a:r>
            <a:endParaRPr lang="en-IN" altLang="en-US" sz="1200" dirty="0">
              <a:latin typeface="Segoe UI Black" panose="020B0A02040204020203" charset="0"/>
              <a:cs typeface="Segoe UI Black" panose="020B0A02040204020203" charset="0"/>
            </a:endParaRPr>
          </a:p>
          <a:p>
            <a:pPr marL="0" indent="0" algn="just" eaLnBrk="1" hangingPunct="1">
              <a:buNone/>
            </a:pPr>
            <a:endParaRPr lang="en-IN" altLang="en-US" sz="1200" dirty="0">
              <a:latin typeface="Segoe UI Black" panose="020B0A02040204020203" charset="0"/>
              <a:cs typeface="Segoe UI Black" panose="020B0A02040204020203" charset="0"/>
            </a:endParaRPr>
          </a:p>
        </p:txBody>
      </p:sp>
      <p:sp>
        <p:nvSpPr>
          <p:cNvPr id="55300" name="Footer Placeholder 4"/>
          <p:cNvSpPr txBox="1">
            <a:spLocks noGrp="1"/>
          </p:cNvSpPr>
          <p:nvPr>
            <p:ph type="ftr" sz="quarter" idx="11"/>
          </p:nvPr>
        </p:nvSpPr>
        <p:spPr>
          <a:xfrm>
            <a:off x="4038600" y="6459538"/>
            <a:ext cx="4114800" cy="365125"/>
          </a:xfrm>
          <a:noFill/>
          <a:ln>
            <a:noFill/>
          </a:ln>
        </p:spPr>
        <p:txBody>
          <a:bodyPr anchor="ctr" anchorCtr="0"/>
          <a:p>
            <a:pPr marL="0" indent="0" algn="ctr" defTabSz="457200" eaLnBrk="1" hangingPunct="1">
              <a:lnSpc>
                <a:spcPct val="100000"/>
              </a:lnSpc>
              <a:spcBef>
                <a:spcPct val="0"/>
              </a:spcBef>
              <a:buFontTx/>
              <a:buNone/>
            </a:pPr>
            <a:r>
              <a:rPr lang="en-IN" altLang="en-US" sz="1600" dirty="0">
                <a:solidFill>
                  <a:schemeClr val="bg1"/>
                </a:solidFill>
              </a:rPr>
              <a:t>Academic Year – 2024-25</a:t>
            </a:r>
            <a:endParaRPr lang="en-US" altLang="en-US" sz="1600" dirty="0">
              <a:solidFill>
                <a:schemeClr val="bg1"/>
              </a:solidFill>
            </a:endParaRPr>
          </a:p>
        </p:txBody>
      </p:sp>
      <p:sp>
        <p:nvSpPr>
          <p:cNvPr id="55301" name="Slide Number Placeholder 5"/>
          <p:cNvSpPr txBox="1">
            <a:spLocks noGrp="1"/>
          </p:cNvSpPr>
          <p:nvPr>
            <p:ph type="sldNum" sz="quarter" idx="12"/>
          </p:nvPr>
        </p:nvSpPr>
        <p:spPr>
          <a:xfrm>
            <a:off x="9244013" y="6445250"/>
            <a:ext cx="2743200" cy="365125"/>
          </a:xfrm>
          <a:noFill/>
          <a:ln>
            <a:noFill/>
          </a:ln>
        </p:spPr>
        <p:txBody>
          <a:bodyPr anchor="ctr" anchorCtr="0"/>
          <a:p>
            <a:pPr marL="0" indent="0" algn="r" defTabSz="457200" eaLnBrk="1" hangingPunct="1">
              <a:lnSpc>
                <a:spcPct val="100000"/>
              </a:lnSpc>
              <a:spcBef>
                <a:spcPct val="0"/>
              </a:spcBef>
              <a:buFontTx/>
              <a:buNone/>
            </a:pPr>
            <a:fld id="{9A0DB2DC-4C9A-4742-B13C-FB6460FD3503}" type="slidenum">
              <a:rPr lang="en-US" altLang="en-US" sz="1600" dirty="0">
                <a:solidFill>
                  <a:schemeClr val="bg1"/>
                </a:solidFill>
              </a:rPr>
            </a:fld>
            <a:endParaRPr lang="en-US" altLang="en-US" sz="1600" dirty="0">
              <a:solidFill>
                <a:schemeClr val="bg1"/>
              </a:solidFill>
            </a:endParaRPr>
          </a:p>
        </p:txBody>
      </p:sp>
      <p:sp>
        <p:nvSpPr>
          <p:cNvPr id="11" name="Rectangle 10"/>
          <p:cNvSpPr/>
          <p:nvPr/>
        </p:nvSpPr>
        <p:spPr>
          <a:xfrm>
            <a:off x="0" y="-14287"/>
            <a:ext cx="12192000" cy="3921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en-IN" sz="1800" b="0" i="0" u="none" strike="noStrike" kern="1200" cap="none" spc="0" normalizeH="0" baseline="0" noProof="0">
              <a:ln>
                <a:noFill/>
              </a:ln>
              <a:solidFill>
                <a:schemeClr val="lt1"/>
              </a:solidFill>
              <a:effectLst/>
              <a:uLnTx/>
              <a:uFillTx/>
              <a:latin typeface="+mn-lt"/>
              <a:ea typeface="+mn-ea"/>
              <a:cs typeface="+mn-cs"/>
            </a:endParaRPr>
          </a:p>
        </p:txBody>
      </p:sp>
      <p:sp>
        <p:nvSpPr>
          <p:cNvPr id="55303" name="TextBox 12"/>
          <p:cNvSpPr txBox="1"/>
          <p:nvPr/>
        </p:nvSpPr>
        <p:spPr>
          <a:xfrm>
            <a:off x="412750" y="450850"/>
            <a:ext cx="11487150" cy="591185"/>
          </a:xfrm>
          <a:prstGeom prst="rect">
            <a:avLst/>
          </a:prstGeom>
          <a:noFill/>
          <a:ln w="9525">
            <a:noFill/>
          </a:ln>
        </p:spPr>
        <p:txBody>
          <a:bodyPr>
            <a:no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defTabSz="457200" eaLnBrk="1" hangingPunct="1">
              <a:lnSpc>
                <a:spcPct val="100000"/>
              </a:lnSpc>
              <a:spcBef>
                <a:spcPct val="0"/>
              </a:spcBef>
              <a:buFontTx/>
              <a:buNone/>
            </a:pPr>
            <a:r>
              <a:rPr lang="en-IN" altLang="en-US" sz="3000" b="1" dirty="0">
                <a:solidFill>
                  <a:schemeClr val="accent1"/>
                </a:solidFill>
              </a:rPr>
              <a:t>RESULTS AND APPLICATIONS</a:t>
            </a:r>
            <a:endParaRPr lang="en-US" altLang="en-US" sz="3000" b="1" dirty="0">
              <a:solidFill>
                <a:schemeClr val="accent1"/>
              </a:solidFill>
            </a:endParaRPr>
          </a:p>
          <a:p>
            <a:pPr marL="0" lvl="0" indent="0" defTabSz="457200" eaLnBrk="1" hangingPunct="1">
              <a:lnSpc>
                <a:spcPct val="100000"/>
              </a:lnSpc>
              <a:spcBef>
                <a:spcPct val="0"/>
              </a:spcBef>
              <a:buFontTx/>
              <a:buNone/>
            </a:pPr>
            <a:endParaRPr lang="en-US" altLang="en-US" sz="3000" b="1" dirty="0">
              <a:solidFill>
                <a:schemeClr val="accent1"/>
              </a:solidFill>
            </a:endParaRPr>
          </a:p>
        </p:txBody>
      </p:sp>
      <p:cxnSp>
        <p:nvCxnSpPr>
          <p:cNvPr id="18" name="Straight Connector 17"/>
          <p:cNvCxnSpPr/>
          <p:nvPr/>
        </p:nvCxnSpPr>
        <p:spPr>
          <a:xfrm>
            <a:off x="9525" y="1050925"/>
            <a:ext cx="12182475" cy="0"/>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55305" name="Footer Placeholder 4"/>
          <p:cNvSpPr txBox="1"/>
          <p:nvPr/>
        </p:nvSpPr>
        <p:spPr>
          <a:xfrm>
            <a:off x="61913" y="6464300"/>
            <a:ext cx="4114800" cy="365125"/>
          </a:xfrm>
          <a:prstGeom prst="rect">
            <a:avLst/>
          </a:prstGeom>
          <a:noFill/>
          <a:ln w="9525">
            <a:noFill/>
          </a:ln>
        </p:spPr>
        <p:txBody>
          <a:bodyPr anchor="ctr" anchorCtr="0"/>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defTabSz="457200" eaLnBrk="1" hangingPunct="1">
              <a:lnSpc>
                <a:spcPct val="100000"/>
              </a:lnSpc>
              <a:spcBef>
                <a:spcPct val="0"/>
              </a:spcBef>
              <a:buFontTx/>
              <a:buNone/>
            </a:pPr>
            <a:r>
              <a:rPr lang="en-IN" altLang="en-US" sz="1600" dirty="0">
                <a:solidFill>
                  <a:schemeClr val="bg1"/>
                </a:solidFill>
              </a:rPr>
              <a:t>Enrollment No:</a:t>
            </a:r>
            <a:endParaRPr lang="en-US" altLang="en-US" sz="1600" dirty="0">
              <a:solidFill>
                <a:schemeClr val="bg1"/>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 name="Rectangle 16"/>
          <p:cNvSpPr/>
          <p:nvPr/>
        </p:nvSpPr>
        <p:spPr>
          <a:xfrm>
            <a:off x="9525" y="6407150"/>
            <a:ext cx="12192000" cy="4476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en-IN" sz="1800" b="0" i="0" u="none" strike="noStrike" kern="1200" cap="none" spc="0" normalizeH="0" baseline="0" noProof="0">
              <a:ln>
                <a:noFill/>
              </a:ln>
              <a:solidFill>
                <a:schemeClr val="accent1"/>
              </a:solidFill>
              <a:effectLst/>
              <a:uLnTx/>
              <a:uFillTx/>
              <a:latin typeface="+mn-lt"/>
              <a:ea typeface="+mn-ea"/>
              <a:cs typeface="+mn-cs"/>
            </a:endParaRPr>
          </a:p>
        </p:txBody>
      </p:sp>
      <p:sp>
        <p:nvSpPr>
          <p:cNvPr id="57347" name="Content Placeholder 3"/>
          <p:cNvSpPr>
            <a:spLocks noGrp="1"/>
          </p:cNvSpPr>
          <p:nvPr>
            <p:ph idx="1"/>
          </p:nvPr>
        </p:nvSpPr>
        <p:spPr>
          <a:xfrm>
            <a:off x="224790" y="882333"/>
            <a:ext cx="11622088" cy="5316537"/>
          </a:xfrm>
        </p:spPr>
        <p:txBody>
          <a:bodyPr vert="horz" wrap="square" lIns="91440" tIns="45720" rIns="91440" bIns="45720" anchor="t" anchorCtr="0"/>
          <a:p>
            <a:pPr algn="just" eaLnBrk="1" hangingPunct="1"/>
            <a:endParaRPr lang="en-IN" altLang="en-US" sz="2400" dirty="0"/>
          </a:p>
          <a:p>
            <a:pPr algn="just" eaLnBrk="1" hangingPunct="1"/>
            <a:r>
              <a:rPr lang="en-IN" altLang="en-US" sz="1600" dirty="0">
                <a:latin typeface="Segoe UI Black" panose="020B0A02040204020203" charset="0"/>
                <a:cs typeface="Segoe UI Black" panose="020B0A02040204020203" charset="0"/>
              </a:rPr>
              <a:t>The model can identify patients at high risk of heart failure before symptoms become severe</a:t>
            </a:r>
            <a:endParaRPr lang="en-IN" altLang="en-US" sz="1600" dirty="0">
              <a:latin typeface="Segoe UI Black" panose="020B0A02040204020203" charset="0"/>
              <a:cs typeface="Segoe UI Black" panose="020B0A02040204020203" charset="0"/>
            </a:endParaRPr>
          </a:p>
          <a:p>
            <a:pPr algn="just" eaLnBrk="1" hangingPunct="1"/>
            <a:r>
              <a:rPr lang="en-IN" altLang="en-US" sz="1600" dirty="0">
                <a:latin typeface="Segoe UI Black" panose="020B0A02040204020203" charset="0"/>
                <a:cs typeface="Segoe UI Black" panose="020B0A02040204020203" charset="0"/>
              </a:rPr>
              <a:t> Hospitals and clinics can use this model to create a high-risk watchlist, allowing healthcare providers to prioritize monitoring and resources for those at greatest risk.</a:t>
            </a:r>
            <a:endParaRPr lang="en-IN" altLang="en-US" sz="1600" dirty="0">
              <a:latin typeface="Segoe UI Black" panose="020B0A02040204020203" charset="0"/>
              <a:cs typeface="Segoe UI Black" panose="020B0A02040204020203" charset="0"/>
            </a:endParaRPr>
          </a:p>
          <a:p>
            <a:pPr algn="just" eaLnBrk="1" hangingPunct="1"/>
            <a:r>
              <a:rPr lang="en-IN" altLang="en-US" sz="1600" dirty="0">
                <a:latin typeface="Segoe UI Black" panose="020B0A02040204020203" charset="0"/>
                <a:cs typeface="Segoe UI Black" panose="020B0A02040204020203" charset="0"/>
              </a:rPr>
              <a:t>SHAP values provide insights into the factors driving each patient’s risk, allowing clinicians to create tailored treatment plans.</a:t>
            </a:r>
            <a:endParaRPr lang="en-IN" altLang="en-US" sz="1600" dirty="0">
              <a:latin typeface="Segoe UI Black" panose="020B0A02040204020203" charset="0"/>
              <a:cs typeface="Segoe UI Black" panose="020B0A02040204020203" charset="0"/>
            </a:endParaRPr>
          </a:p>
          <a:p>
            <a:pPr algn="just" eaLnBrk="1" hangingPunct="1"/>
            <a:r>
              <a:rPr lang="en-IN" altLang="en-US" sz="1600" dirty="0">
                <a:latin typeface="Segoe UI Black" panose="020B0A02040204020203" charset="0"/>
                <a:cs typeface="Segoe UI Black" panose="020B0A02040204020203" charset="0"/>
              </a:rPr>
              <a:t>For example, if the model indicates that high blood pressure is a significant contributor to an individual's heart failure risk, targeted interventions like antihypertensive medications and lifestyle adjustments can be emphasized.</a:t>
            </a:r>
            <a:endParaRPr lang="en-IN" altLang="en-US" sz="1600" dirty="0">
              <a:latin typeface="Segoe UI Black" panose="020B0A02040204020203" charset="0"/>
              <a:cs typeface="Segoe UI Black" panose="020B0A02040204020203" charset="0"/>
            </a:endParaRPr>
          </a:p>
          <a:p>
            <a:pPr algn="just" eaLnBrk="1" hangingPunct="1"/>
            <a:r>
              <a:rPr lang="en-IN" altLang="en-US" sz="1600" dirty="0">
                <a:latin typeface="Segoe UI Black" panose="020B0A02040204020203" charset="0"/>
                <a:cs typeface="Segoe UI Black" panose="020B0A02040204020203" charset="0"/>
              </a:rPr>
              <a:t>For patients who have already experienced heart failure, the model can help predict the likelihood of rehospitalization by identifying high-risk cases.</a:t>
            </a:r>
            <a:endParaRPr lang="en-IN" altLang="en-US" sz="1600" dirty="0">
              <a:latin typeface="Segoe UI Black" panose="020B0A02040204020203" charset="0"/>
              <a:cs typeface="Segoe UI Black" panose="020B0A02040204020203" charset="0"/>
            </a:endParaRPr>
          </a:p>
          <a:p>
            <a:pPr algn="just" eaLnBrk="1" hangingPunct="1"/>
            <a:r>
              <a:rPr lang="en-IN" altLang="en-US" sz="1600" dirty="0">
                <a:latin typeface="Segoe UI Black" panose="020B0A02040204020203" charset="0"/>
                <a:cs typeface="Segoe UI Black" panose="020B0A02040204020203" charset="0"/>
              </a:rPr>
              <a:t>SHAP-driven explanations of individual risk factors can be shared with patients to educate them on how their lifestyle or health metrics contribute to heart failure risk.</a:t>
            </a:r>
            <a:endParaRPr lang="en-IN" altLang="en-US" sz="1600" dirty="0">
              <a:latin typeface="Segoe UI Black" panose="020B0A02040204020203" charset="0"/>
              <a:cs typeface="Segoe UI Black" panose="020B0A02040204020203" charset="0"/>
            </a:endParaRPr>
          </a:p>
          <a:p>
            <a:pPr marL="0" indent="0" algn="just" eaLnBrk="1" hangingPunct="1">
              <a:buNone/>
            </a:pPr>
            <a:endParaRPr lang="en-IN" altLang="en-US" sz="1600" dirty="0">
              <a:latin typeface="Segoe UI Black" panose="020B0A02040204020203" charset="0"/>
              <a:cs typeface="Segoe UI Black" panose="020B0A02040204020203" charset="0"/>
            </a:endParaRPr>
          </a:p>
        </p:txBody>
      </p:sp>
      <p:sp>
        <p:nvSpPr>
          <p:cNvPr id="57348" name="Footer Placeholder 4"/>
          <p:cNvSpPr txBox="1">
            <a:spLocks noGrp="1"/>
          </p:cNvSpPr>
          <p:nvPr>
            <p:ph type="ftr" sz="quarter" idx="11"/>
          </p:nvPr>
        </p:nvSpPr>
        <p:spPr>
          <a:xfrm>
            <a:off x="4038600" y="6459538"/>
            <a:ext cx="4114800" cy="365125"/>
          </a:xfrm>
          <a:noFill/>
          <a:ln>
            <a:noFill/>
          </a:ln>
        </p:spPr>
        <p:txBody>
          <a:bodyPr anchor="ctr" anchorCtr="0"/>
          <a:p>
            <a:pPr marL="0" indent="0" algn="ctr" defTabSz="457200" eaLnBrk="1" hangingPunct="1">
              <a:lnSpc>
                <a:spcPct val="100000"/>
              </a:lnSpc>
              <a:spcBef>
                <a:spcPct val="0"/>
              </a:spcBef>
              <a:buFontTx/>
              <a:buNone/>
            </a:pPr>
            <a:r>
              <a:rPr lang="en-IN" altLang="en-US" sz="1600" dirty="0">
                <a:solidFill>
                  <a:schemeClr val="bg1"/>
                </a:solidFill>
              </a:rPr>
              <a:t>Academic Year – 2024-25</a:t>
            </a:r>
            <a:endParaRPr lang="en-US" altLang="en-US" sz="1600" dirty="0">
              <a:solidFill>
                <a:schemeClr val="bg1"/>
              </a:solidFill>
            </a:endParaRPr>
          </a:p>
        </p:txBody>
      </p:sp>
      <p:sp>
        <p:nvSpPr>
          <p:cNvPr id="57349" name="Slide Number Placeholder 5"/>
          <p:cNvSpPr txBox="1">
            <a:spLocks noGrp="1"/>
          </p:cNvSpPr>
          <p:nvPr>
            <p:ph type="sldNum" sz="quarter" idx="12"/>
          </p:nvPr>
        </p:nvSpPr>
        <p:spPr>
          <a:xfrm>
            <a:off x="9244013" y="6445250"/>
            <a:ext cx="2743200" cy="365125"/>
          </a:xfrm>
          <a:noFill/>
          <a:ln>
            <a:noFill/>
          </a:ln>
        </p:spPr>
        <p:txBody>
          <a:bodyPr anchor="ctr" anchorCtr="0"/>
          <a:p>
            <a:pPr marL="0" indent="0" algn="r" defTabSz="457200" eaLnBrk="1" hangingPunct="1">
              <a:lnSpc>
                <a:spcPct val="100000"/>
              </a:lnSpc>
              <a:spcBef>
                <a:spcPct val="0"/>
              </a:spcBef>
              <a:buFontTx/>
              <a:buNone/>
            </a:pPr>
            <a:fld id="{9A0DB2DC-4C9A-4742-B13C-FB6460FD3503}" type="slidenum">
              <a:rPr lang="en-US" altLang="en-US" sz="1600" dirty="0">
                <a:solidFill>
                  <a:schemeClr val="bg1"/>
                </a:solidFill>
              </a:rPr>
            </a:fld>
            <a:endParaRPr lang="en-US" altLang="en-US" sz="1600" dirty="0">
              <a:solidFill>
                <a:schemeClr val="bg1"/>
              </a:solidFill>
            </a:endParaRPr>
          </a:p>
        </p:txBody>
      </p:sp>
      <p:sp>
        <p:nvSpPr>
          <p:cNvPr id="11" name="Rectangle 10"/>
          <p:cNvSpPr/>
          <p:nvPr/>
        </p:nvSpPr>
        <p:spPr>
          <a:xfrm>
            <a:off x="0" y="-14287"/>
            <a:ext cx="12192000" cy="3921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en-IN" sz="1800" b="0" i="0" u="none" strike="noStrike" kern="1200" cap="none" spc="0" normalizeH="0" baseline="0" noProof="0">
              <a:ln>
                <a:noFill/>
              </a:ln>
              <a:solidFill>
                <a:schemeClr val="lt1"/>
              </a:solidFill>
              <a:effectLst/>
              <a:uLnTx/>
              <a:uFillTx/>
              <a:latin typeface="+mn-lt"/>
              <a:ea typeface="+mn-ea"/>
              <a:cs typeface="+mn-cs"/>
            </a:endParaRPr>
          </a:p>
        </p:txBody>
      </p:sp>
      <p:sp>
        <p:nvSpPr>
          <p:cNvPr id="57351" name="TextBox 12"/>
          <p:cNvSpPr txBox="1"/>
          <p:nvPr/>
        </p:nvSpPr>
        <p:spPr>
          <a:xfrm>
            <a:off x="292100" y="259715"/>
            <a:ext cx="11487150" cy="101473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defTabSz="457200" eaLnBrk="1" hangingPunct="1">
              <a:lnSpc>
                <a:spcPct val="100000"/>
              </a:lnSpc>
              <a:spcBef>
                <a:spcPct val="0"/>
              </a:spcBef>
              <a:buFontTx/>
              <a:buNone/>
            </a:pPr>
            <a:r>
              <a:rPr lang="en-IN" altLang="en-US" sz="3000" b="1" dirty="0">
                <a:solidFill>
                  <a:schemeClr val="accent1"/>
                </a:solidFill>
              </a:rPr>
              <a:t>RESULT AND APPLICATIONS</a:t>
            </a:r>
            <a:endParaRPr lang="en-US" altLang="en-US" sz="3000" b="1" dirty="0">
              <a:solidFill>
                <a:schemeClr val="accent1"/>
              </a:solidFill>
            </a:endParaRPr>
          </a:p>
          <a:p>
            <a:pPr marL="0" lvl="0" indent="0" defTabSz="457200" eaLnBrk="1" hangingPunct="1">
              <a:lnSpc>
                <a:spcPct val="100000"/>
              </a:lnSpc>
              <a:spcBef>
                <a:spcPct val="0"/>
              </a:spcBef>
              <a:buFontTx/>
              <a:buNone/>
            </a:pPr>
            <a:endParaRPr lang="en-US" altLang="en-US" sz="3000" b="1" dirty="0">
              <a:solidFill>
                <a:schemeClr val="accent1"/>
              </a:solidFill>
            </a:endParaRPr>
          </a:p>
        </p:txBody>
      </p:sp>
      <p:cxnSp>
        <p:nvCxnSpPr>
          <p:cNvPr id="18" name="Straight Connector 17"/>
          <p:cNvCxnSpPr/>
          <p:nvPr/>
        </p:nvCxnSpPr>
        <p:spPr>
          <a:xfrm>
            <a:off x="9525" y="1050925"/>
            <a:ext cx="12182475" cy="0"/>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57353" name="Footer Placeholder 4"/>
          <p:cNvSpPr txBox="1"/>
          <p:nvPr/>
        </p:nvSpPr>
        <p:spPr>
          <a:xfrm>
            <a:off x="61913" y="6464300"/>
            <a:ext cx="4114800" cy="365125"/>
          </a:xfrm>
          <a:prstGeom prst="rect">
            <a:avLst/>
          </a:prstGeom>
          <a:noFill/>
          <a:ln w="9525">
            <a:noFill/>
          </a:ln>
        </p:spPr>
        <p:txBody>
          <a:bodyPr anchor="ctr" anchorCtr="0"/>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defTabSz="457200" eaLnBrk="1" hangingPunct="1">
              <a:lnSpc>
                <a:spcPct val="100000"/>
              </a:lnSpc>
              <a:spcBef>
                <a:spcPct val="0"/>
              </a:spcBef>
              <a:buFontTx/>
              <a:buNone/>
            </a:pPr>
            <a:r>
              <a:rPr lang="en-IN" altLang="en-US" sz="1600" dirty="0">
                <a:solidFill>
                  <a:schemeClr val="bg1"/>
                </a:solidFill>
              </a:rPr>
              <a:t>Enrollment No:</a:t>
            </a:r>
            <a:endParaRPr lang="en-US" altLang="en-US" sz="1600" dirty="0">
              <a:solidFill>
                <a:schemeClr val="bg1"/>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 name="Rectangle 16"/>
          <p:cNvSpPr/>
          <p:nvPr/>
        </p:nvSpPr>
        <p:spPr>
          <a:xfrm>
            <a:off x="9525" y="6407150"/>
            <a:ext cx="12192000" cy="4476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en-IN" sz="1800" b="0" i="0" u="none" strike="noStrike" kern="1200" cap="none" spc="0" normalizeH="0" baseline="0" noProof="0">
              <a:ln>
                <a:noFill/>
              </a:ln>
              <a:solidFill>
                <a:schemeClr val="accent1"/>
              </a:solidFill>
              <a:effectLst/>
              <a:uLnTx/>
              <a:uFillTx/>
              <a:latin typeface="+mn-lt"/>
              <a:ea typeface="+mn-ea"/>
              <a:cs typeface="+mn-cs"/>
            </a:endParaRPr>
          </a:p>
        </p:txBody>
      </p:sp>
      <p:sp>
        <p:nvSpPr>
          <p:cNvPr id="59395" name="Content Placeholder 3"/>
          <p:cNvSpPr>
            <a:spLocks noGrp="1"/>
          </p:cNvSpPr>
          <p:nvPr>
            <p:ph idx="1"/>
          </p:nvPr>
        </p:nvSpPr>
        <p:spPr>
          <a:xfrm>
            <a:off x="292100" y="1046480"/>
            <a:ext cx="11695430" cy="5316220"/>
          </a:xfrm>
        </p:spPr>
        <p:txBody>
          <a:bodyPr vert="horz" wrap="square" lIns="91440" tIns="45720" rIns="91440" bIns="45720" anchor="t" anchorCtr="0"/>
          <a:p>
            <a:pPr algn="just" eaLnBrk="1" hangingPunct="1"/>
            <a:endParaRPr lang="en-IN" altLang="en-US" sz="2400" dirty="0"/>
          </a:p>
          <a:p>
            <a:pPr marL="0" indent="0" algn="just" eaLnBrk="1" hangingPunct="1">
              <a:buNone/>
            </a:pPr>
            <a:endParaRPr lang="en-IN" altLang="en-US" sz="2400" dirty="0"/>
          </a:p>
          <a:p>
            <a:pPr algn="just" eaLnBrk="1" hangingPunct="1"/>
            <a:r>
              <a:rPr lang="en-IN" altLang="en-US" sz="2000" dirty="0">
                <a:latin typeface="Segoe UI Black" panose="020B0A02040204020203" charset="0"/>
                <a:cs typeface="Segoe UI Black" panose="020B0A02040204020203" charset="0"/>
              </a:rPr>
              <a:t>The heart failure prediction model built with XGBoost and interpreted through SHAP offers a powerful, interpretable solution for assessing heart failure risk among patients. By integrating advanced machine learning with interpretability tools, the model not only provides accurate predictions but also makes these predictions understandable for clinicians. The SHAP explanations reveal critical risk factors at both the global and individual levels, which helps in personalizing treatment plans, prioritizing patients at higher risk, and guiding proactive interventions. Overall, this model represents a significant advancement in predictive healthcare, showing potential to improve patient outcomes, optimize resource allocation, and reduce healthcare costs associated with heart failure.</a:t>
            </a:r>
            <a:endParaRPr lang="en-IN" altLang="en-US" sz="2000" dirty="0">
              <a:latin typeface="Segoe UI Black" panose="020B0A02040204020203" charset="0"/>
              <a:cs typeface="Segoe UI Black" panose="020B0A02040204020203" charset="0"/>
            </a:endParaRPr>
          </a:p>
        </p:txBody>
      </p:sp>
      <p:sp>
        <p:nvSpPr>
          <p:cNvPr id="59396" name="Footer Placeholder 4"/>
          <p:cNvSpPr txBox="1">
            <a:spLocks noGrp="1"/>
          </p:cNvSpPr>
          <p:nvPr>
            <p:ph type="ftr" sz="quarter" idx="11"/>
          </p:nvPr>
        </p:nvSpPr>
        <p:spPr>
          <a:xfrm>
            <a:off x="4038600" y="6459538"/>
            <a:ext cx="4114800" cy="365125"/>
          </a:xfrm>
          <a:noFill/>
          <a:ln>
            <a:noFill/>
          </a:ln>
        </p:spPr>
        <p:txBody>
          <a:bodyPr anchor="ctr" anchorCtr="0"/>
          <a:p>
            <a:pPr marL="0" indent="0" algn="ctr" defTabSz="457200" eaLnBrk="1" hangingPunct="1">
              <a:lnSpc>
                <a:spcPct val="100000"/>
              </a:lnSpc>
              <a:spcBef>
                <a:spcPct val="0"/>
              </a:spcBef>
              <a:buFontTx/>
              <a:buNone/>
            </a:pPr>
            <a:r>
              <a:rPr lang="en-IN" altLang="en-US" sz="1600" dirty="0">
                <a:solidFill>
                  <a:schemeClr val="bg1"/>
                </a:solidFill>
              </a:rPr>
              <a:t>Academic Year – 2024-25</a:t>
            </a:r>
            <a:endParaRPr lang="en-US" altLang="en-US" sz="1600" dirty="0">
              <a:solidFill>
                <a:schemeClr val="bg1"/>
              </a:solidFill>
            </a:endParaRPr>
          </a:p>
        </p:txBody>
      </p:sp>
      <p:sp>
        <p:nvSpPr>
          <p:cNvPr id="59397" name="Slide Number Placeholder 5"/>
          <p:cNvSpPr txBox="1">
            <a:spLocks noGrp="1"/>
          </p:cNvSpPr>
          <p:nvPr>
            <p:ph type="sldNum" sz="quarter" idx="12"/>
          </p:nvPr>
        </p:nvSpPr>
        <p:spPr>
          <a:xfrm>
            <a:off x="9244013" y="6445250"/>
            <a:ext cx="2743200" cy="365125"/>
          </a:xfrm>
          <a:noFill/>
          <a:ln>
            <a:noFill/>
          </a:ln>
        </p:spPr>
        <p:txBody>
          <a:bodyPr anchor="ctr" anchorCtr="0"/>
          <a:p>
            <a:pPr marL="0" indent="0" algn="r" defTabSz="457200" eaLnBrk="1" hangingPunct="1">
              <a:lnSpc>
                <a:spcPct val="100000"/>
              </a:lnSpc>
              <a:spcBef>
                <a:spcPct val="0"/>
              </a:spcBef>
              <a:buFontTx/>
              <a:buNone/>
            </a:pPr>
            <a:fld id="{9A0DB2DC-4C9A-4742-B13C-FB6460FD3503}" type="slidenum">
              <a:rPr lang="en-US" altLang="en-US" sz="1600" dirty="0">
                <a:solidFill>
                  <a:schemeClr val="bg1"/>
                </a:solidFill>
              </a:rPr>
            </a:fld>
            <a:endParaRPr lang="en-US" altLang="en-US" sz="1600" dirty="0">
              <a:solidFill>
                <a:schemeClr val="bg1"/>
              </a:solidFill>
            </a:endParaRPr>
          </a:p>
        </p:txBody>
      </p:sp>
      <p:sp>
        <p:nvSpPr>
          <p:cNvPr id="11" name="Rectangle 10"/>
          <p:cNvSpPr/>
          <p:nvPr/>
        </p:nvSpPr>
        <p:spPr>
          <a:xfrm>
            <a:off x="0" y="-14287"/>
            <a:ext cx="12192000" cy="3921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en-IN" sz="1800" b="0" i="0" u="none" strike="noStrike" kern="1200" cap="none" spc="0" normalizeH="0" baseline="0" noProof="0">
              <a:ln>
                <a:noFill/>
              </a:ln>
              <a:solidFill>
                <a:schemeClr val="lt1"/>
              </a:solidFill>
              <a:effectLst/>
              <a:uLnTx/>
              <a:uFillTx/>
              <a:latin typeface="+mn-lt"/>
              <a:ea typeface="+mn-ea"/>
              <a:cs typeface="+mn-cs"/>
            </a:endParaRPr>
          </a:p>
        </p:txBody>
      </p:sp>
      <p:sp>
        <p:nvSpPr>
          <p:cNvPr id="59399" name="TextBox 12"/>
          <p:cNvSpPr txBox="1"/>
          <p:nvPr/>
        </p:nvSpPr>
        <p:spPr>
          <a:xfrm>
            <a:off x="412750" y="450850"/>
            <a:ext cx="11487150" cy="101473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defTabSz="457200" eaLnBrk="1" hangingPunct="1">
              <a:lnSpc>
                <a:spcPct val="100000"/>
              </a:lnSpc>
              <a:spcBef>
                <a:spcPct val="0"/>
              </a:spcBef>
              <a:buFontTx/>
              <a:buNone/>
            </a:pPr>
            <a:r>
              <a:rPr lang="en-IN" altLang="en-US" sz="3000" b="1" dirty="0">
                <a:solidFill>
                  <a:schemeClr val="accent1"/>
                </a:solidFill>
              </a:rPr>
              <a:t>CONCLUSION AND FUTURE SCOPE</a:t>
            </a:r>
            <a:endParaRPr lang="en-US" altLang="en-US" sz="3000" b="1" dirty="0">
              <a:solidFill>
                <a:schemeClr val="accent1"/>
              </a:solidFill>
            </a:endParaRPr>
          </a:p>
          <a:p>
            <a:pPr marL="0" lvl="0" indent="0" defTabSz="457200" eaLnBrk="1" hangingPunct="1">
              <a:lnSpc>
                <a:spcPct val="100000"/>
              </a:lnSpc>
              <a:spcBef>
                <a:spcPct val="0"/>
              </a:spcBef>
              <a:buFontTx/>
              <a:buNone/>
            </a:pPr>
            <a:endParaRPr lang="en-US" altLang="en-US" sz="3000" b="1" dirty="0">
              <a:solidFill>
                <a:schemeClr val="accent1"/>
              </a:solidFill>
            </a:endParaRPr>
          </a:p>
        </p:txBody>
      </p:sp>
      <p:cxnSp>
        <p:nvCxnSpPr>
          <p:cNvPr id="18" name="Straight Connector 17"/>
          <p:cNvCxnSpPr/>
          <p:nvPr/>
        </p:nvCxnSpPr>
        <p:spPr>
          <a:xfrm>
            <a:off x="9525" y="1050925"/>
            <a:ext cx="12182475" cy="0"/>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59401" name="Footer Placeholder 4"/>
          <p:cNvSpPr txBox="1"/>
          <p:nvPr/>
        </p:nvSpPr>
        <p:spPr>
          <a:xfrm>
            <a:off x="61913" y="6464300"/>
            <a:ext cx="4114800" cy="365125"/>
          </a:xfrm>
          <a:prstGeom prst="rect">
            <a:avLst/>
          </a:prstGeom>
          <a:noFill/>
          <a:ln w="9525">
            <a:noFill/>
          </a:ln>
        </p:spPr>
        <p:txBody>
          <a:bodyPr anchor="ctr" anchorCtr="0"/>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defTabSz="457200" eaLnBrk="1" hangingPunct="1">
              <a:lnSpc>
                <a:spcPct val="100000"/>
              </a:lnSpc>
              <a:spcBef>
                <a:spcPct val="0"/>
              </a:spcBef>
              <a:buFontTx/>
              <a:buNone/>
            </a:pPr>
            <a:r>
              <a:rPr lang="en-IN" altLang="en-US" sz="1600" dirty="0">
                <a:solidFill>
                  <a:schemeClr val="bg1"/>
                </a:solidFill>
              </a:rPr>
              <a:t>Enrollment No:</a:t>
            </a:r>
            <a:endParaRPr lang="en-US" altLang="en-US" sz="1600" dirty="0">
              <a:solidFill>
                <a:schemeClr val="bg1"/>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 name="Rectangle 16"/>
          <p:cNvSpPr/>
          <p:nvPr/>
        </p:nvSpPr>
        <p:spPr>
          <a:xfrm>
            <a:off x="9525" y="6407150"/>
            <a:ext cx="12192000" cy="4476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en-IN" sz="1800" b="0" i="0" u="none" strike="noStrike" kern="1200" cap="none" spc="0" normalizeH="0" baseline="0" noProof="0">
              <a:ln>
                <a:noFill/>
              </a:ln>
              <a:solidFill>
                <a:schemeClr val="accent1"/>
              </a:solidFill>
              <a:effectLst/>
              <a:uLnTx/>
              <a:uFillTx/>
              <a:latin typeface="+mn-lt"/>
              <a:ea typeface="+mn-ea"/>
              <a:cs typeface="+mn-cs"/>
            </a:endParaRPr>
          </a:p>
        </p:txBody>
      </p:sp>
      <p:sp>
        <p:nvSpPr>
          <p:cNvPr id="59395" name="Content Placeholder 3"/>
          <p:cNvSpPr>
            <a:spLocks noGrp="1"/>
          </p:cNvSpPr>
          <p:nvPr>
            <p:ph idx="1"/>
          </p:nvPr>
        </p:nvSpPr>
        <p:spPr>
          <a:xfrm>
            <a:off x="292100" y="1046163"/>
            <a:ext cx="11622088" cy="5316537"/>
          </a:xfrm>
        </p:spPr>
        <p:txBody>
          <a:bodyPr vert="horz" wrap="square" lIns="91440" tIns="45720" rIns="91440" bIns="45720" anchor="t" anchorCtr="0"/>
          <a:p>
            <a:pPr algn="just" eaLnBrk="1" hangingPunct="1"/>
            <a:r>
              <a:rPr lang="en-IN" altLang="en-US" sz="2000" dirty="0">
                <a:latin typeface="Segoe UI Black" panose="020B0A02040204020203" charset="0"/>
                <a:cs typeface="Segoe UI Black" panose="020B0A02040204020203" charset="0"/>
              </a:rPr>
              <a:t>Integrating data from genomics, proteomics, and metabolomics could enhance model accuracy by capturing deeper biological insights, allowing for even more personalized risk assessment and interventions.</a:t>
            </a:r>
            <a:endParaRPr lang="en-IN" altLang="en-US" sz="2000" dirty="0">
              <a:latin typeface="Segoe UI Black" panose="020B0A02040204020203" charset="0"/>
              <a:cs typeface="Segoe UI Black" panose="020B0A02040204020203" charset="0"/>
            </a:endParaRPr>
          </a:p>
          <a:p>
            <a:pPr algn="just" eaLnBrk="1" hangingPunct="1"/>
            <a:r>
              <a:rPr lang="en-IN" altLang="en-US" sz="2000" dirty="0">
                <a:latin typeface="Segoe UI Black" panose="020B0A02040204020203" charset="0"/>
                <a:cs typeface="Segoe UI Black" panose="020B0A02040204020203" charset="0"/>
              </a:rPr>
              <a:t>Testing the model in diverse clinical settings and across broader populations will help validate its effectiveness and generalizability.</a:t>
            </a:r>
            <a:endParaRPr lang="en-IN" altLang="en-US" sz="2000" dirty="0">
              <a:latin typeface="Segoe UI Black" panose="020B0A02040204020203" charset="0"/>
              <a:cs typeface="Segoe UI Black" panose="020B0A02040204020203" charset="0"/>
            </a:endParaRPr>
          </a:p>
          <a:p>
            <a:pPr algn="just" eaLnBrk="1" hangingPunct="1"/>
            <a:r>
              <a:rPr lang="en-IN" altLang="en-US" sz="2000" dirty="0">
                <a:latin typeface="Segoe UI Black" panose="020B0A02040204020203" charset="0"/>
                <a:cs typeface="Segoe UI Black" panose="020B0A02040204020203" charset="0"/>
              </a:rPr>
              <a:t>Embedding the model into EHR systems can facilitate real-time risk assessments, enabling continuous monitoring of patients’ heart failure risk as new data (e.g., lab results, clinical notes) becomes available.</a:t>
            </a:r>
            <a:endParaRPr lang="en-IN" altLang="en-US" sz="2000" dirty="0">
              <a:latin typeface="Segoe UI Black" panose="020B0A02040204020203" charset="0"/>
              <a:cs typeface="Segoe UI Black" panose="020B0A02040204020203" charset="0"/>
            </a:endParaRPr>
          </a:p>
          <a:p>
            <a:pPr algn="just" eaLnBrk="1" hangingPunct="1"/>
            <a:r>
              <a:rPr lang="en-IN" altLang="en-US" sz="2000" dirty="0">
                <a:latin typeface="Segoe UI Black" panose="020B0A02040204020203" charset="0"/>
                <a:cs typeface="Segoe UI Black" panose="020B0A02040204020203" charset="0"/>
              </a:rPr>
              <a:t>Deploying a simplified version of the model in mobile apps or web tools could engage patients directly, helping them understand their own risk factors and manage lifestyle changes.</a:t>
            </a:r>
            <a:endParaRPr lang="en-IN" altLang="en-US" sz="2000" dirty="0">
              <a:latin typeface="Segoe UI Black" panose="020B0A02040204020203" charset="0"/>
              <a:cs typeface="Segoe UI Black" panose="020B0A02040204020203" charset="0"/>
            </a:endParaRPr>
          </a:p>
          <a:p>
            <a:pPr algn="just" eaLnBrk="1" hangingPunct="1"/>
            <a:r>
              <a:rPr lang="en-IN" altLang="en-US" sz="2000" dirty="0">
                <a:latin typeface="Segoe UI Black" panose="020B0A02040204020203" charset="0"/>
                <a:cs typeface="Segoe UI Black" panose="020B0A02040204020203" charset="0"/>
              </a:rPr>
              <a:t>Insights from this model could inform public health policies and preventative health programs targeting prevalent heart failure risk factors, helping reduce the overall disease burden in the community.</a:t>
            </a:r>
            <a:endParaRPr lang="en-IN" altLang="en-US" sz="2000" dirty="0">
              <a:latin typeface="Segoe UI Black" panose="020B0A02040204020203" charset="0"/>
              <a:cs typeface="Segoe UI Black" panose="020B0A02040204020203" charset="0"/>
            </a:endParaRPr>
          </a:p>
        </p:txBody>
      </p:sp>
      <p:sp>
        <p:nvSpPr>
          <p:cNvPr id="59396" name="Footer Placeholder 4"/>
          <p:cNvSpPr txBox="1">
            <a:spLocks noGrp="1"/>
          </p:cNvSpPr>
          <p:nvPr>
            <p:ph type="ftr" sz="quarter" idx="11"/>
          </p:nvPr>
        </p:nvSpPr>
        <p:spPr>
          <a:xfrm>
            <a:off x="4038600" y="6459538"/>
            <a:ext cx="4114800" cy="365125"/>
          </a:xfrm>
          <a:noFill/>
          <a:ln>
            <a:noFill/>
          </a:ln>
        </p:spPr>
        <p:txBody>
          <a:bodyPr anchor="ctr" anchorCtr="0"/>
          <a:p>
            <a:pPr marL="0" indent="0" algn="ctr" defTabSz="457200" eaLnBrk="1" hangingPunct="1">
              <a:lnSpc>
                <a:spcPct val="100000"/>
              </a:lnSpc>
              <a:spcBef>
                <a:spcPct val="0"/>
              </a:spcBef>
              <a:buFontTx/>
              <a:buNone/>
            </a:pPr>
            <a:r>
              <a:rPr lang="en-IN" altLang="en-US" sz="1600" dirty="0">
                <a:solidFill>
                  <a:schemeClr val="bg1"/>
                </a:solidFill>
              </a:rPr>
              <a:t>Academic Year – 2024-25</a:t>
            </a:r>
            <a:endParaRPr lang="en-US" altLang="en-US" sz="1600" dirty="0">
              <a:solidFill>
                <a:schemeClr val="bg1"/>
              </a:solidFill>
            </a:endParaRPr>
          </a:p>
        </p:txBody>
      </p:sp>
      <p:sp>
        <p:nvSpPr>
          <p:cNvPr id="59397" name="Slide Number Placeholder 5"/>
          <p:cNvSpPr txBox="1">
            <a:spLocks noGrp="1"/>
          </p:cNvSpPr>
          <p:nvPr>
            <p:ph type="sldNum" sz="quarter" idx="12"/>
          </p:nvPr>
        </p:nvSpPr>
        <p:spPr>
          <a:xfrm>
            <a:off x="9244013" y="6445250"/>
            <a:ext cx="2743200" cy="365125"/>
          </a:xfrm>
          <a:noFill/>
          <a:ln>
            <a:noFill/>
          </a:ln>
        </p:spPr>
        <p:txBody>
          <a:bodyPr anchor="ctr" anchorCtr="0"/>
          <a:p>
            <a:pPr marL="0" indent="0" algn="r" defTabSz="457200" eaLnBrk="1" hangingPunct="1">
              <a:lnSpc>
                <a:spcPct val="100000"/>
              </a:lnSpc>
              <a:spcBef>
                <a:spcPct val="0"/>
              </a:spcBef>
              <a:buFontTx/>
              <a:buNone/>
            </a:pPr>
            <a:fld id="{9A0DB2DC-4C9A-4742-B13C-FB6460FD3503}" type="slidenum">
              <a:rPr lang="en-US" altLang="en-US" sz="1600" dirty="0">
                <a:solidFill>
                  <a:schemeClr val="bg1"/>
                </a:solidFill>
              </a:rPr>
            </a:fld>
            <a:endParaRPr lang="en-US" altLang="en-US" sz="1600" dirty="0">
              <a:solidFill>
                <a:schemeClr val="bg1"/>
              </a:solidFill>
            </a:endParaRPr>
          </a:p>
        </p:txBody>
      </p:sp>
      <p:sp>
        <p:nvSpPr>
          <p:cNvPr id="11" name="Rectangle 10"/>
          <p:cNvSpPr/>
          <p:nvPr/>
        </p:nvSpPr>
        <p:spPr>
          <a:xfrm>
            <a:off x="0" y="-14287"/>
            <a:ext cx="12192000" cy="3921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en-IN" sz="1800" b="0" i="0" u="none" strike="noStrike" kern="1200" cap="none" spc="0" normalizeH="0" baseline="0" noProof="0">
              <a:ln>
                <a:noFill/>
              </a:ln>
              <a:solidFill>
                <a:schemeClr val="lt1"/>
              </a:solidFill>
              <a:effectLst/>
              <a:uLnTx/>
              <a:uFillTx/>
              <a:latin typeface="+mn-lt"/>
              <a:ea typeface="+mn-ea"/>
              <a:cs typeface="+mn-cs"/>
            </a:endParaRPr>
          </a:p>
        </p:txBody>
      </p:sp>
      <p:sp>
        <p:nvSpPr>
          <p:cNvPr id="59399" name="TextBox 12"/>
          <p:cNvSpPr txBox="1"/>
          <p:nvPr/>
        </p:nvSpPr>
        <p:spPr>
          <a:xfrm>
            <a:off x="412750" y="450850"/>
            <a:ext cx="11487150" cy="101473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defTabSz="457200" eaLnBrk="1" hangingPunct="1">
              <a:lnSpc>
                <a:spcPct val="100000"/>
              </a:lnSpc>
              <a:spcBef>
                <a:spcPct val="0"/>
              </a:spcBef>
              <a:buFontTx/>
              <a:buNone/>
            </a:pPr>
            <a:r>
              <a:rPr lang="en-IN" altLang="en-US" sz="3000" b="1" dirty="0">
                <a:solidFill>
                  <a:schemeClr val="accent1"/>
                </a:solidFill>
              </a:rPr>
              <a:t>CONCLUSION AND FUTURE SCOPE</a:t>
            </a:r>
            <a:endParaRPr lang="en-US" altLang="en-US" sz="3000" b="1" dirty="0">
              <a:solidFill>
                <a:schemeClr val="accent1"/>
              </a:solidFill>
            </a:endParaRPr>
          </a:p>
          <a:p>
            <a:pPr marL="0" lvl="0" indent="0" defTabSz="457200" eaLnBrk="1" hangingPunct="1">
              <a:lnSpc>
                <a:spcPct val="100000"/>
              </a:lnSpc>
              <a:spcBef>
                <a:spcPct val="0"/>
              </a:spcBef>
              <a:buFontTx/>
              <a:buNone/>
            </a:pPr>
            <a:endParaRPr lang="en-US" altLang="en-US" sz="3000" b="1" dirty="0">
              <a:solidFill>
                <a:schemeClr val="accent1"/>
              </a:solidFill>
            </a:endParaRPr>
          </a:p>
        </p:txBody>
      </p:sp>
      <p:cxnSp>
        <p:nvCxnSpPr>
          <p:cNvPr id="18" name="Straight Connector 17"/>
          <p:cNvCxnSpPr/>
          <p:nvPr/>
        </p:nvCxnSpPr>
        <p:spPr>
          <a:xfrm>
            <a:off x="9525" y="1050925"/>
            <a:ext cx="12182475" cy="0"/>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59401" name="Footer Placeholder 4"/>
          <p:cNvSpPr txBox="1"/>
          <p:nvPr/>
        </p:nvSpPr>
        <p:spPr>
          <a:xfrm>
            <a:off x="61913" y="6464300"/>
            <a:ext cx="4114800" cy="365125"/>
          </a:xfrm>
          <a:prstGeom prst="rect">
            <a:avLst/>
          </a:prstGeom>
          <a:noFill/>
          <a:ln w="9525">
            <a:noFill/>
          </a:ln>
        </p:spPr>
        <p:txBody>
          <a:bodyPr anchor="ctr" anchorCtr="0"/>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defTabSz="457200" eaLnBrk="1" hangingPunct="1">
              <a:lnSpc>
                <a:spcPct val="100000"/>
              </a:lnSpc>
              <a:spcBef>
                <a:spcPct val="0"/>
              </a:spcBef>
              <a:buFontTx/>
              <a:buNone/>
            </a:pPr>
            <a:r>
              <a:rPr lang="en-IN" altLang="en-US" sz="1600" dirty="0">
                <a:solidFill>
                  <a:schemeClr val="bg1"/>
                </a:solidFill>
              </a:rPr>
              <a:t>Enrollment No:</a:t>
            </a:r>
            <a:endParaRPr lang="en-US" altLang="en-US" sz="1600" dirty="0">
              <a:solidFill>
                <a:schemeClr val="bg1"/>
              </a:solidFill>
            </a:endParaRPr>
          </a:p>
        </p:txBody>
      </p:sp>
      <p:sp>
        <p:nvSpPr>
          <p:cNvPr id="2" name="Text Box 1"/>
          <p:cNvSpPr txBox="1"/>
          <p:nvPr/>
        </p:nvSpPr>
        <p:spPr>
          <a:xfrm>
            <a:off x="-1835785" y="2388870"/>
            <a:ext cx="4064000" cy="368300"/>
          </a:xfrm>
          <a:prstGeom prst="rect">
            <a:avLst/>
          </a:prstGeom>
          <a:noFill/>
        </p:spPr>
        <p:txBody>
          <a:bodyPr wrap="square" rtlCol="0">
            <a:spAutoFit/>
          </a:bodyPr>
          <a:p>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sp>
        <p:nvSpPr>
          <p:cNvPr id="17" name="Rectangle 16"/>
          <p:cNvSpPr/>
          <p:nvPr/>
        </p:nvSpPr>
        <p:spPr>
          <a:xfrm>
            <a:off x="9525" y="6407150"/>
            <a:ext cx="12192000" cy="4476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en-IN" sz="1800" b="0" i="0" u="none" strike="noStrike" kern="1200" cap="none" spc="0" normalizeH="0" baseline="0" noProof="0">
              <a:ln>
                <a:noFill/>
              </a:ln>
              <a:solidFill>
                <a:schemeClr val="accent1"/>
              </a:solidFill>
              <a:effectLst/>
              <a:uLnTx/>
              <a:uFillTx/>
              <a:latin typeface="+mn-lt"/>
              <a:ea typeface="+mn-ea"/>
              <a:cs typeface="+mn-cs"/>
            </a:endParaRPr>
          </a:p>
        </p:txBody>
      </p:sp>
      <p:sp>
        <p:nvSpPr>
          <p:cNvPr id="47108" name="Footer Placeholder 4"/>
          <p:cNvSpPr txBox="1">
            <a:spLocks noGrp="1"/>
          </p:cNvSpPr>
          <p:nvPr>
            <p:ph type="ftr" sz="quarter" idx="11"/>
          </p:nvPr>
        </p:nvSpPr>
        <p:spPr>
          <a:xfrm>
            <a:off x="4038600" y="6459538"/>
            <a:ext cx="4114800" cy="365125"/>
          </a:xfrm>
          <a:noFill/>
          <a:ln>
            <a:noFill/>
          </a:ln>
        </p:spPr>
        <p:txBody>
          <a:bodyPr anchor="ctr" anchorCtr="0"/>
          <a:p>
            <a:pPr marL="0" indent="0" algn="ctr" defTabSz="457200" eaLnBrk="1" hangingPunct="1">
              <a:lnSpc>
                <a:spcPct val="100000"/>
              </a:lnSpc>
              <a:spcBef>
                <a:spcPct val="0"/>
              </a:spcBef>
              <a:buFontTx/>
              <a:buNone/>
            </a:pPr>
            <a:r>
              <a:rPr lang="en-IN" altLang="en-US" sz="1600" dirty="0">
                <a:solidFill>
                  <a:schemeClr val="bg1"/>
                </a:solidFill>
              </a:rPr>
              <a:t>Academic Year – 2024-25</a:t>
            </a:r>
            <a:endParaRPr lang="en-US" altLang="en-US" sz="1600" dirty="0">
              <a:solidFill>
                <a:schemeClr val="bg1"/>
              </a:solidFill>
            </a:endParaRPr>
          </a:p>
        </p:txBody>
      </p:sp>
      <p:sp>
        <p:nvSpPr>
          <p:cNvPr id="47109" name="Slide Number Placeholder 5"/>
          <p:cNvSpPr txBox="1">
            <a:spLocks noGrp="1"/>
          </p:cNvSpPr>
          <p:nvPr>
            <p:ph type="sldNum" sz="quarter" idx="12"/>
          </p:nvPr>
        </p:nvSpPr>
        <p:spPr>
          <a:xfrm>
            <a:off x="9244013" y="6445250"/>
            <a:ext cx="2743200" cy="365125"/>
          </a:xfrm>
          <a:noFill/>
          <a:ln>
            <a:noFill/>
          </a:ln>
        </p:spPr>
        <p:txBody>
          <a:bodyPr anchor="ctr" anchorCtr="0"/>
          <a:p>
            <a:pPr marL="0" indent="0" algn="r" defTabSz="457200" eaLnBrk="1" hangingPunct="1">
              <a:lnSpc>
                <a:spcPct val="100000"/>
              </a:lnSpc>
              <a:spcBef>
                <a:spcPct val="0"/>
              </a:spcBef>
              <a:buFontTx/>
              <a:buNone/>
            </a:pPr>
            <a:fld id="{9A0DB2DC-4C9A-4742-B13C-FB6460FD3503}" type="slidenum">
              <a:rPr lang="en-US" altLang="en-US" sz="1600" dirty="0">
                <a:solidFill>
                  <a:schemeClr val="bg1"/>
                </a:solidFill>
              </a:rPr>
            </a:fld>
            <a:endParaRPr lang="en-US" altLang="en-US" sz="1600" dirty="0">
              <a:solidFill>
                <a:schemeClr val="bg1"/>
              </a:solidFill>
            </a:endParaRPr>
          </a:p>
        </p:txBody>
      </p:sp>
      <p:sp>
        <p:nvSpPr>
          <p:cNvPr id="11" name="Rectangle 10"/>
          <p:cNvSpPr/>
          <p:nvPr/>
        </p:nvSpPr>
        <p:spPr>
          <a:xfrm>
            <a:off x="0" y="-14287"/>
            <a:ext cx="12192000" cy="3921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en-IN" sz="1800" b="0" i="0" u="none" strike="noStrike" kern="1200" cap="none" spc="0" normalizeH="0" baseline="0" noProof="0">
              <a:ln>
                <a:noFill/>
              </a:ln>
              <a:solidFill>
                <a:schemeClr val="lt1"/>
              </a:solidFill>
              <a:effectLst/>
              <a:uLnTx/>
              <a:uFillTx/>
              <a:latin typeface="+mn-lt"/>
              <a:ea typeface="+mn-ea"/>
              <a:cs typeface="+mn-cs"/>
            </a:endParaRPr>
          </a:p>
        </p:txBody>
      </p:sp>
      <p:sp>
        <p:nvSpPr>
          <p:cNvPr id="47111" name="TextBox 12"/>
          <p:cNvSpPr txBox="1"/>
          <p:nvPr/>
        </p:nvSpPr>
        <p:spPr>
          <a:xfrm>
            <a:off x="412750" y="450850"/>
            <a:ext cx="11487150" cy="101473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defTabSz="457200" eaLnBrk="1" hangingPunct="1">
              <a:lnSpc>
                <a:spcPct val="100000"/>
              </a:lnSpc>
              <a:spcBef>
                <a:spcPct val="0"/>
              </a:spcBef>
              <a:buFontTx/>
              <a:buNone/>
            </a:pPr>
            <a:r>
              <a:rPr lang="en-IN" altLang="en-US" sz="3000" b="1" dirty="0">
                <a:solidFill>
                  <a:schemeClr val="accent1"/>
                </a:solidFill>
              </a:rPr>
              <a:t>METHODS TESTED</a:t>
            </a:r>
            <a:endParaRPr lang="en-US" altLang="en-US" sz="3000" b="1" dirty="0">
              <a:solidFill>
                <a:schemeClr val="accent1"/>
              </a:solidFill>
            </a:endParaRPr>
          </a:p>
          <a:p>
            <a:pPr marL="0" lvl="0" indent="0" defTabSz="457200" eaLnBrk="1" hangingPunct="1">
              <a:lnSpc>
                <a:spcPct val="100000"/>
              </a:lnSpc>
              <a:spcBef>
                <a:spcPct val="0"/>
              </a:spcBef>
              <a:buFontTx/>
              <a:buNone/>
            </a:pPr>
            <a:endParaRPr lang="en-US" altLang="en-US" sz="3000" b="1" dirty="0">
              <a:solidFill>
                <a:schemeClr val="accent1"/>
              </a:solidFill>
            </a:endParaRPr>
          </a:p>
        </p:txBody>
      </p:sp>
      <p:cxnSp>
        <p:nvCxnSpPr>
          <p:cNvPr id="18" name="Straight Connector 17"/>
          <p:cNvCxnSpPr/>
          <p:nvPr/>
        </p:nvCxnSpPr>
        <p:spPr>
          <a:xfrm>
            <a:off x="9525" y="1050925"/>
            <a:ext cx="12182475" cy="0"/>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47113" name="Footer Placeholder 4"/>
          <p:cNvSpPr txBox="1"/>
          <p:nvPr/>
        </p:nvSpPr>
        <p:spPr>
          <a:xfrm>
            <a:off x="61913" y="6464300"/>
            <a:ext cx="4114800" cy="365125"/>
          </a:xfrm>
          <a:prstGeom prst="rect">
            <a:avLst/>
          </a:prstGeom>
          <a:noFill/>
          <a:ln w="9525">
            <a:noFill/>
          </a:ln>
        </p:spPr>
        <p:txBody>
          <a:bodyPr anchor="ctr" anchorCtr="0"/>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defTabSz="457200" eaLnBrk="1" hangingPunct="1">
              <a:lnSpc>
                <a:spcPct val="100000"/>
              </a:lnSpc>
              <a:spcBef>
                <a:spcPct val="0"/>
              </a:spcBef>
              <a:buFontTx/>
              <a:buNone/>
            </a:pPr>
            <a:r>
              <a:rPr lang="en-IN" altLang="en-US" sz="1600" dirty="0">
                <a:solidFill>
                  <a:schemeClr val="bg1"/>
                </a:solidFill>
              </a:rPr>
              <a:t>Enrollment No:</a:t>
            </a:r>
            <a:endParaRPr lang="en-US" altLang="en-US" sz="1600" dirty="0">
              <a:solidFill>
                <a:schemeClr val="bg1"/>
              </a:solidFill>
            </a:endParaRPr>
          </a:p>
        </p:txBody>
      </p:sp>
      <p:sp>
        <p:nvSpPr>
          <p:cNvPr id="3" name="Content Placeholder 2"/>
          <p:cNvSpPr/>
          <p:nvPr>
            <p:ph idx="1"/>
          </p:nvPr>
        </p:nvSpPr>
        <p:spPr>
          <a:xfrm>
            <a:off x="604520" y="1253490"/>
            <a:ext cx="10515600" cy="4351338"/>
          </a:xfrm>
        </p:spPr>
        <p:txBody>
          <a:bodyPr/>
          <a:p>
            <a:r>
              <a:rPr lang="en-US" sz="800">
                <a:latin typeface="Calibri" panose="020F0502020204030204" pitchFamily="34" charset="0"/>
                <a:cs typeface="Calibri" panose="020F0502020204030204" pitchFamily="34" charset="0"/>
              </a:rPr>
              <a:t>1. Random Forest</a:t>
            </a:r>
            <a:endParaRPr lang="en-US" sz="800">
              <a:latin typeface="Calibri" panose="020F0502020204030204" pitchFamily="34" charset="0"/>
              <a:cs typeface="Calibri" panose="020F0502020204030204" pitchFamily="34" charset="0"/>
            </a:endParaRPr>
          </a:p>
          <a:p>
            <a:r>
              <a:rPr lang="en-US" sz="800">
                <a:latin typeface="Calibri" panose="020F0502020204030204" pitchFamily="34" charset="0"/>
                <a:cs typeface="Calibri" panose="020F0502020204030204" pitchFamily="34" charset="0"/>
              </a:rPr>
              <a:t>An ensemble learning method that builds multiple decision trees and combines their predictions for more robust results. It’s commonly used for classification tasks, offering good accuracy, interpretability, and resistance to overfitting.</a:t>
            </a:r>
            <a:endParaRPr lang="en-US" sz="800">
              <a:latin typeface="Calibri" panose="020F0502020204030204" pitchFamily="34" charset="0"/>
              <a:cs typeface="Calibri" panose="020F0502020204030204" pitchFamily="34" charset="0"/>
            </a:endParaRPr>
          </a:p>
          <a:p>
            <a:r>
              <a:rPr lang="en-US" sz="800">
                <a:latin typeface="Calibri" panose="020F0502020204030204" pitchFamily="34" charset="0"/>
                <a:cs typeface="Calibri" panose="020F0502020204030204" pitchFamily="34" charset="0"/>
              </a:rPr>
              <a:t>2. Logistic Regression</a:t>
            </a:r>
            <a:endParaRPr lang="en-US" sz="800">
              <a:latin typeface="Calibri" panose="020F0502020204030204" pitchFamily="34" charset="0"/>
              <a:cs typeface="Calibri" panose="020F0502020204030204" pitchFamily="34" charset="0"/>
            </a:endParaRPr>
          </a:p>
          <a:p>
            <a:r>
              <a:rPr lang="en-US" sz="800">
                <a:latin typeface="Calibri" panose="020F0502020204030204" pitchFamily="34" charset="0"/>
                <a:cs typeface="Calibri" panose="020F0502020204030204" pitchFamily="34" charset="0"/>
              </a:rPr>
              <a:t>A statistical model for binary classification, which estimates the probability of a binary outcome based on input features. In heart failure prediction, it’s useful for identifying the likelihood of heart failure presence but may struggle with nonlinear relationships in complex data.</a:t>
            </a:r>
            <a:endParaRPr lang="en-US" sz="800">
              <a:latin typeface="Calibri" panose="020F0502020204030204" pitchFamily="34" charset="0"/>
              <a:cs typeface="Calibri" panose="020F0502020204030204" pitchFamily="34" charset="0"/>
            </a:endParaRPr>
          </a:p>
          <a:p>
            <a:r>
              <a:rPr lang="en-US" sz="800">
                <a:latin typeface="Calibri" panose="020F0502020204030204" pitchFamily="34" charset="0"/>
                <a:cs typeface="Calibri" panose="020F0502020204030204" pitchFamily="34" charset="0"/>
              </a:rPr>
              <a:t>3. SHAP (SHapley Additive exPlanations)</a:t>
            </a:r>
            <a:endParaRPr lang="en-US" sz="800">
              <a:latin typeface="Calibri" panose="020F0502020204030204" pitchFamily="34" charset="0"/>
              <a:cs typeface="Calibri" panose="020F0502020204030204" pitchFamily="34" charset="0"/>
            </a:endParaRPr>
          </a:p>
          <a:p>
            <a:r>
              <a:rPr lang="en-US" sz="800">
                <a:latin typeface="Calibri" panose="020F0502020204030204" pitchFamily="34" charset="0"/>
                <a:cs typeface="Calibri" panose="020F0502020204030204" pitchFamily="34" charset="0"/>
              </a:rPr>
              <a:t>An interpretability method that assigns feature importance values by calculating the contribution of each feature to individual predictions. In heart failure prediction, SHAP helps clarify the impact of each risk factor in models like XGBoost or Random Forest.</a:t>
            </a:r>
            <a:endParaRPr lang="en-US" sz="800">
              <a:latin typeface="Calibri" panose="020F0502020204030204" pitchFamily="34" charset="0"/>
              <a:cs typeface="Calibri" panose="020F0502020204030204" pitchFamily="34" charset="0"/>
            </a:endParaRPr>
          </a:p>
          <a:p>
            <a:r>
              <a:rPr lang="en-US" sz="800">
                <a:latin typeface="Calibri" panose="020F0502020204030204" pitchFamily="34" charset="0"/>
                <a:cs typeface="Calibri" panose="020F0502020204030204" pitchFamily="34" charset="0"/>
              </a:rPr>
              <a:t>4. XGBoost (Extreme Gradient Boosting)</a:t>
            </a:r>
            <a:endParaRPr lang="en-US" sz="800">
              <a:latin typeface="Calibri" panose="020F0502020204030204" pitchFamily="34" charset="0"/>
              <a:cs typeface="Calibri" panose="020F0502020204030204" pitchFamily="34" charset="0"/>
            </a:endParaRPr>
          </a:p>
          <a:p>
            <a:r>
              <a:rPr lang="en-US" sz="800">
                <a:latin typeface="Calibri" panose="020F0502020204030204" pitchFamily="34" charset="0"/>
                <a:cs typeface="Calibri" panose="020F0502020204030204" pitchFamily="34" charset="0"/>
              </a:rPr>
              <a:t>A boosting algorithm that builds an ensemble of weak learners (decision trees) to enhance model accuracy and handle structured data effectively. It’s fast, powerful, and often used for high-performance predictive models, including heart failure risk.</a:t>
            </a:r>
            <a:endParaRPr lang="en-US" sz="800">
              <a:latin typeface="Calibri" panose="020F0502020204030204" pitchFamily="34" charset="0"/>
              <a:cs typeface="Calibri" panose="020F0502020204030204" pitchFamily="34" charset="0"/>
            </a:endParaRPr>
          </a:p>
          <a:p>
            <a:r>
              <a:rPr lang="en-US" sz="800">
                <a:latin typeface="Calibri" panose="020F0502020204030204" pitchFamily="34" charset="0"/>
                <a:cs typeface="Calibri" panose="020F0502020204030204" pitchFamily="34" charset="0"/>
              </a:rPr>
              <a:t>5. MARKER-HF Model</a:t>
            </a:r>
            <a:endParaRPr lang="en-US" sz="800">
              <a:latin typeface="Calibri" panose="020F0502020204030204" pitchFamily="34" charset="0"/>
              <a:cs typeface="Calibri" panose="020F0502020204030204" pitchFamily="34" charset="0"/>
            </a:endParaRPr>
          </a:p>
          <a:p>
            <a:r>
              <a:rPr lang="en-US" sz="800">
                <a:latin typeface="Calibri" panose="020F0502020204030204" pitchFamily="34" charset="0"/>
                <a:cs typeface="Calibri" panose="020F0502020204030204" pitchFamily="34" charset="0"/>
              </a:rPr>
              <a:t>A specific model for heart failure prediction using boosted decision trees. It addresses the complexity of patient interactions to predict mortality risk, validating across multiple cohorts to ensure robustness.</a:t>
            </a:r>
            <a:endParaRPr lang="en-US" sz="800">
              <a:latin typeface="Calibri" panose="020F0502020204030204" pitchFamily="34" charset="0"/>
              <a:cs typeface="Calibri" panose="020F0502020204030204" pitchFamily="34" charset="0"/>
            </a:endParaRPr>
          </a:p>
          <a:p>
            <a:r>
              <a:rPr lang="en-US" sz="800">
                <a:latin typeface="Calibri" panose="020F0502020204030204" pitchFamily="34" charset="0"/>
                <a:cs typeface="Calibri" panose="020F0502020204030204" pitchFamily="34" charset="0"/>
              </a:rPr>
              <a:t>6. Transformer-Based Model</a:t>
            </a:r>
            <a:endParaRPr lang="en-US" sz="800">
              <a:latin typeface="Calibri" panose="020F0502020204030204" pitchFamily="34" charset="0"/>
              <a:cs typeface="Calibri" panose="020F0502020204030204" pitchFamily="34" charset="0"/>
            </a:endParaRPr>
          </a:p>
          <a:p>
            <a:r>
              <a:rPr lang="en-US" sz="800">
                <a:latin typeface="Calibri" panose="020F0502020204030204" pitchFamily="34" charset="0"/>
                <a:cs typeface="Calibri" panose="020F0502020204030204" pitchFamily="34" charset="0"/>
              </a:rPr>
              <a:t>A deep learning model designed to capture sequential dependencies in data. Transformers excel in processing sequential data, like electronic health records (EHR), for heart failure prediction by leveraging temporal patterns over time.</a:t>
            </a:r>
            <a:endParaRPr lang="en-US" sz="800">
              <a:latin typeface="Calibri" panose="020F0502020204030204" pitchFamily="34" charset="0"/>
              <a:cs typeface="Calibri" panose="020F0502020204030204" pitchFamily="34" charset="0"/>
            </a:endParaRPr>
          </a:p>
          <a:p>
            <a:r>
              <a:rPr lang="en-US" sz="800">
                <a:latin typeface="Calibri" panose="020F0502020204030204" pitchFamily="34" charset="0"/>
                <a:cs typeface="Calibri" panose="020F0502020204030204" pitchFamily="34" charset="0"/>
              </a:rPr>
              <a:t>7. SVM (Support Vector Machine)</a:t>
            </a:r>
            <a:endParaRPr lang="en-US" sz="800">
              <a:latin typeface="Calibri" panose="020F0502020204030204" pitchFamily="34" charset="0"/>
              <a:cs typeface="Calibri" panose="020F0502020204030204" pitchFamily="34" charset="0"/>
            </a:endParaRPr>
          </a:p>
          <a:p>
            <a:r>
              <a:rPr lang="en-US" sz="800">
                <a:latin typeface="Calibri" panose="020F0502020204030204" pitchFamily="34" charset="0"/>
                <a:cs typeface="Calibri" panose="020F0502020204030204" pitchFamily="34" charset="0"/>
              </a:rPr>
              <a:t>A supervised learning algorithm that finds a hyperplane to separate classes. In heart failure prediction, SVM is often used when data is linearly separable but may be less effective for highly complex or large datasets.</a:t>
            </a:r>
            <a:endParaRPr lang="en-US" sz="800">
              <a:latin typeface="Calibri" panose="020F0502020204030204" pitchFamily="34" charset="0"/>
              <a:cs typeface="Calibri" panose="020F0502020204030204" pitchFamily="34" charset="0"/>
            </a:endParaRPr>
          </a:p>
          <a:p>
            <a:r>
              <a:rPr lang="en-US" sz="800">
                <a:latin typeface="Calibri" panose="020F0502020204030204" pitchFamily="34" charset="0"/>
                <a:cs typeface="Calibri" panose="020F0502020204030204" pitchFamily="34" charset="0"/>
              </a:rPr>
              <a:t>8. Neural Network</a:t>
            </a:r>
            <a:endParaRPr lang="en-US" sz="800">
              <a:latin typeface="Calibri" panose="020F0502020204030204" pitchFamily="34" charset="0"/>
              <a:cs typeface="Calibri" panose="020F0502020204030204" pitchFamily="34" charset="0"/>
            </a:endParaRPr>
          </a:p>
          <a:p>
            <a:r>
              <a:rPr lang="en-US" sz="800">
                <a:latin typeface="Calibri" panose="020F0502020204030204" pitchFamily="34" charset="0"/>
                <a:cs typeface="Calibri" panose="020F0502020204030204" pitchFamily="34" charset="0"/>
              </a:rPr>
              <a:t>A model composed of interconnected layers mimicking the human brain. In heart failure prediction, neural networks capture complex relationships but often require more data and tuning to achieve optimal performance.</a:t>
            </a:r>
            <a:endParaRPr lang="en-US" sz="800">
              <a:latin typeface="Calibri" panose="020F0502020204030204" pitchFamily="34" charset="0"/>
              <a:cs typeface="Calibri" panose="020F0502020204030204" pitchFamily="34" charset="0"/>
            </a:endParaRPr>
          </a:p>
          <a:p>
            <a:r>
              <a:rPr lang="en-US" sz="800">
                <a:latin typeface="Calibri" panose="020F0502020204030204" pitchFamily="34" charset="0"/>
                <a:cs typeface="Calibri" panose="020F0502020204030204" pitchFamily="34" charset="0"/>
              </a:rPr>
              <a:t>9. LSTM (Long Short-Term Memory)</a:t>
            </a:r>
            <a:endParaRPr lang="en-US" sz="800">
              <a:latin typeface="Calibri" panose="020F0502020204030204" pitchFamily="34" charset="0"/>
              <a:cs typeface="Calibri" panose="020F0502020204030204" pitchFamily="34" charset="0"/>
            </a:endParaRPr>
          </a:p>
          <a:p>
            <a:r>
              <a:rPr lang="en-US" sz="800">
                <a:latin typeface="Calibri" panose="020F0502020204030204" pitchFamily="34" charset="0"/>
                <a:cs typeface="Calibri" panose="020F0502020204030204" pitchFamily="34" charset="0"/>
              </a:rPr>
              <a:t>A type of recurrent neural network (RNN) suited for time-series data, LSTMs capture long-term dependencies. For heart failure, LSTMs process patient data over time, predicting outcomes based on historical health records.</a:t>
            </a:r>
            <a:endParaRPr lang="en-US" sz="800">
              <a:latin typeface="Calibri" panose="020F0502020204030204" pitchFamily="34" charset="0"/>
              <a:cs typeface="Calibri" panose="020F0502020204030204" pitchFamily="34" charset="0"/>
            </a:endParaRPr>
          </a:p>
          <a:p>
            <a:r>
              <a:rPr lang="en-US" sz="800">
                <a:latin typeface="Calibri" panose="020F0502020204030204" pitchFamily="34" charset="0"/>
                <a:cs typeface="Calibri" panose="020F0502020204030204" pitchFamily="34" charset="0"/>
              </a:rPr>
              <a:t>10. Deep Learning Survival Prediction Model using Chest X-ray (DLSPCXR)</a:t>
            </a:r>
            <a:endParaRPr lang="en-US" sz="800">
              <a:latin typeface="Calibri" panose="020F0502020204030204" pitchFamily="34" charset="0"/>
              <a:cs typeface="Calibri" panose="020F0502020204030204" pitchFamily="34" charset="0"/>
            </a:endParaRPr>
          </a:p>
          <a:p>
            <a:r>
              <a:rPr lang="en-US" sz="800">
                <a:latin typeface="Calibri" panose="020F0502020204030204" pitchFamily="34" charset="0"/>
                <a:cs typeface="Calibri" panose="020F0502020204030204" pitchFamily="34" charset="0"/>
              </a:rPr>
              <a:t>A deep learning model that predicts heart failure survival using chest X-rays. By combining image data with clinical factors, DLSPCXR provides a novel, non-invasive prediction of heart failure prognosis, outperforming traditional imaging-based Cox models.</a:t>
            </a:r>
            <a:endParaRPr lang="en-US" sz="800">
              <a:latin typeface="Calibri" panose="020F0502020204030204" pitchFamily="34" charset="0"/>
              <a:cs typeface="Calibri" panose="020F050202020403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 name="Rectangle 16"/>
          <p:cNvSpPr/>
          <p:nvPr/>
        </p:nvSpPr>
        <p:spPr>
          <a:xfrm>
            <a:off x="9525" y="6407150"/>
            <a:ext cx="12192000" cy="4476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en-IN" sz="1800" b="0" i="0" u="none" strike="noStrike" kern="1200" cap="none" spc="0" normalizeH="0" baseline="0" noProof="0">
              <a:ln>
                <a:noFill/>
              </a:ln>
              <a:solidFill>
                <a:schemeClr val="accent1"/>
              </a:solidFill>
              <a:effectLst/>
              <a:uLnTx/>
              <a:uFillTx/>
              <a:latin typeface="+mn-lt"/>
              <a:ea typeface="+mn-ea"/>
              <a:cs typeface="+mn-cs"/>
            </a:endParaRPr>
          </a:p>
        </p:txBody>
      </p:sp>
      <p:sp>
        <p:nvSpPr>
          <p:cNvPr id="12291" name="Content Placeholder 3"/>
          <p:cNvSpPr>
            <a:spLocks noGrp="1"/>
          </p:cNvSpPr>
          <p:nvPr>
            <p:ph idx="1"/>
          </p:nvPr>
        </p:nvSpPr>
        <p:spPr>
          <a:xfrm>
            <a:off x="292100" y="1046163"/>
            <a:ext cx="11622088" cy="5316537"/>
          </a:xfrm>
        </p:spPr>
        <p:txBody>
          <a:bodyPr vert="horz" wrap="square" lIns="91440" tIns="45720" rIns="91440" bIns="45720" anchor="t" anchorCtr="0"/>
          <a:p>
            <a:pPr algn="just" eaLnBrk="1" hangingPunct="1"/>
            <a:r>
              <a:rPr lang="en-IN" altLang="en-US" sz="2000" dirty="0"/>
              <a:t>Heart failure (HF) is a leading cause of mortality and hospitalization worldwide, making early prediction of adverse events crucial for improving patient outcomes. In our study, we have developed and implemented various machine learning models and algorithms to predict heart failure outcomes using comprehensive physiological data from the eICU Collaborative Research Database (eICU-CRD). By leveraging advanced algorithms like LASSO regression, logistic regression, random forest, and CatBoost, we aim to identify the key risk factors and accurately predict hospital mortality in patients with heart failure. LASSO, a regularization technique, helps in selecting the most important features, while logistic regression and random forest offer robust classification techniques to predict heart failure events.In addition, we enhanced the performance of our models through hyperparameter optimization (HPO) and validated them using metrics such as the area under the receiver operating characteristic (ROC) curve, demonstrating their predictive accuracy. We further employed Shapley Additive Explanations (SHAP) to interpret the impact of individual features on the model predictions and used decision curve analysis (DCA) to assess the clinical utility of the models. Our approach combines multiple machine learning models, fine-tuning methods, and evaluation metrics to create a comprehensive and explainable heart failure prediction system.</a:t>
            </a:r>
            <a:endParaRPr lang="en-IN" altLang="en-US" sz="2000" dirty="0"/>
          </a:p>
        </p:txBody>
      </p:sp>
      <p:sp>
        <p:nvSpPr>
          <p:cNvPr id="12292" name="Footer Placeholder 4"/>
          <p:cNvSpPr txBox="1">
            <a:spLocks noGrp="1"/>
          </p:cNvSpPr>
          <p:nvPr>
            <p:ph type="ftr" sz="quarter" idx="11"/>
          </p:nvPr>
        </p:nvSpPr>
        <p:spPr>
          <a:xfrm>
            <a:off x="4038600" y="6459538"/>
            <a:ext cx="4114800" cy="365125"/>
          </a:xfrm>
          <a:noFill/>
          <a:ln>
            <a:noFill/>
          </a:ln>
        </p:spPr>
        <p:txBody>
          <a:bodyPr anchor="ctr" anchorCtr="0"/>
          <a:p>
            <a:pPr marL="0" indent="0" algn="ctr" defTabSz="457200" eaLnBrk="1" hangingPunct="1">
              <a:lnSpc>
                <a:spcPct val="100000"/>
              </a:lnSpc>
              <a:spcBef>
                <a:spcPct val="0"/>
              </a:spcBef>
              <a:buFontTx/>
              <a:buNone/>
            </a:pPr>
            <a:r>
              <a:rPr lang="en-IN" altLang="en-US" sz="1600" dirty="0">
                <a:solidFill>
                  <a:schemeClr val="bg1"/>
                </a:solidFill>
              </a:rPr>
              <a:t>Academic Year – 2024-25</a:t>
            </a:r>
            <a:endParaRPr lang="en-US" altLang="en-US" sz="1600" dirty="0">
              <a:solidFill>
                <a:schemeClr val="bg1"/>
              </a:solidFill>
            </a:endParaRPr>
          </a:p>
        </p:txBody>
      </p:sp>
      <p:sp>
        <p:nvSpPr>
          <p:cNvPr id="12293" name="Slide Number Placeholder 5"/>
          <p:cNvSpPr txBox="1">
            <a:spLocks noGrp="1"/>
          </p:cNvSpPr>
          <p:nvPr>
            <p:ph type="sldNum" sz="quarter" idx="12"/>
          </p:nvPr>
        </p:nvSpPr>
        <p:spPr>
          <a:xfrm>
            <a:off x="9244013" y="6445250"/>
            <a:ext cx="2743200" cy="365125"/>
          </a:xfrm>
          <a:noFill/>
          <a:ln>
            <a:noFill/>
          </a:ln>
        </p:spPr>
        <p:txBody>
          <a:bodyPr anchor="ctr" anchorCtr="0"/>
          <a:p>
            <a:pPr marL="0" indent="0" algn="r" defTabSz="457200" eaLnBrk="1" hangingPunct="1">
              <a:lnSpc>
                <a:spcPct val="100000"/>
              </a:lnSpc>
              <a:spcBef>
                <a:spcPct val="0"/>
              </a:spcBef>
              <a:buFontTx/>
              <a:buNone/>
            </a:pPr>
            <a:fld id="{9A0DB2DC-4C9A-4742-B13C-FB6460FD3503}" type="slidenum">
              <a:rPr lang="en-US" altLang="en-US" sz="1600" dirty="0">
                <a:solidFill>
                  <a:schemeClr val="bg1"/>
                </a:solidFill>
              </a:rPr>
            </a:fld>
            <a:endParaRPr lang="en-US" altLang="en-US" sz="1600" dirty="0">
              <a:solidFill>
                <a:schemeClr val="bg1"/>
              </a:solidFill>
            </a:endParaRPr>
          </a:p>
        </p:txBody>
      </p:sp>
      <p:sp>
        <p:nvSpPr>
          <p:cNvPr id="11" name="Rectangle 10"/>
          <p:cNvSpPr/>
          <p:nvPr/>
        </p:nvSpPr>
        <p:spPr>
          <a:xfrm>
            <a:off x="0" y="-14287"/>
            <a:ext cx="12192000" cy="3921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en-IN" sz="1800" b="0" i="0" u="none" strike="noStrike" kern="1200" cap="none" spc="0" normalizeH="0" baseline="0" noProof="0">
              <a:ln>
                <a:noFill/>
              </a:ln>
              <a:solidFill>
                <a:schemeClr val="lt1"/>
              </a:solidFill>
              <a:effectLst/>
              <a:uLnTx/>
              <a:uFillTx/>
              <a:latin typeface="+mn-lt"/>
              <a:ea typeface="+mn-ea"/>
              <a:cs typeface="+mn-cs"/>
            </a:endParaRPr>
          </a:p>
        </p:txBody>
      </p:sp>
      <p:sp>
        <p:nvSpPr>
          <p:cNvPr id="12295" name="TextBox 12"/>
          <p:cNvSpPr txBox="1"/>
          <p:nvPr/>
        </p:nvSpPr>
        <p:spPr>
          <a:xfrm>
            <a:off x="412750" y="450850"/>
            <a:ext cx="11487150" cy="101600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defTabSz="457200" eaLnBrk="1" hangingPunct="1">
              <a:lnSpc>
                <a:spcPct val="100000"/>
              </a:lnSpc>
              <a:spcBef>
                <a:spcPct val="0"/>
              </a:spcBef>
              <a:buFontTx/>
              <a:buNone/>
            </a:pPr>
            <a:r>
              <a:rPr lang="en-US" altLang="en-US" sz="3000" b="1" dirty="0">
                <a:solidFill>
                  <a:schemeClr val="accent1"/>
                </a:solidFill>
              </a:rPr>
              <a:t>Introduction of the Research domain </a:t>
            </a:r>
            <a:endParaRPr lang="en-US" altLang="en-US" sz="3000" b="1" dirty="0">
              <a:solidFill>
                <a:schemeClr val="accent1"/>
              </a:solidFill>
            </a:endParaRPr>
          </a:p>
          <a:p>
            <a:pPr marL="0" lvl="0" indent="0" defTabSz="457200" eaLnBrk="1" hangingPunct="1">
              <a:lnSpc>
                <a:spcPct val="100000"/>
              </a:lnSpc>
              <a:spcBef>
                <a:spcPct val="0"/>
              </a:spcBef>
              <a:buFontTx/>
              <a:buNone/>
            </a:pPr>
            <a:endParaRPr lang="en-US" altLang="en-US" sz="3000" b="1" dirty="0">
              <a:solidFill>
                <a:schemeClr val="accent1"/>
              </a:solidFill>
            </a:endParaRPr>
          </a:p>
        </p:txBody>
      </p:sp>
      <p:cxnSp>
        <p:nvCxnSpPr>
          <p:cNvPr id="18" name="Straight Connector 17"/>
          <p:cNvCxnSpPr/>
          <p:nvPr/>
        </p:nvCxnSpPr>
        <p:spPr>
          <a:xfrm>
            <a:off x="9525" y="1050925"/>
            <a:ext cx="12182475" cy="0"/>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12297" name="Footer Placeholder 4"/>
          <p:cNvSpPr txBox="1"/>
          <p:nvPr/>
        </p:nvSpPr>
        <p:spPr>
          <a:xfrm>
            <a:off x="61913" y="6464300"/>
            <a:ext cx="4114800" cy="365125"/>
          </a:xfrm>
          <a:prstGeom prst="rect">
            <a:avLst/>
          </a:prstGeom>
          <a:noFill/>
          <a:ln w="9525">
            <a:noFill/>
          </a:ln>
        </p:spPr>
        <p:txBody>
          <a:bodyPr anchor="ctr" anchorCtr="0"/>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defTabSz="457200" eaLnBrk="1" hangingPunct="1">
              <a:lnSpc>
                <a:spcPct val="100000"/>
              </a:lnSpc>
              <a:spcBef>
                <a:spcPct val="0"/>
              </a:spcBef>
              <a:buFontTx/>
              <a:buNone/>
            </a:pPr>
            <a:r>
              <a:rPr lang="en-IN" altLang="en-US" sz="1600" dirty="0">
                <a:solidFill>
                  <a:schemeClr val="bg1"/>
                </a:solidFill>
              </a:rPr>
              <a:t>Enrollment No:</a:t>
            </a:r>
            <a:endParaRPr lang="en-US" altLang="en-US" sz="1600" dirty="0">
              <a:solidFill>
                <a:schemeClr val="bg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 name="Rectangle 16"/>
          <p:cNvSpPr/>
          <p:nvPr/>
        </p:nvSpPr>
        <p:spPr>
          <a:xfrm>
            <a:off x="9525" y="6407150"/>
            <a:ext cx="12192000" cy="4476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en-IN" sz="1800" b="0" i="0" u="none" strike="noStrike" kern="1200" cap="none" spc="0" normalizeH="0" baseline="0" noProof="0">
              <a:ln>
                <a:noFill/>
              </a:ln>
              <a:solidFill>
                <a:schemeClr val="accent1"/>
              </a:solidFill>
              <a:effectLst/>
              <a:uLnTx/>
              <a:uFillTx/>
              <a:latin typeface="+mn-lt"/>
              <a:ea typeface="+mn-ea"/>
              <a:cs typeface="+mn-cs"/>
            </a:endParaRPr>
          </a:p>
        </p:txBody>
      </p:sp>
      <p:sp>
        <p:nvSpPr>
          <p:cNvPr id="14339" name="Footer Placeholder 4"/>
          <p:cNvSpPr txBox="1">
            <a:spLocks noGrp="1"/>
          </p:cNvSpPr>
          <p:nvPr>
            <p:ph type="ftr" sz="quarter" idx="11"/>
          </p:nvPr>
        </p:nvSpPr>
        <p:spPr>
          <a:xfrm>
            <a:off x="4038600" y="6459538"/>
            <a:ext cx="4114800" cy="365125"/>
          </a:xfrm>
          <a:noFill/>
          <a:ln>
            <a:noFill/>
          </a:ln>
        </p:spPr>
        <p:txBody>
          <a:bodyPr anchor="ctr" anchorCtr="0"/>
          <a:p>
            <a:pPr marL="0" indent="0" algn="ctr" defTabSz="457200" eaLnBrk="1" hangingPunct="1">
              <a:lnSpc>
                <a:spcPct val="100000"/>
              </a:lnSpc>
              <a:spcBef>
                <a:spcPct val="0"/>
              </a:spcBef>
              <a:buFontTx/>
              <a:buNone/>
            </a:pPr>
            <a:r>
              <a:rPr lang="en-IN" altLang="en-US" sz="1600" dirty="0">
                <a:solidFill>
                  <a:schemeClr val="bg1"/>
                </a:solidFill>
              </a:rPr>
              <a:t>Academic Year – 2024-25</a:t>
            </a:r>
            <a:endParaRPr lang="en-US" altLang="en-US" sz="1600" dirty="0">
              <a:solidFill>
                <a:schemeClr val="bg1"/>
              </a:solidFill>
            </a:endParaRPr>
          </a:p>
        </p:txBody>
      </p:sp>
      <p:sp>
        <p:nvSpPr>
          <p:cNvPr id="14340" name="Slide Number Placeholder 5"/>
          <p:cNvSpPr txBox="1">
            <a:spLocks noGrp="1"/>
          </p:cNvSpPr>
          <p:nvPr>
            <p:ph type="sldNum" sz="quarter" idx="12"/>
          </p:nvPr>
        </p:nvSpPr>
        <p:spPr>
          <a:xfrm>
            <a:off x="9244013" y="6445250"/>
            <a:ext cx="2743200" cy="365125"/>
          </a:xfrm>
          <a:noFill/>
          <a:ln>
            <a:noFill/>
          </a:ln>
        </p:spPr>
        <p:txBody>
          <a:bodyPr anchor="ctr" anchorCtr="0"/>
          <a:p>
            <a:pPr marL="0" indent="0" algn="r" defTabSz="457200" eaLnBrk="1" hangingPunct="1">
              <a:lnSpc>
                <a:spcPct val="100000"/>
              </a:lnSpc>
              <a:spcBef>
                <a:spcPct val="0"/>
              </a:spcBef>
              <a:buFontTx/>
              <a:buNone/>
            </a:pPr>
            <a:fld id="{9A0DB2DC-4C9A-4742-B13C-FB6460FD3503}" type="slidenum">
              <a:rPr lang="en-US" altLang="en-US" sz="1600" dirty="0">
                <a:solidFill>
                  <a:schemeClr val="bg1"/>
                </a:solidFill>
              </a:rPr>
            </a:fld>
            <a:endParaRPr lang="en-US" altLang="en-US" sz="1600" dirty="0">
              <a:solidFill>
                <a:schemeClr val="bg1"/>
              </a:solidFill>
            </a:endParaRPr>
          </a:p>
        </p:txBody>
      </p:sp>
      <p:sp>
        <p:nvSpPr>
          <p:cNvPr id="11" name="Rectangle 10"/>
          <p:cNvSpPr/>
          <p:nvPr/>
        </p:nvSpPr>
        <p:spPr>
          <a:xfrm>
            <a:off x="0" y="-14287"/>
            <a:ext cx="12192000" cy="3921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en-IN" sz="1800" b="0" i="0" u="none" strike="noStrike" kern="1200" cap="none" spc="0" normalizeH="0" baseline="0" noProof="0">
              <a:ln>
                <a:noFill/>
              </a:ln>
              <a:solidFill>
                <a:schemeClr val="lt1"/>
              </a:solidFill>
              <a:effectLst/>
              <a:uLnTx/>
              <a:uFillTx/>
              <a:latin typeface="+mn-lt"/>
              <a:ea typeface="+mn-ea"/>
              <a:cs typeface="+mn-cs"/>
            </a:endParaRPr>
          </a:p>
        </p:txBody>
      </p:sp>
      <p:sp>
        <p:nvSpPr>
          <p:cNvPr id="14342" name="TextBox 12"/>
          <p:cNvSpPr txBox="1"/>
          <p:nvPr/>
        </p:nvSpPr>
        <p:spPr>
          <a:xfrm>
            <a:off x="412750" y="450850"/>
            <a:ext cx="11487150" cy="554038"/>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defTabSz="457200" eaLnBrk="1" hangingPunct="1">
              <a:lnSpc>
                <a:spcPct val="100000"/>
              </a:lnSpc>
              <a:spcBef>
                <a:spcPct val="0"/>
              </a:spcBef>
              <a:buFontTx/>
              <a:buNone/>
            </a:pPr>
            <a:r>
              <a:rPr lang="en-US" altLang="en-US" sz="3000" b="1" dirty="0">
                <a:solidFill>
                  <a:schemeClr val="accent1"/>
                </a:solidFill>
              </a:rPr>
              <a:t>Literature Review</a:t>
            </a:r>
            <a:endParaRPr lang="en-US" altLang="en-US" sz="3000" b="1" dirty="0">
              <a:solidFill>
                <a:schemeClr val="accent1"/>
              </a:solidFill>
            </a:endParaRPr>
          </a:p>
        </p:txBody>
      </p:sp>
      <p:cxnSp>
        <p:nvCxnSpPr>
          <p:cNvPr id="18" name="Straight Connector 17"/>
          <p:cNvCxnSpPr/>
          <p:nvPr/>
        </p:nvCxnSpPr>
        <p:spPr>
          <a:xfrm>
            <a:off x="9525" y="1050925"/>
            <a:ext cx="12182475" cy="0"/>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14344" name="Footer Placeholder 4"/>
          <p:cNvSpPr txBox="1"/>
          <p:nvPr/>
        </p:nvSpPr>
        <p:spPr>
          <a:xfrm>
            <a:off x="61913" y="6492875"/>
            <a:ext cx="4114800" cy="365125"/>
          </a:xfrm>
          <a:prstGeom prst="rect">
            <a:avLst/>
          </a:prstGeom>
          <a:noFill/>
          <a:ln w="9525">
            <a:noFill/>
          </a:ln>
        </p:spPr>
        <p:txBody>
          <a:bodyPr anchor="ctr" anchorCtr="0"/>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defTabSz="457200" eaLnBrk="1" hangingPunct="1">
              <a:lnSpc>
                <a:spcPct val="100000"/>
              </a:lnSpc>
              <a:spcBef>
                <a:spcPct val="0"/>
              </a:spcBef>
              <a:buFontTx/>
              <a:buNone/>
            </a:pPr>
            <a:r>
              <a:rPr lang="en-IN" altLang="en-US" sz="1600" dirty="0">
                <a:solidFill>
                  <a:schemeClr val="bg1"/>
                </a:solidFill>
              </a:rPr>
              <a:t>Enrollment No:</a:t>
            </a:r>
            <a:endParaRPr lang="en-US" altLang="en-US" sz="1600" dirty="0">
              <a:solidFill>
                <a:schemeClr val="bg1"/>
              </a:solidFill>
            </a:endParaRPr>
          </a:p>
        </p:txBody>
      </p:sp>
      <p:graphicFrame>
        <p:nvGraphicFramePr>
          <p:cNvPr id="14345" name="Table 14344"/>
          <p:cNvGraphicFramePr/>
          <p:nvPr/>
        </p:nvGraphicFramePr>
        <p:xfrm>
          <a:off x="544195" y="1058545"/>
          <a:ext cx="10909935" cy="2011680"/>
        </p:xfrm>
        <a:graphic>
          <a:graphicData uri="http://schemas.openxmlformats.org/drawingml/2006/table">
            <a:tbl>
              <a:tblPr/>
              <a:tblGrid>
                <a:gridCol w="1021080"/>
                <a:gridCol w="5034280"/>
                <a:gridCol w="3176270"/>
                <a:gridCol w="1677988"/>
              </a:tblGrid>
              <a:tr h="822325">
                <a:tc>
                  <a:txBody>
                    <a:bodyPr/>
                    <a:lstStyle>
                      <a:lvl1pPr marL="0" lvl="0" indent="0" algn="l" defTabSz="457200" rtl="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4572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2pPr>
                      <a:lvl3pPr marL="914400" lvl="2" indent="0" algn="l" defTabSz="4572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3pPr>
                      <a:lvl4pPr marL="1371600" lvl="3" indent="0" algn="l" defTabSz="4572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4pPr>
                      <a:lvl5pPr marL="1828800" lvl="4" indent="0" algn="l" defTabSz="4572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5pPr>
                    </a:lstStyle>
                    <a:p>
                      <a:pPr lvl="0" defTabSz="914400" eaLnBrk="1" hangingPunct="1">
                        <a:buNone/>
                      </a:pPr>
                      <a:r>
                        <a:rPr sz="2400" b="1" dirty="0">
                          <a:solidFill>
                            <a:srgbClr val="FFFFFF"/>
                          </a:solidFill>
                          <a:latin typeface="Calibri" panose="020F0502020204030204" pitchFamily="34" charset="0"/>
                          <a:cs typeface="Times New Roman" panose="02020603050405020304" pitchFamily="18" charset="0"/>
                        </a:rPr>
                        <a:t>Sr. No.</a:t>
                      </a:r>
                      <a:endParaRPr lang="zh-CN" altLang="x-none" sz="2400" b="1">
                        <a:solidFill>
                          <a:srgbClr val="FFFFFF"/>
                        </a:solidFill>
                        <a:latin typeface="Calibri" panose="020F0502020204030204" pitchFamily="34" charset="0"/>
                        <a:ea typeface="Times New Roman" panose="02020603050405020304" pitchFamily="18" charset="0"/>
                      </a:endParaRPr>
                    </a:p>
                  </a:txBody>
                  <a:tcPr marL="91454" marR="91454" marT="45653" marB="45653">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38100" cap="flat" cmpd="sng">
                      <a:solidFill>
                        <a:schemeClr val="bg1"/>
                      </a:solidFill>
                      <a:prstDash val="solid"/>
                      <a:headEnd type="none" w="med" len="med"/>
                      <a:tailEnd type="none" w="med" len="med"/>
                    </a:lnB>
                    <a:lnTlToBr>
                      <a:noFill/>
                    </a:lnTlToBr>
                    <a:lnBlToTr>
                      <a:noFill/>
                    </a:lnBlToTr>
                    <a:solidFill>
                      <a:schemeClr val="accent1"/>
                    </a:solidFill>
                  </a:tcPr>
                </a:tc>
                <a:tc>
                  <a:txBody>
                    <a:bodyPr/>
                    <a:lstStyle>
                      <a:lvl1pPr marL="0" lvl="0" indent="0" algn="l" defTabSz="457200" rtl="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4572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2pPr>
                      <a:lvl3pPr marL="914400" lvl="2" indent="0" algn="l" defTabSz="4572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3pPr>
                      <a:lvl4pPr marL="1371600" lvl="3" indent="0" algn="l" defTabSz="4572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4pPr>
                      <a:lvl5pPr marL="1828800" lvl="4" indent="0" algn="l" defTabSz="4572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5pPr>
                    </a:lstStyle>
                    <a:p>
                      <a:pPr lvl="0" defTabSz="914400" eaLnBrk="1" hangingPunct="1">
                        <a:buNone/>
                      </a:pPr>
                      <a:r>
                        <a:rPr sz="2400" b="1" dirty="0">
                          <a:solidFill>
                            <a:srgbClr val="FFFFFF"/>
                          </a:solidFill>
                          <a:latin typeface="Calibri" panose="020F0502020204030204" pitchFamily="34" charset="0"/>
                          <a:cs typeface="Times New Roman" panose="02020603050405020304" pitchFamily="18" charset="0"/>
                        </a:rPr>
                        <a:t>Paper Title</a:t>
                      </a:r>
                      <a:endParaRPr lang="zh-CN" altLang="x-none" sz="2400" b="1">
                        <a:solidFill>
                          <a:srgbClr val="FFFFFF"/>
                        </a:solidFill>
                        <a:latin typeface="Calibri" panose="020F0502020204030204" pitchFamily="34" charset="0"/>
                        <a:ea typeface="Times New Roman" panose="02020603050405020304" pitchFamily="18" charset="0"/>
                      </a:endParaRPr>
                    </a:p>
                  </a:txBody>
                  <a:tcPr marL="91454" marR="91454" marT="45653" marB="45653">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38100" cap="flat" cmpd="sng">
                      <a:solidFill>
                        <a:schemeClr val="bg1"/>
                      </a:solidFill>
                      <a:prstDash val="solid"/>
                      <a:headEnd type="none" w="med" len="med"/>
                      <a:tailEnd type="none" w="med" len="med"/>
                    </a:lnB>
                    <a:lnTlToBr>
                      <a:noFill/>
                    </a:lnTlToBr>
                    <a:lnBlToTr>
                      <a:noFill/>
                    </a:lnBlToTr>
                    <a:solidFill>
                      <a:schemeClr val="accent1"/>
                    </a:solidFill>
                  </a:tcPr>
                </a:tc>
                <a:tc>
                  <a:txBody>
                    <a:bodyPr/>
                    <a:lstStyle>
                      <a:lvl1pPr marL="0" lvl="0" indent="0" algn="l" defTabSz="457200" rtl="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4572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2pPr>
                      <a:lvl3pPr marL="914400" lvl="2" indent="0" algn="l" defTabSz="4572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3pPr>
                      <a:lvl4pPr marL="1371600" lvl="3" indent="0" algn="l" defTabSz="4572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4pPr>
                      <a:lvl5pPr marL="1828800" lvl="4" indent="0" algn="l" defTabSz="4572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5pPr>
                    </a:lstStyle>
                    <a:p>
                      <a:pPr lvl="0" defTabSz="914400" eaLnBrk="1" hangingPunct="1">
                        <a:buNone/>
                      </a:pPr>
                      <a:r>
                        <a:rPr sz="2400" b="1" dirty="0">
                          <a:solidFill>
                            <a:srgbClr val="FFFFFF"/>
                          </a:solidFill>
                          <a:latin typeface="Calibri" panose="020F0502020204030204" pitchFamily="34" charset="0"/>
                          <a:cs typeface="Times New Roman" panose="02020603050405020304" pitchFamily="18" charset="0"/>
                        </a:rPr>
                        <a:t>Publication</a:t>
                      </a:r>
                      <a:endParaRPr lang="zh-CN" altLang="x-none" sz="2400" b="1">
                        <a:solidFill>
                          <a:srgbClr val="FFFFFF"/>
                        </a:solidFill>
                        <a:latin typeface="Calibri" panose="020F0502020204030204" pitchFamily="34" charset="0"/>
                        <a:ea typeface="Times New Roman" panose="02020603050405020304" pitchFamily="18" charset="0"/>
                      </a:endParaRPr>
                    </a:p>
                  </a:txBody>
                  <a:tcPr marL="91454" marR="91454" marT="45653" marB="45653">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38100" cap="flat" cmpd="sng">
                      <a:solidFill>
                        <a:schemeClr val="bg1"/>
                      </a:solidFill>
                      <a:prstDash val="solid"/>
                      <a:headEnd type="none" w="med" len="med"/>
                      <a:tailEnd type="none" w="med" len="med"/>
                    </a:lnB>
                    <a:lnTlToBr>
                      <a:noFill/>
                    </a:lnTlToBr>
                    <a:lnBlToTr>
                      <a:noFill/>
                    </a:lnBlToTr>
                    <a:solidFill>
                      <a:schemeClr val="accent1"/>
                    </a:solidFill>
                  </a:tcPr>
                </a:tc>
                <a:tc>
                  <a:txBody>
                    <a:bodyPr/>
                    <a:lstStyle>
                      <a:lvl1pPr marL="0" lvl="0" indent="0" algn="l" defTabSz="457200" rtl="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4572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2pPr>
                      <a:lvl3pPr marL="914400" lvl="2" indent="0" algn="l" defTabSz="4572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3pPr>
                      <a:lvl4pPr marL="1371600" lvl="3" indent="0" algn="l" defTabSz="4572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4pPr>
                      <a:lvl5pPr marL="1828800" lvl="4" indent="0" algn="l" defTabSz="4572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5pPr>
                    </a:lstStyle>
                    <a:p>
                      <a:pPr lvl="0" defTabSz="914400" eaLnBrk="1" hangingPunct="1">
                        <a:buNone/>
                      </a:pPr>
                      <a:r>
                        <a:rPr sz="2400" b="1" dirty="0">
                          <a:solidFill>
                            <a:srgbClr val="FFFFFF"/>
                          </a:solidFill>
                          <a:latin typeface="Calibri" panose="020F0502020204030204" pitchFamily="34" charset="0"/>
                          <a:cs typeface="Times New Roman" panose="02020603050405020304" pitchFamily="18" charset="0"/>
                        </a:rPr>
                        <a:t>Year</a:t>
                      </a:r>
                      <a:endParaRPr lang="zh-CN" altLang="x-none" sz="2400" b="1">
                        <a:solidFill>
                          <a:srgbClr val="FFFFFF"/>
                        </a:solidFill>
                        <a:latin typeface="Calibri" panose="020F0502020204030204" pitchFamily="34" charset="0"/>
                        <a:ea typeface="Times New Roman" panose="02020603050405020304" pitchFamily="18" charset="0"/>
                      </a:endParaRPr>
                    </a:p>
                  </a:txBody>
                  <a:tcPr marL="91454" marR="91454" marT="45653" marB="45653">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38100" cap="flat" cmpd="sng">
                      <a:solidFill>
                        <a:schemeClr val="bg1"/>
                      </a:solidFill>
                      <a:prstDash val="solid"/>
                      <a:headEnd type="none" w="med" len="med"/>
                      <a:tailEnd type="none" w="med" len="med"/>
                    </a:lnB>
                    <a:lnTlToBr>
                      <a:noFill/>
                    </a:lnTlToBr>
                    <a:lnBlToTr>
                      <a:noFill/>
                    </a:lnBlToTr>
                    <a:solidFill>
                      <a:schemeClr val="accent1"/>
                    </a:solidFill>
                  </a:tcPr>
                </a:tc>
              </a:tr>
              <a:tr h="1189038">
                <a:tc>
                  <a:txBody>
                    <a:bodyPr/>
                    <a:lstStyle>
                      <a:lvl1pPr marL="0" lvl="0" indent="0" algn="l" defTabSz="457200" rtl="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4572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2pPr>
                      <a:lvl3pPr marL="914400" lvl="2" indent="0" algn="l" defTabSz="4572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3pPr>
                      <a:lvl4pPr marL="1371600" lvl="3" indent="0" algn="l" defTabSz="4572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4pPr>
                      <a:lvl5pPr marL="1828800" lvl="4" indent="0" algn="l" defTabSz="4572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5pPr>
                    </a:lstStyle>
                    <a:p>
                      <a:pPr lvl="0" algn="ctr" defTabSz="914400" eaLnBrk="1" hangingPunct="1">
                        <a:buNone/>
                      </a:pPr>
                      <a:r>
                        <a:rPr sz="2400" dirty="0">
                          <a:solidFill>
                            <a:srgbClr val="000000"/>
                          </a:solidFill>
                          <a:latin typeface="Calibri" panose="020F0502020204030204" pitchFamily="34" charset="0"/>
                          <a:cs typeface="Times New Roman" panose="02020603050405020304" pitchFamily="18" charset="0"/>
                        </a:rPr>
                        <a:t>1.</a:t>
                      </a:r>
                      <a:endParaRPr lang="en-IN" altLang="x-none" sz="2400" dirty="0">
                        <a:solidFill>
                          <a:srgbClr val="000000"/>
                        </a:solidFill>
                        <a:latin typeface="Calibri" panose="020F0502020204030204" pitchFamily="34" charset="0"/>
                        <a:ea typeface="Times New Roman" panose="02020603050405020304" pitchFamily="18" charset="0"/>
                      </a:endParaRPr>
                    </a:p>
                  </a:txBody>
                  <a:tcPr marL="91444" marR="91444" marT="45648" marB="45648">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381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CFD5EA"/>
                    </a:solidFill>
                  </a:tcPr>
                </a:tc>
                <a:tc>
                  <a:txBody>
                    <a:bodyPr/>
                    <a:lstStyle>
                      <a:lvl1pPr marL="0" lvl="0" indent="0" algn="l" defTabSz="457200" rtl="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4572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2pPr>
                      <a:lvl3pPr marL="914400" lvl="2" indent="0" algn="l" defTabSz="4572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3pPr>
                      <a:lvl4pPr marL="1371600" lvl="3" indent="0" algn="l" defTabSz="4572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4pPr>
                      <a:lvl5pPr marL="1828800" lvl="4" indent="0" algn="l" defTabSz="4572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5pPr>
                    </a:lstStyle>
                    <a:p>
                      <a:pPr marL="7620" indent="0" algn="l" fontAlgn="ctr"/>
                      <a:r>
                        <a:rPr sz="1200" b="0" i="0">
                          <a:solidFill>
                            <a:srgbClr val="0D0D0D"/>
                          </a:solidFill>
                          <a:latin typeface="Segoe UI Black" panose="020B0A02040204020203"/>
                          <a:ea typeface="Segoe UI Black" panose="020B0A02040204020203"/>
                        </a:rPr>
                        <a:t>Predicting Mortality in Intensive Care Unit Patients With Heart Failure Using an Interpretable Machine Learning Model: Retrospective Cohort Study</a:t>
                      </a:r>
                      <a:br>
                        <a:rPr sz="1200" b="0" i="0">
                          <a:solidFill>
                            <a:srgbClr val="0D0D0D"/>
                          </a:solidFill>
                          <a:latin typeface="Segoe UI Black" panose="020B0A02040204020203"/>
                          <a:ea typeface="Segoe UI Black" panose="020B0A02040204020203"/>
                        </a:rPr>
                      </a:br>
                      <a:endParaRPr sz="1200" b="0" i="0">
                        <a:solidFill>
                          <a:srgbClr val="0D0D0D"/>
                        </a:solidFill>
                        <a:latin typeface="Segoe UI Black" panose="020B0A02040204020203"/>
                        <a:ea typeface="Segoe UI Black" panose="020B0A02040204020203"/>
                      </a:endParaRPr>
                    </a:p>
                  </a:txBody>
                  <a:tcPr marL="7937" marR="7937" marT="7937" anchor="ctr" anchorCtr="0">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381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CFD5EA"/>
                    </a:solidFill>
                  </a:tcPr>
                </a:tc>
                <a:tc>
                  <a:txBody>
                    <a:bodyPr/>
                    <a:lstStyle>
                      <a:lvl1pPr marL="0" lvl="0" indent="0" algn="l" defTabSz="457200" rtl="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4572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2pPr>
                      <a:lvl3pPr marL="914400" lvl="2" indent="0" algn="l" defTabSz="4572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3pPr>
                      <a:lvl4pPr marL="1371600" lvl="3" indent="0" algn="l" defTabSz="4572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4pPr>
                      <a:lvl5pPr marL="1828800" lvl="4" indent="0" algn="l" defTabSz="4572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5pPr>
                    </a:lstStyle>
                    <a:p>
                      <a:pPr marL="7620" indent="0" algn="l" fontAlgn="ctr"/>
                      <a:r>
                        <a:rPr sz="2000" b="0" i="0">
                          <a:solidFill>
                            <a:srgbClr val="0D0D0D"/>
                          </a:solidFill>
                          <a:latin typeface="Segoe UI" panose="020B0502040204020203"/>
                          <a:ea typeface="Segoe UI" panose="020B0502040204020203"/>
                        </a:rPr>
                        <a:t>Journal of Medical Internet Research</a:t>
                      </a:r>
                      <a:endParaRPr sz="2000" b="0" i="0">
                        <a:solidFill>
                          <a:srgbClr val="0D0D0D"/>
                        </a:solidFill>
                        <a:latin typeface="Segoe UI" panose="020B0502040204020203"/>
                        <a:ea typeface="Segoe UI" panose="020B0502040204020203"/>
                      </a:endParaRPr>
                    </a:p>
                  </a:txBody>
                  <a:tcPr marL="7937" marR="7937" marT="7937" anchor="ctr" anchorCtr="0">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381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CFD5EA"/>
                    </a:solidFill>
                  </a:tcPr>
                </a:tc>
                <a:tc>
                  <a:txBody>
                    <a:bodyPr/>
                    <a:lstStyle>
                      <a:lvl1pPr marL="0" lvl="0" indent="0" algn="l" defTabSz="457200" rtl="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4572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2pPr>
                      <a:lvl3pPr marL="914400" lvl="2" indent="0" algn="l" defTabSz="4572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3pPr>
                      <a:lvl4pPr marL="1371600" lvl="3" indent="0" algn="l" defTabSz="4572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4pPr>
                      <a:lvl5pPr marL="1828800" lvl="4" indent="0" algn="l" defTabSz="4572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5pPr>
                    </a:lstStyle>
                    <a:p>
                      <a:pPr lvl="0" defTabSz="914400" eaLnBrk="1" hangingPunct="1">
                        <a:buNone/>
                      </a:pPr>
                      <a:endParaRPr lang="en-IN" altLang="x-none" sz="2000" dirty="0">
                        <a:solidFill>
                          <a:srgbClr val="000000"/>
                        </a:solidFill>
                        <a:latin typeface="Calibri" panose="020F0502020204030204" pitchFamily="34" charset="0"/>
                        <a:ea typeface="Times New Roman" panose="02020603050405020304" pitchFamily="18" charset="0"/>
                      </a:endParaRPr>
                    </a:p>
                    <a:p>
                      <a:pPr lvl="0" defTabSz="914400" eaLnBrk="1" hangingPunct="1">
                        <a:buNone/>
                      </a:pPr>
                      <a:r>
                        <a:rPr lang="en-IN" altLang="x-none" sz="2000" dirty="0">
                          <a:solidFill>
                            <a:srgbClr val="000000"/>
                          </a:solidFill>
                          <a:latin typeface="Calibri" panose="020F0502020204030204" pitchFamily="34" charset="0"/>
                          <a:ea typeface="Times New Roman" panose="02020603050405020304" pitchFamily="18" charset="0"/>
                        </a:rPr>
                        <a:t>2022</a:t>
                      </a:r>
                      <a:endParaRPr lang="en-IN" altLang="x-none" sz="2000" dirty="0">
                        <a:solidFill>
                          <a:srgbClr val="000000"/>
                        </a:solidFill>
                        <a:latin typeface="Calibri" panose="020F0502020204030204" pitchFamily="34" charset="0"/>
                        <a:ea typeface="Times New Roman" panose="02020603050405020304" pitchFamily="18" charset="0"/>
                      </a:endParaRPr>
                    </a:p>
                  </a:txBody>
                  <a:tcPr marL="91444" marR="91444" marT="45648" marB="45648">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381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CFD5EA"/>
                    </a:solidFill>
                  </a:tcPr>
                </a:tc>
              </a:tr>
            </a:tbl>
          </a:graphicData>
        </a:graphic>
      </p:graphicFrame>
      <p:sp>
        <p:nvSpPr>
          <p:cNvPr id="12" name="TextBox 11"/>
          <p:cNvSpPr txBox="1"/>
          <p:nvPr/>
        </p:nvSpPr>
        <p:spPr>
          <a:xfrm>
            <a:off x="280035" y="2988945"/>
            <a:ext cx="11174095" cy="4849495"/>
          </a:xfrm>
          <a:prstGeom prst="rect">
            <a:avLst/>
          </a:prstGeom>
          <a:noFill/>
        </p:spPr>
        <p:txBody>
          <a:bodyPr wrap="square">
            <a:noAutofit/>
          </a:bodyPr>
          <a:lstStyle/>
          <a:p>
            <a:pPr marL="342900" marR="0" indent="-342900" algn="just" defTabSz="457200">
              <a:buClrTx/>
              <a:buSzTx/>
              <a:buFont typeface="Arial" panose="020B0604020202020204" pitchFamily="34" charset="0"/>
              <a:buChar char="•"/>
              <a:defRPr/>
            </a:pPr>
            <a:r>
              <a:rPr kumimoji="0" lang="en-US" sz="1800" kern="1200" cap="none" spc="0" normalizeH="0" baseline="0" noProof="0" dirty="0">
                <a:latin typeface="+mn-lt"/>
                <a:ea typeface="+mn-ea"/>
                <a:cs typeface="+mn-lt"/>
              </a:rPr>
              <a:t>Objective:- </a:t>
            </a:r>
            <a:r>
              <a:rPr sz="1800">
                <a:solidFill>
                  <a:srgbClr val="0D0D0D"/>
                </a:solidFill>
                <a:latin typeface="+mn-lt"/>
                <a:ea typeface="Segoe UI" panose="020B0502040204020203"/>
                <a:cs typeface="+mn-lt"/>
                <a:sym typeface="+mn-ea"/>
              </a:rPr>
              <a:t>To develop an interpretable model to predict mortality risk in ICU patients with heart failure and identify key prognostic factors.</a:t>
            </a:r>
            <a:endParaRPr sz="1800">
              <a:solidFill>
                <a:srgbClr val="0D0D0D"/>
              </a:solidFill>
              <a:latin typeface="+mn-lt"/>
              <a:ea typeface="Segoe UI" panose="020B0502040204020203"/>
              <a:cs typeface="+mn-lt"/>
              <a:sym typeface="+mn-ea"/>
            </a:endParaRPr>
          </a:p>
          <a:p>
            <a:pPr marL="342900" marR="0" indent="-342900" algn="just" defTabSz="457200">
              <a:buClrTx/>
              <a:buSzTx/>
              <a:buFont typeface="Arial" panose="020B0604020202020204" pitchFamily="34" charset="0"/>
              <a:buChar char="•"/>
              <a:defRPr/>
            </a:pPr>
            <a:r>
              <a:rPr lang="en-IN" sz="1800" b="0" i="0">
                <a:solidFill>
                  <a:srgbClr val="0D0D0D"/>
                </a:solidFill>
                <a:latin typeface="+mn-lt"/>
                <a:ea typeface="Segoe UI" panose="020B0502040204020203"/>
                <a:cs typeface="+mn-lt"/>
              </a:rPr>
              <a:t>Research outcomes:-The XGBoost model demonstrated the highest predictive performance for mortality risk among heart failure (HF) patients in the ICU, with an AUC of 0.824. This indicates that the model can effectively different bet. patients who will survive and those at risk of mortality during their ICU stay.support vector machine (SVM) model having the lowest performance (AUC = 0.701). decision curve analysis showed that the net benefit of the XGBoost model was superior at threshold probabilities ranging from 10% to 28%, meaning that the XGBoost model would lead to better clinical decision-making in this range of risk thresholds.SHapley Additive exPlanation (SHAP) method was used to interpret the XGBoost model,top 20 predictors were identified, with blood urea nitrogen being recognized as the most important predictor for heart failure mortality in ICU patients.The findings indicate that the integration of machine learning models like XGBoost, combined with interpretable frameworks like SHAPhelps optimize treatment plans and allocate ICU resources more effectively for heart failure patients.</a:t>
            </a:r>
            <a:endParaRPr lang="en-IN" sz="1800" b="0" i="0">
              <a:solidFill>
                <a:srgbClr val="0D0D0D"/>
              </a:solidFill>
              <a:latin typeface="+mn-lt"/>
              <a:ea typeface="Segoe UI" panose="020B0502040204020203"/>
              <a:cs typeface="+mn-lt"/>
            </a:endParaRPr>
          </a:p>
          <a:p>
            <a:pPr marR="0" algn="just" defTabSz="457200">
              <a:buClrTx/>
              <a:buSzTx/>
              <a:buFontTx/>
              <a:buNone/>
              <a:defRPr/>
            </a:pPr>
            <a:r>
              <a:rPr kumimoji="0" lang="en-US" sz="2400" kern="1200" cap="none" spc="0" normalizeH="0" baseline="0" noProof="0" dirty="0">
                <a:latin typeface="Calibri (Body)"/>
                <a:ea typeface="+mn-ea"/>
                <a:cs typeface="+mn-cs"/>
              </a:rPr>
              <a:t>	</a:t>
            </a:r>
            <a:endParaRPr kumimoji="0" lang="en-US" sz="2400" kern="1200" cap="none" spc="0" normalizeH="0" baseline="0" noProof="0" dirty="0">
              <a:latin typeface="Calibri (Body)"/>
              <a:ea typeface="+mn-ea"/>
              <a:cs typeface="+mn-cs"/>
            </a:endParaRPr>
          </a:p>
          <a:p>
            <a:pPr marR="0" algn="just" defTabSz="457200">
              <a:buClrTx/>
              <a:buSzTx/>
              <a:buFontTx/>
              <a:buNone/>
              <a:defRPr/>
            </a:pPr>
            <a:r>
              <a:rPr kumimoji="0" lang="en-US" sz="2400" kern="1200" cap="none" spc="0" normalizeH="0" baseline="0" noProof="0" dirty="0">
                <a:latin typeface="Calibri (Body)"/>
                <a:ea typeface="+mn-ea"/>
                <a:cs typeface="+mn-cs"/>
              </a:rPr>
              <a:t>	</a:t>
            </a:r>
            <a:endParaRPr kumimoji="0" lang="en-US" sz="2400" kern="1200" cap="none" spc="0" normalizeH="0" baseline="0" noProof="0" dirty="0">
              <a:latin typeface="Calibri (Body)"/>
              <a:ea typeface="+mn-ea"/>
              <a:cs typeface="+mn-cs"/>
            </a:endParaRPr>
          </a:p>
          <a:p>
            <a:pPr marR="0" algn="just" defTabSz="457200">
              <a:buClrTx/>
              <a:buSzTx/>
              <a:buFontTx/>
              <a:buNone/>
              <a:defRPr/>
            </a:pPr>
            <a:endParaRPr kumimoji="0" lang="en-US" sz="2400" kern="1200" cap="none" spc="0" normalizeH="0" baseline="0" noProof="0" dirty="0">
              <a:latin typeface="Calibri (Body)"/>
              <a:ea typeface="+mn-ea"/>
              <a:cs typeface="+mn-cs"/>
            </a:endParaRPr>
          </a:p>
          <a:p>
            <a:pPr marR="0" algn="just" defTabSz="457200">
              <a:buClrTx/>
              <a:buSzTx/>
              <a:buFontTx/>
              <a:buNone/>
              <a:defRPr/>
            </a:pPr>
            <a:endParaRPr kumimoji="0" lang="en-US" sz="2400" kern="1200" cap="none" spc="0" normalizeH="0" baseline="0" noProof="0" dirty="0">
              <a:latin typeface="Calibri (Body)"/>
              <a:ea typeface="+mn-ea"/>
              <a:cs typeface="+mn-cs"/>
            </a:endParaRPr>
          </a:p>
          <a:p>
            <a:pPr marR="0" algn="just" defTabSz="457200">
              <a:buClrTx/>
              <a:buSzTx/>
              <a:buFontTx/>
              <a:buNone/>
              <a:defRPr/>
            </a:pPr>
            <a:endParaRPr kumimoji="0" lang="en-US" sz="2400" kern="1200" cap="none" spc="0" normalizeH="0" baseline="0" noProof="0" dirty="0">
              <a:latin typeface="Calibri (Body)"/>
              <a:ea typeface="+mn-ea"/>
              <a:cs typeface="+mn-cs"/>
            </a:endParaRPr>
          </a:p>
        </p:txBody>
      </p:sp>
      <p:graphicFrame>
        <p:nvGraphicFramePr>
          <p:cNvPr id="4" name="Table 3"/>
          <p:cNvGraphicFramePr/>
          <p:nvPr>
            <p:custDataLst>
              <p:tags r:id="rId1"/>
            </p:custDataLst>
          </p:nvPr>
        </p:nvGraphicFramePr>
        <p:xfrm>
          <a:off x="6078220" y="4646930"/>
          <a:ext cx="76200" cy="236220"/>
        </p:xfrm>
        <a:graphic>
          <a:graphicData uri="http://schemas.openxmlformats.org/drawingml/2006/table">
            <a:tbl>
              <a:tblPr/>
              <a:tblGrid>
                <a:gridCol w="76200"/>
              </a:tblGrid>
              <a:tr h="236220">
                <a:tc>
                  <a:txBody>
                    <a:bodyPr/>
                    <a:p>
                      <a:pPr marL="7620" indent="0" algn="l" fontAlgn="ctr"/>
                      <a:endParaRPr sz="1200" b="0" i="0">
                        <a:solidFill>
                          <a:srgbClr val="0D0D0D"/>
                        </a:solidFill>
                        <a:latin typeface="Segoe UI" panose="020B0502040204020203"/>
                        <a:ea typeface="Segoe UI" panose="020B0502040204020203"/>
                      </a:endParaRPr>
                    </a:p>
                  </a:txBody>
                  <a:tcPr marL="7937" marR="7937" marT="7937" anchor="ctr" anchorCtr="0">
                    <a:lnL>
                      <a:noFill/>
                    </a:lnL>
                    <a:lnR>
                      <a:noFill/>
                    </a:lnR>
                    <a:lnT>
                      <a:noFill/>
                    </a:lnT>
                    <a:lnB>
                      <a:noFill/>
                    </a:lnB>
                    <a:noFill/>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 name="Rectangle 16"/>
          <p:cNvSpPr/>
          <p:nvPr/>
        </p:nvSpPr>
        <p:spPr>
          <a:xfrm>
            <a:off x="9525" y="6407150"/>
            <a:ext cx="12192000" cy="4476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en-IN" sz="1800" b="0" i="0" u="none" strike="noStrike" kern="1200" cap="none" spc="0" normalizeH="0" baseline="0" noProof="0">
              <a:ln>
                <a:noFill/>
              </a:ln>
              <a:solidFill>
                <a:schemeClr val="accent1"/>
              </a:solidFill>
              <a:effectLst/>
              <a:uLnTx/>
              <a:uFillTx/>
              <a:latin typeface="+mn-lt"/>
              <a:ea typeface="+mn-ea"/>
              <a:cs typeface="+mn-cs"/>
            </a:endParaRPr>
          </a:p>
        </p:txBody>
      </p:sp>
      <p:sp>
        <p:nvSpPr>
          <p:cNvPr id="16387" name="Footer Placeholder 4"/>
          <p:cNvSpPr txBox="1">
            <a:spLocks noGrp="1"/>
          </p:cNvSpPr>
          <p:nvPr>
            <p:ph type="ftr" sz="quarter" idx="11"/>
          </p:nvPr>
        </p:nvSpPr>
        <p:spPr>
          <a:xfrm>
            <a:off x="4038600" y="6459538"/>
            <a:ext cx="4114800" cy="365125"/>
          </a:xfrm>
          <a:noFill/>
          <a:ln>
            <a:noFill/>
          </a:ln>
        </p:spPr>
        <p:txBody>
          <a:bodyPr anchor="ctr" anchorCtr="0"/>
          <a:p>
            <a:pPr marL="0" indent="0" algn="ctr" defTabSz="457200" eaLnBrk="1" hangingPunct="1">
              <a:lnSpc>
                <a:spcPct val="100000"/>
              </a:lnSpc>
              <a:spcBef>
                <a:spcPct val="0"/>
              </a:spcBef>
              <a:buFontTx/>
              <a:buNone/>
            </a:pPr>
            <a:r>
              <a:rPr lang="en-IN" altLang="en-US" sz="1600" dirty="0">
                <a:solidFill>
                  <a:schemeClr val="bg1"/>
                </a:solidFill>
              </a:rPr>
              <a:t>Academic Year – 2024-25</a:t>
            </a:r>
            <a:endParaRPr lang="en-US" altLang="en-US" sz="1600" dirty="0">
              <a:solidFill>
                <a:schemeClr val="bg1"/>
              </a:solidFill>
            </a:endParaRPr>
          </a:p>
        </p:txBody>
      </p:sp>
      <p:sp>
        <p:nvSpPr>
          <p:cNvPr id="16388" name="Slide Number Placeholder 5"/>
          <p:cNvSpPr txBox="1">
            <a:spLocks noGrp="1"/>
          </p:cNvSpPr>
          <p:nvPr>
            <p:ph type="sldNum" sz="quarter" idx="12"/>
          </p:nvPr>
        </p:nvSpPr>
        <p:spPr>
          <a:xfrm>
            <a:off x="9244013" y="6445250"/>
            <a:ext cx="2743200" cy="365125"/>
          </a:xfrm>
          <a:noFill/>
          <a:ln>
            <a:noFill/>
          </a:ln>
        </p:spPr>
        <p:txBody>
          <a:bodyPr anchor="ctr" anchorCtr="0"/>
          <a:p>
            <a:pPr marL="0" indent="0" algn="r" defTabSz="457200" eaLnBrk="1" hangingPunct="1">
              <a:lnSpc>
                <a:spcPct val="100000"/>
              </a:lnSpc>
              <a:spcBef>
                <a:spcPct val="0"/>
              </a:spcBef>
              <a:buFontTx/>
              <a:buNone/>
            </a:pPr>
            <a:fld id="{9A0DB2DC-4C9A-4742-B13C-FB6460FD3503}" type="slidenum">
              <a:rPr lang="en-US" altLang="en-US" sz="1600" dirty="0">
                <a:solidFill>
                  <a:schemeClr val="bg1"/>
                </a:solidFill>
              </a:rPr>
            </a:fld>
            <a:endParaRPr lang="en-US" altLang="en-US" sz="1600" dirty="0">
              <a:solidFill>
                <a:schemeClr val="bg1"/>
              </a:solidFill>
            </a:endParaRPr>
          </a:p>
        </p:txBody>
      </p:sp>
      <p:sp>
        <p:nvSpPr>
          <p:cNvPr id="11" name="Rectangle 10"/>
          <p:cNvSpPr/>
          <p:nvPr/>
        </p:nvSpPr>
        <p:spPr>
          <a:xfrm>
            <a:off x="0" y="-14287"/>
            <a:ext cx="12192000" cy="3921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en-IN" sz="1800" b="0" i="0" u="none" strike="noStrike" kern="1200" cap="none" spc="0" normalizeH="0" baseline="0" noProof="0">
              <a:ln>
                <a:noFill/>
              </a:ln>
              <a:solidFill>
                <a:schemeClr val="lt1"/>
              </a:solidFill>
              <a:effectLst/>
              <a:uLnTx/>
              <a:uFillTx/>
              <a:latin typeface="+mn-lt"/>
              <a:ea typeface="+mn-ea"/>
              <a:cs typeface="+mn-cs"/>
            </a:endParaRPr>
          </a:p>
        </p:txBody>
      </p:sp>
      <p:sp>
        <p:nvSpPr>
          <p:cNvPr id="16390" name="TextBox 12"/>
          <p:cNvSpPr txBox="1"/>
          <p:nvPr/>
        </p:nvSpPr>
        <p:spPr>
          <a:xfrm>
            <a:off x="361950" y="452438"/>
            <a:ext cx="11487150" cy="55403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defTabSz="457200" eaLnBrk="1" hangingPunct="1">
              <a:lnSpc>
                <a:spcPct val="100000"/>
              </a:lnSpc>
              <a:spcBef>
                <a:spcPct val="0"/>
              </a:spcBef>
              <a:buFontTx/>
              <a:buNone/>
            </a:pPr>
            <a:r>
              <a:rPr lang="en-US" altLang="en-US" sz="3000" b="1" dirty="0">
                <a:solidFill>
                  <a:schemeClr val="accent1"/>
                </a:solidFill>
                <a:latin typeface="Calibri (Body)"/>
              </a:rPr>
              <a:t>Literature Review(Cont..)</a:t>
            </a:r>
            <a:endParaRPr lang="en-US" altLang="en-US" sz="3000" b="1" dirty="0">
              <a:solidFill>
                <a:schemeClr val="accent1"/>
              </a:solidFill>
              <a:latin typeface="Calibri (Body)"/>
            </a:endParaRPr>
          </a:p>
        </p:txBody>
      </p:sp>
      <p:cxnSp>
        <p:nvCxnSpPr>
          <p:cNvPr id="18" name="Straight Connector 17"/>
          <p:cNvCxnSpPr/>
          <p:nvPr/>
        </p:nvCxnSpPr>
        <p:spPr>
          <a:xfrm>
            <a:off x="9525" y="1050925"/>
            <a:ext cx="12182475" cy="0"/>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16392" name="Footer Placeholder 4"/>
          <p:cNvSpPr txBox="1"/>
          <p:nvPr/>
        </p:nvSpPr>
        <p:spPr>
          <a:xfrm>
            <a:off x="61913" y="6464300"/>
            <a:ext cx="4114800" cy="365125"/>
          </a:xfrm>
          <a:prstGeom prst="rect">
            <a:avLst/>
          </a:prstGeom>
          <a:noFill/>
          <a:ln w="9525">
            <a:noFill/>
          </a:ln>
        </p:spPr>
        <p:txBody>
          <a:bodyPr anchor="ctr" anchorCtr="0"/>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defTabSz="457200" eaLnBrk="1" hangingPunct="1">
              <a:lnSpc>
                <a:spcPct val="100000"/>
              </a:lnSpc>
              <a:spcBef>
                <a:spcPct val="0"/>
              </a:spcBef>
              <a:buFontTx/>
              <a:buNone/>
            </a:pPr>
            <a:r>
              <a:rPr lang="en-IN" altLang="en-US" sz="1600" dirty="0">
                <a:solidFill>
                  <a:schemeClr val="bg1"/>
                </a:solidFill>
              </a:rPr>
              <a:t>Enrollment No:</a:t>
            </a:r>
            <a:endParaRPr lang="en-US" altLang="en-US" sz="1600" dirty="0">
              <a:solidFill>
                <a:schemeClr val="bg1"/>
              </a:solidFill>
            </a:endParaRPr>
          </a:p>
        </p:txBody>
      </p:sp>
      <p:sp>
        <p:nvSpPr>
          <p:cNvPr id="16" name="TextBox 15"/>
          <p:cNvSpPr txBox="1"/>
          <p:nvPr/>
        </p:nvSpPr>
        <p:spPr>
          <a:xfrm>
            <a:off x="361950" y="3244850"/>
            <a:ext cx="11185525" cy="4615815"/>
          </a:xfrm>
          <a:prstGeom prst="rect">
            <a:avLst/>
          </a:prstGeom>
          <a:noFill/>
        </p:spPr>
        <p:txBody>
          <a:bodyPr>
            <a:spAutoFit/>
          </a:bodyPr>
          <a:lstStyle/>
          <a:p>
            <a:pPr marL="342900" marR="0" indent="-342900" algn="just" defTabSz="457200">
              <a:buClrTx/>
              <a:buSzTx/>
              <a:buFont typeface="Arial" panose="020B0604020202020204" pitchFamily="34" charset="0"/>
              <a:buChar char="•"/>
              <a:defRPr/>
            </a:pPr>
            <a:r>
              <a:rPr kumimoji="0" lang="en-US" sz="1800" kern="1200" cap="none" spc="0" normalizeH="0" baseline="0" noProof="0" dirty="0">
                <a:ea typeface="+mn-ea"/>
                <a:cs typeface="Calibri" panose="020F0502020204030204" pitchFamily="34" charset="0"/>
              </a:rPr>
              <a:t>Objective:- </a:t>
            </a:r>
            <a:r>
              <a:rPr sz="1800">
                <a:solidFill>
                  <a:srgbClr val="0D0D0D"/>
                </a:solidFill>
                <a:ea typeface="Segoe UI" panose="020B0502040204020203"/>
                <a:cs typeface="Calibri" panose="020F0502020204030204" pitchFamily="34" charset="0"/>
                <a:sym typeface="+mn-ea"/>
              </a:rPr>
              <a:t>To develop and validate a machine learning-based prediction model for assessing the risk of heart failure in patients with prediabetes or diabetes</a:t>
            </a:r>
            <a:r>
              <a:rPr lang="en-IN" sz="1800">
                <a:solidFill>
                  <a:srgbClr val="0D0D0D"/>
                </a:solidFill>
                <a:ea typeface="Segoe UI" panose="020B0502040204020203"/>
                <a:cs typeface="Calibri" panose="020F0502020204030204" pitchFamily="34" charset="0"/>
                <a:sym typeface="+mn-ea"/>
              </a:rPr>
              <a:t>.</a:t>
            </a:r>
            <a:endParaRPr lang="en-IN" sz="1800">
              <a:solidFill>
                <a:srgbClr val="0D0D0D"/>
              </a:solidFill>
              <a:ea typeface="Segoe UI" panose="020B0502040204020203"/>
              <a:cs typeface="Calibri" panose="020F0502020204030204" pitchFamily="34" charset="0"/>
              <a:sym typeface="+mn-ea"/>
            </a:endParaRPr>
          </a:p>
          <a:p>
            <a:pPr marL="342900" marR="0" indent="-342900" algn="just" defTabSz="457200">
              <a:buClrTx/>
              <a:buSzTx/>
              <a:buFont typeface="Arial" panose="020B0604020202020204" pitchFamily="34" charset="0"/>
              <a:buChar char="•"/>
              <a:defRPr/>
            </a:pPr>
            <a:r>
              <a:rPr lang="en-IN" sz="1800">
                <a:solidFill>
                  <a:srgbClr val="0D0D0D"/>
                </a:solidFill>
                <a:ea typeface="Segoe UI" panose="020B0502040204020203"/>
                <a:cs typeface="Calibri" panose="020F0502020204030204" pitchFamily="34" charset="0"/>
                <a:sym typeface="+mn-ea"/>
              </a:rPr>
              <a:t>Research outcomes:-Random Forest (RF) model exhibited the best prediction performance with an AUC of 0.978, demonstrating a high level of accuracy in predicting HF risk.Multivariate logistic regression analysis identified several independent predictors of HF risk:</a:t>
            </a:r>
            <a:r>
              <a:rPr lang="en-IN" sz="1800">
                <a:solidFill>
                  <a:srgbClr val="0D0D0D"/>
                </a:solidFill>
                <a:ea typeface="Segoe UI" panose="020B0502040204020203"/>
                <a:cs typeface="Calibri" panose="020F0502020204030204" pitchFamily="34" charset="0"/>
                <a:sym typeface="+mn-ea"/>
              </a:rPr>
              <a:t>Age: Older individuals are at higher risk.Poverty-to-income ratio: Lower income is associated with increased HF risk.Myocardial infarction condition: A history of heart attack is a significant predictor.Coronary heart disease condition: A history of coronary artery disease increases HF risk.Chest pain condition: A symptom linked with underlying heart issues, contributing to HF.Glucose-lowering medication use: The use of medications to control blood sugar is a predictor of HF in this population.The high predictive accuracy of the RF model suggests it could be integrated into clinical practice to help healthcare providers make informed decisions regarding patient care and preventive measures for those at high risk of HF.</a:t>
            </a:r>
            <a:endParaRPr lang="en-IN" sz="1800">
              <a:solidFill>
                <a:srgbClr val="0D0D0D"/>
              </a:solidFill>
              <a:ea typeface="Segoe UI" panose="020B0502040204020203"/>
              <a:cs typeface="Calibri" panose="020F0502020204030204" pitchFamily="34" charset="0"/>
              <a:sym typeface="+mn-ea"/>
            </a:endParaRPr>
          </a:p>
          <a:p>
            <a:pPr marL="342900" marR="0" indent="-342900" algn="just" defTabSz="457200">
              <a:buClrTx/>
              <a:buSzTx/>
              <a:buFont typeface="Arial" panose="020B0604020202020204" pitchFamily="34" charset="0"/>
              <a:buChar char="•"/>
              <a:defRPr/>
            </a:pPr>
            <a:endParaRPr kumimoji="0" lang="en-US" sz="2400" kern="1200" cap="none" spc="0" normalizeH="0" baseline="0" noProof="0" dirty="0">
              <a:latin typeface="Calibri (Body)"/>
              <a:ea typeface="+mn-ea"/>
              <a:cs typeface="+mn-cs"/>
            </a:endParaRPr>
          </a:p>
          <a:p>
            <a:pPr marL="342900" marR="0" indent="-342900" algn="just" defTabSz="457200">
              <a:buClrTx/>
              <a:buSzTx/>
              <a:buFont typeface="Arial" panose="020B0604020202020204" pitchFamily="34" charset="0"/>
              <a:buChar char="•"/>
              <a:defRPr/>
            </a:pPr>
            <a:endParaRPr kumimoji="0" lang="en-US" sz="2400" kern="1200" cap="none" spc="0" normalizeH="0" baseline="0" noProof="0" dirty="0">
              <a:latin typeface="Calibri (Body)"/>
              <a:ea typeface="+mn-ea"/>
              <a:cs typeface="+mn-cs"/>
            </a:endParaRPr>
          </a:p>
          <a:p>
            <a:pPr marR="0" algn="just" defTabSz="457200">
              <a:buClrTx/>
              <a:buSzTx/>
              <a:buFont typeface="Arial" panose="020B0604020202020204" pitchFamily="34" charset="0"/>
              <a:defRPr/>
            </a:pPr>
            <a:endParaRPr kumimoji="0" lang="en-US" sz="2400" kern="1200" cap="none" spc="0" normalizeH="0" baseline="0" noProof="0" dirty="0">
              <a:latin typeface="Calibri (Body)"/>
              <a:ea typeface="+mn-ea"/>
              <a:cs typeface="+mn-cs"/>
            </a:endParaRPr>
          </a:p>
          <a:p>
            <a:pPr marR="0" algn="just" defTabSz="457200">
              <a:buClrTx/>
              <a:buSzTx/>
              <a:buFontTx/>
              <a:buNone/>
              <a:defRPr/>
            </a:pPr>
            <a:r>
              <a:rPr kumimoji="0" lang="en-US" sz="2400" kern="1200" cap="none" spc="0" normalizeH="0" baseline="0" noProof="0" dirty="0">
                <a:latin typeface="Calibri (Body)"/>
                <a:ea typeface="+mn-ea"/>
                <a:cs typeface="+mn-cs"/>
              </a:rPr>
              <a:t> </a:t>
            </a:r>
            <a:endParaRPr kumimoji="0" lang="en-US" sz="2400" kern="1200" cap="none" spc="0" normalizeH="0" baseline="0" noProof="0" dirty="0">
              <a:latin typeface="Calibri (Body)"/>
              <a:ea typeface="+mn-ea"/>
              <a:cs typeface="+mn-cs"/>
            </a:endParaRPr>
          </a:p>
        </p:txBody>
      </p:sp>
      <p:graphicFrame>
        <p:nvGraphicFramePr>
          <p:cNvPr id="16394" name="Table 16393"/>
          <p:cNvGraphicFramePr/>
          <p:nvPr/>
        </p:nvGraphicFramePr>
        <p:xfrm>
          <a:off x="519113" y="1228725"/>
          <a:ext cx="10869613" cy="2011363"/>
        </p:xfrm>
        <a:graphic>
          <a:graphicData uri="http://schemas.openxmlformats.org/drawingml/2006/table">
            <a:tbl>
              <a:tblPr/>
              <a:tblGrid>
                <a:gridCol w="981075"/>
                <a:gridCol w="5033963"/>
                <a:gridCol w="3176587"/>
                <a:gridCol w="1677988"/>
              </a:tblGrid>
              <a:tr h="822325">
                <a:tc>
                  <a:txBody>
                    <a:bodyPr/>
                    <a:lstStyle>
                      <a:lvl1pPr marL="0" lvl="0" indent="0" algn="l" defTabSz="457200" rtl="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4572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2pPr>
                      <a:lvl3pPr marL="914400" lvl="2" indent="0" algn="l" defTabSz="4572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3pPr>
                      <a:lvl4pPr marL="1371600" lvl="3" indent="0" algn="l" defTabSz="4572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4pPr>
                      <a:lvl5pPr marL="1828800" lvl="4" indent="0" algn="l" defTabSz="4572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5pPr>
                    </a:lstStyle>
                    <a:p>
                      <a:pPr lvl="0" defTabSz="914400" eaLnBrk="1" hangingPunct="1">
                        <a:buNone/>
                      </a:pPr>
                      <a:r>
                        <a:rPr sz="2400" b="1" dirty="0">
                          <a:solidFill>
                            <a:srgbClr val="FFFFFF"/>
                          </a:solidFill>
                          <a:latin typeface="Calibri" panose="020F0502020204030204" pitchFamily="34" charset="0"/>
                          <a:cs typeface="Times New Roman" panose="02020603050405020304" pitchFamily="18" charset="0"/>
                        </a:rPr>
                        <a:t>Sr. No.</a:t>
                      </a:r>
                      <a:endParaRPr lang="zh-CN" altLang="x-none" sz="2400" b="1">
                        <a:solidFill>
                          <a:srgbClr val="FFFFFF"/>
                        </a:solidFill>
                        <a:latin typeface="Calibri" panose="020F0502020204030204" pitchFamily="34" charset="0"/>
                        <a:ea typeface="Times New Roman" panose="02020603050405020304" pitchFamily="18" charset="0"/>
                      </a:endParaRPr>
                    </a:p>
                  </a:txBody>
                  <a:tcPr marL="91454" marR="91454" marT="45653" marB="45653">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38100" cap="flat" cmpd="sng">
                      <a:solidFill>
                        <a:schemeClr val="bg1"/>
                      </a:solidFill>
                      <a:prstDash val="solid"/>
                      <a:headEnd type="none" w="med" len="med"/>
                      <a:tailEnd type="none" w="med" len="med"/>
                    </a:lnB>
                    <a:lnTlToBr>
                      <a:noFill/>
                    </a:lnTlToBr>
                    <a:lnBlToTr>
                      <a:noFill/>
                    </a:lnBlToTr>
                    <a:solidFill>
                      <a:schemeClr val="accent1"/>
                    </a:solidFill>
                  </a:tcPr>
                </a:tc>
                <a:tc>
                  <a:txBody>
                    <a:bodyPr/>
                    <a:lstStyle>
                      <a:lvl1pPr marL="0" lvl="0" indent="0" algn="l" defTabSz="457200" rtl="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4572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2pPr>
                      <a:lvl3pPr marL="914400" lvl="2" indent="0" algn="l" defTabSz="4572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3pPr>
                      <a:lvl4pPr marL="1371600" lvl="3" indent="0" algn="l" defTabSz="4572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4pPr>
                      <a:lvl5pPr marL="1828800" lvl="4" indent="0" algn="l" defTabSz="4572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5pPr>
                    </a:lstStyle>
                    <a:p>
                      <a:pPr lvl="0" defTabSz="914400" eaLnBrk="1" hangingPunct="1">
                        <a:buNone/>
                      </a:pPr>
                      <a:r>
                        <a:rPr sz="2400" b="1" dirty="0">
                          <a:solidFill>
                            <a:srgbClr val="FFFFFF"/>
                          </a:solidFill>
                          <a:latin typeface="Calibri" panose="020F0502020204030204" pitchFamily="34" charset="0"/>
                          <a:cs typeface="Times New Roman" panose="02020603050405020304" pitchFamily="18" charset="0"/>
                        </a:rPr>
                        <a:t>Paper Title</a:t>
                      </a:r>
                      <a:endParaRPr lang="zh-CN" altLang="x-none" sz="2400" b="1">
                        <a:solidFill>
                          <a:srgbClr val="FFFFFF"/>
                        </a:solidFill>
                        <a:latin typeface="Calibri" panose="020F0502020204030204" pitchFamily="34" charset="0"/>
                        <a:ea typeface="Times New Roman" panose="02020603050405020304" pitchFamily="18" charset="0"/>
                      </a:endParaRPr>
                    </a:p>
                  </a:txBody>
                  <a:tcPr marL="91454" marR="91454" marT="45653" marB="45653">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38100" cap="flat" cmpd="sng">
                      <a:solidFill>
                        <a:schemeClr val="bg1"/>
                      </a:solidFill>
                      <a:prstDash val="solid"/>
                      <a:headEnd type="none" w="med" len="med"/>
                      <a:tailEnd type="none" w="med" len="med"/>
                    </a:lnB>
                    <a:lnTlToBr>
                      <a:noFill/>
                    </a:lnTlToBr>
                    <a:lnBlToTr>
                      <a:noFill/>
                    </a:lnBlToTr>
                    <a:solidFill>
                      <a:schemeClr val="accent1"/>
                    </a:solidFill>
                  </a:tcPr>
                </a:tc>
                <a:tc>
                  <a:txBody>
                    <a:bodyPr/>
                    <a:lstStyle>
                      <a:lvl1pPr marL="0" lvl="0" indent="0" algn="l" defTabSz="457200" rtl="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4572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2pPr>
                      <a:lvl3pPr marL="914400" lvl="2" indent="0" algn="l" defTabSz="4572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3pPr>
                      <a:lvl4pPr marL="1371600" lvl="3" indent="0" algn="l" defTabSz="4572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4pPr>
                      <a:lvl5pPr marL="1828800" lvl="4" indent="0" algn="l" defTabSz="4572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5pPr>
                    </a:lstStyle>
                    <a:p>
                      <a:pPr lvl="0" defTabSz="914400" eaLnBrk="1" hangingPunct="1">
                        <a:buNone/>
                      </a:pPr>
                      <a:r>
                        <a:rPr sz="2400" b="1" dirty="0">
                          <a:solidFill>
                            <a:srgbClr val="FFFFFF"/>
                          </a:solidFill>
                          <a:latin typeface="Calibri" panose="020F0502020204030204" pitchFamily="34" charset="0"/>
                          <a:cs typeface="Times New Roman" panose="02020603050405020304" pitchFamily="18" charset="0"/>
                        </a:rPr>
                        <a:t>Publication</a:t>
                      </a:r>
                      <a:endParaRPr lang="zh-CN" altLang="x-none" sz="2400" b="1">
                        <a:solidFill>
                          <a:srgbClr val="FFFFFF"/>
                        </a:solidFill>
                        <a:latin typeface="Calibri" panose="020F0502020204030204" pitchFamily="34" charset="0"/>
                        <a:ea typeface="Times New Roman" panose="02020603050405020304" pitchFamily="18" charset="0"/>
                      </a:endParaRPr>
                    </a:p>
                  </a:txBody>
                  <a:tcPr marL="91454" marR="91454" marT="45653" marB="45653">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38100" cap="flat" cmpd="sng">
                      <a:solidFill>
                        <a:schemeClr val="bg1"/>
                      </a:solidFill>
                      <a:prstDash val="solid"/>
                      <a:headEnd type="none" w="med" len="med"/>
                      <a:tailEnd type="none" w="med" len="med"/>
                    </a:lnB>
                    <a:lnTlToBr>
                      <a:noFill/>
                    </a:lnTlToBr>
                    <a:lnBlToTr>
                      <a:noFill/>
                    </a:lnBlToTr>
                    <a:solidFill>
                      <a:schemeClr val="accent1"/>
                    </a:solidFill>
                  </a:tcPr>
                </a:tc>
                <a:tc>
                  <a:txBody>
                    <a:bodyPr/>
                    <a:lstStyle>
                      <a:lvl1pPr marL="0" lvl="0" indent="0" algn="l" defTabSz="457200" rtl="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4572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2pPr>
                      <a:lvl3pPr marL="914400" lvl="2" indent="0" algn="l" defTabSz="4572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3pPr>
                      <a:lvl4pPr marL="1371600" lvl="3" indent="0" algn="l" defTabSz="4572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4pPr>
                      <a:lvl5pPr marL="1828800" lvl="4" indent="0" algn="l" defTabSz="4572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5pPr>
                    </a:lstStyle>
                    <a:p>
                      <a:pPr lvl="0" defTabSz="914400" eaLnBrk="1" hangingPunct="1">
                        <a:buNone/>
                      </a:pPr>
                      <a:r>
                        <a:rPr sz="2400" b="1" dirty="0">
                          <a:solidFill>
                            <a:srgbClr val="FFFFFF"/>
                          </a:solidFill>
                          <a:latin typeface="Calibri" panose="020F0502020204030204" pitchFamily="34" charset="0"/>
                          <a:cs typeface="Times New Roman" panose="02020603050405020304" pitchFamily="18" charset="0"/>
                        </a:rPr>
                        <a:t>Year</a:t>
                      </a:r>
                      <a:endParaRPr lang="zh-CN" altLang="x-none" sz="2400" b="1">
                        <a:solidFill>
                          <a:srgbClr val="FFFFFF"/>
                        </a:solidFill>
                        <a:latin typeface="Calibri" panose="020F0502020204030204" pitchFamily="34" charset="0"/>
                        <a:ea typeface="Times New Roman" panose="02020603050405020304" pitchFamily="18" charset="0"/>
                      </a:endParaRPr>
                    </a:p>
                  </a:txBody>
                  <a:tcPr marL="91454" marR="91454" marT="45653" marB="45653">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38100" cap="flat" cmpd="sng">
                      <a:solidFill>
                        <a:schemeClr val="bg1"/>
                      </a:solidFill>
                      <a:prstDash val="solid"/>
                      <a:headEnd type="none" w="med" len="med"/>
                      <a:tailEnd type="none" w="med" len="med"/>
                    </a:lnB>
                    <a:lnTlToBr>
                      <a:noFill/>
                    </a:lnTlToBr>
                    <a:lnBlToTr>
                      <a:noFill/>
                    </a:lnBlToTr>
                    <a:solidFill>
                      <a:schemeClr val="accent1"/>
                    </a:solidFill>
                  </a:tcPr>
                </a:tc>
              </a:tr>
              <a:tr h="1189038">
                <a:tc>
                  <a:txBody>
                    <a:bodyPr/>
                    <a:lstStyle>
                      <a:lvl1pPr marL="0" lvl="0" indent="0" algn="l" defTabSz="457200" rtl="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4572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2pPr>
                      <a:lvl3pPr marL="914400" lvl="2" indent="0" algn="l" defTabSz="4572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3pPr>
                      <a:lvl4pPr marL="1371600" lvl="3" indent="0" algn="l" defTabSz="4572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4pPr>
                      <a:lvl5pPr marL="1828800" lvl="4" indent="0" algn="l" defTabSz="4572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5pPr>
                    </a:lstStyle>
                    <a:p>
                      <a:pPr lvl="0" algn="ctr" defTabSz="914400" eaLnBrk="1" hangingPunct="1">
                        <a:buNone/>
                      </a:pPr>
                      <a:r>
                        <a:rPr sz="2400" dirty="0">
                          <a:solidFill>
                            <a:srgbClr val="000000"/>
                          </a:solidFill>
                          <a:latin typeface="Calibri" panose="020F0502020204030204" pitchFamily="34" charset="0"/>
                          <a:cs typeface="Times New Roman" panose="02020603050405020304" pitchFamily="18" charset="0"/>
                        </a:rPr>
                        <a:t>2.</a:t>
                      </a:r>
                      <a:endParaRPr lang="en-IN" altLang="x-none" sz="2400" dirty="0">
                        <a:solidFill>
                          <a:srgbClr val="000000"/>
                        </a:solidFill>
                        <a:latin typeface="Calibri" panose="020F0502020204030204" pitchFamily="34" charset="0"/>
                        <a:ea typeface="Times New Roman" panose="02020603050405020304" pitchFamily="18" charset="0"/>
                      </a:endParaRPr>
                    </a:p>
                  </a:txBody>
                  <a:tcPr marL="91444" marR="91444" marT="45648" marB="45648">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381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CFD5EA"/>
                    </a:solidFill>
                  </a:tcPr>
                </a:tc>
                <a:tc>
                  <a:txBody>
                    <a:bodyPr/>
                    <a:lstStyle>
                      <a:lvl1pPr marL="0" lvl="0" indent="0" algn="l" defTabSz="457200" rtl="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4572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2pPr>
                      <a:lvl3pPr marL="914400" lvl="2" indent="0" algn="l" defTabSz="4572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3pPr>
                      <a:lvl4pPr marL="1371600" lvl="3" indent="0" algn="l" defTabSz="4572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4pPr>
                      <a:lvl5pPr marL="1828800" lvl="4" indent="0" algn="l" defTabSz="4572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5pPr>
                    </a:lstStyle>
                    <a:p>
                      <a:pPr marL="7620" indent="0" algn="l" fontAlgn="ctr"/>
                      <a:r>
                        <a:rPr sz="1200" b="0" i="0">
                          <a:solidFill>
                            <a:srgbClr val="0D0D0D"/>
                          </a:solidFill>
                          <a:latin typeface="Segoe UI Black" panose="020B0A02040204020203"/>
                          <a:ea typeface="Segoe UI Black" panose="020B0A02040204020203"/>
                        </a:rPr>
                        <a:t>Development and validation of a prediction model based on machine learning algorithms for predicting the risk of heart failure in middle-aged and older US people with prediabetes or diabetes</a:t>
                      </a:r>
                      <a:endParaRPr sz="1200" b="0" i="0">
                        <a:solidFill>
                          <a:srgbClr val="0D0D0D"/>
                        </a:solidFill>
                        <a:latin typeface="Segoe UI Black" panose="020B0A02040204020203"/>
                        <a:ea typeface="Segoe UI Black" panose="020B0A02040204020203"/>
                      </a:endParaRPr>
                    </a:p>
                  </a:txBody>
                  <a:tcPr marL="7937" marR="7937" marT="7937" anchor="ctr" anchorCtr="0">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381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CFD5EA"/>
                    </a:solidFill>
                  </a:tcPr>
                </a:tc>
                <a:tc>
                  <a:txBody>
                    <a:bodyPr/>
                    <a:lstStyle>
                      <a:lvl1pPr marL="0" lvl="0" indent="0" algn="l" defTabSz="457200" rtl="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4572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2pPr>
                      <a:lvl3pPr marL="914400" lvl="2" indent="0" algn="l" defTabSz="4572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3pPr>
                      <a:lvl4pPr marL="1371600" lvl="3" indent="0" algn="l" defTabSz="4572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4pPr>
                      <a:lvl5pPr marL="1828800" lvl="4" indent="0" algn="l" defTabSz="4572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5pPr>
                    </a:lstStyle>
                    <a:p>
                      <a:pPr lvl="0" defTabSz="914400" eaLnBrk="1" hangingPunct="1">
                        <a:buNone/>
                      </a:pPr>
                      <a:r>
                        <a:rPr lang="en-IN" altLang="x-none" sz="2000" dirty="0">
                          <a:solidFill>
                            <a:srgbClr val="000000"/>
                          </a:solidFill>
                          <a:latin typeface="Calibri" panose="020F0502020204030204" pitchFamily="34" charset="0"/>
                          <a:ea typeface="Times New Roman" panose="02020603050405020304" pitchFamily="18" charset="0"/>
                        </a:rPr>
                        <a:t>Clinical cardiology</a:t>
                      </a:r>
                      <a:endParaRPr lang="en-IN" altLang="x-none" sz="2000" dirty="0">
                        <a:solidFill>
                          <a:srgbClr val="000000"/>
                        </a:solidFill>
                        <a:latin typeface="Calibri" panose="020F0502020204030204" pitchFamily="34" charset="0"/>
                        <a:ea typeface="Times New Roman" panose="02020603050405020304" pitchFamily="18" charset="0"/>
                      </a:endParaRPr>
                    </a:p>
                  </a:txBody>
                  <a:tcPr marL="91444" marR="91444" marT="45648" marB="45648">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381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CFD5EA"/>
                    </a:solidFill>
                  </a:tcPr>
                </a:tc>
                <a:tc>
                  <a:txBody>
                    <a:bodyPr/>
                    <a:lstStyle>
                      <a:lvl1pPr marL="0" lvl="0" indent="0" algn="l" defTabSz="457200" rtl="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4572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2pPr>
                      <a:lvl3pPr marL="914400" lvl="2" indent="0" algn="l" defTabSz="4572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3pPr>
                      <a:lvl4pPr marL="1371600" lvl="3" indent="0" algn="l" defTabSz="4572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4pPr>
                      <a:lvl5pPr marL="1828800" lvl="4" indent="0" algn="l" defTabSz="4572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5pPr>
                    </a:lstStyle>
                    <a:p>
                      <a:pPr lvl="0" defTabSz="914400" eaLnBrk="1" hangingPunct="1">
                        <a:buNone/>
                      </a:pPr>
                      <a:r>
                        <a:rPr lang="en-IN" altLang="x-none" sz="2000" dirty="0">
                          <a:solidFill>
                            <a:srgbClr val="000000"/>
                          </a:solidFill>
                          <a:latin typeface="Calibri" panose="020F0502020204030204" pitchFamily="34" charset="0"/>
                          <a:ea typeface="Times New Roman" panose="02020603050405020304" pitchFamily="18" charset="0"/>
                        </a:rPr>
                        <a:t>2023</a:t>
                      </a:r>
                      <a:endParaRPr lang="en-IN" altLang="x-none" sz="2000" dirty="0">
                        <a:solidFill>
                          <a:srgbClr val="000000"/>
                        </a:solidFill>
                        <a:latin typeface="Calibri" panose="020F0502020204030204" pitchFamily="34" charset="0"/>
                        <a:ea typeface="Times New Roman" panose="02020603050405020304" pitchFamily="18" charset="0"/>
                      </a:endParaRPr>
                    </a:p>
                  </a:txBody>
                  <a:tcPr marL="91444" marR="91444" marT="45648" marB="45648">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381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CFD5EA"/>
                    </a:solidFill>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 name="Rectangle 16"/>
          <p:cNvSpPr/>
          <p:nvPr/>
        </p:nvSpPr>
        <p:spPr>
          <a:xfrm>
            <a:off x="9525" y="6407150"/>
            <a:ext cx="12192000" cy="4476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en-IN" sz="1800" b="0" i="0" u="none" strike="noStrike" kern="1200" cap="none" spc="0" normalizeH="0" baseline="0" noProof="0">
              <a:ln>
                <a:noFill/>
              </a:ln>
              <a:solidFill>
                <a:schemeClr val="accent1"/>
              </a:solidFill>
              <a:effectLst/>
              <a:uLnTx/>
              <a:uFillTx/>
              <a:latin typeface="+mn-lt"/>
              <a:ea typeface="+mn-ea"/>
              <a:cs typeface="+mn-cs"/>
            </a:endParaRPr>
          </a:p>
        </p:txBody>
      </p:sp>
      <p:sp>
        <p:nvSpPr>
          <p:cNvPr id="18435" name="Footer Placeholder 4"/>
          <p:cNvSpPr txBox="1">
            <a:spLocks noGrp="1"/>
          </p:cNvSpPr>
          <p:nvPr>
            <p:ph type="ftr" sz="quarter" idx="11"/>
          </p:nvPr>
        </p:nvSpPr>
        <p:spPr>
          <a:xfrm>
            <a:off x="4038600" y="6459538"/>
            <a:ext cx="4114800" cy="365125"/>
          </a:xfrm>
          <a:noFill/>
          <a:ln>
            <a:noFill/>
          </a:ln>
        </p:spPr>
        <p:txBody>
          <a:bodyPr anchor="ctr" anchorCtr="0"/>
          <a:p>
            <a:pPr marL="0" indent="0" algn="ctr" defTabSz="457200" eaLnBrk="1" hangingPunct="1">
              <a:lnSpc>
                <a:spcPct val="100000"/>
              </a:lnSpc>
              <a:spcBef>
                <a:spcPct val="0"/>
              </a:spcBef>
              <a:buFontTx/>
              <a:buNone/>
            </a:pPr>
            <a:r>
              <a:rPr lang="en-IN" altLang="en-US" sz="1600" dirty="0">
                <a:solidFill>
                  <a:schemeClr val="bg1"/>
                </a:solidFill>
              </a:rPr>
              <a:t>Academic Year – 2024-25</a:t>
            </a:r>
            <a:endParaRPr lang="en-US" altLang="en-US" sz="1600" dirty="0">
              <a:solidFill>
                <a:schemeClr val="bg1"/>
              </a:solidFill>
            </a:endParaRPr>
          </a:p>
        </p:txBody>
      </p:sp>
      <p:sp>
        <p:nvSpPr>
          <p:cNvPr id="18436" name="Slide Number Placeholder 5"/>
          <p:cNvSpPr txBox="1">
            <a:spLocks noGrp="1"/>
          </p:cNvSpPr>
          <p:nvPr>
            <p:ph type="sldNum" sz="quarter" idx="12"/>
          </p:nvPr>
        </p:nvSpPr>
        <p:spPr>
          <a:xfrm>
            <a:off x="9244013" y="6445250"/>
            <a:ext cx="2743200" cy="365125"/>
          </a:xfrm>
          <a:noFill/>
          <a:ln>
            <a:noFill/>
          </a:ln>
        </p:spPr>
        <p:txBody>
          <a:bodyPr anchor="ctr" anchorCtr="0"/>
          <a:p>
            <a:pPr marL="0" indent="0" algn="r" defTabSz="457200" eaLnBrk="1" hangingPunct="1">
              <a:lnSpc>
                <a:spcPct val="100000"/>
              </a:lnSpc>
              <a:spcBef>
                <a:spcPct val="0"/>
              </a:spcBef>
              <a:buFontTx/>
              <a:buNone/>
            </a:pPr>
            <a:fld id="{9A0DB2DC-4C9A-4742-B13C-FB6460FD3503}" type="slidenum">
              <a:rPr lang="en-US" altLang="en-US" sz="1600" dirty="0">
                <a:solidFill>
                  <a:schemeClr val="bg1"/>
                </a:solidFill>
              </a:rPr>
            </a:fld>
            <a:endParaRPr lang="en-US" altLang="en-US" sz="1600" dirty="0">
              <a:solidFill>
                <a:schemeClr val="bg1"/>
              </a:solidFill>
            </a:endParaRPr>
          </a:p>
        </p:txBody>
      </p:sp>
      <p:sp>
        <p:nvSpPr>
          <p:cNvPr id="11" name="Rectangle 10"/>
          <p:cNvSpPr/>
          <p:nvPr/>
        </p:nvSpPr>
        <p:spPr>
          <a:xfrm>
            <a:off x="0" y="-14287"/>
            <a:ext cx="12192000" cy="3921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en-IN" sz="1800" b="0" i="0" u="none" strike="noStrike" kern="1200" cap="none" spc="0" normalizeH="0" baseline="0" noProof="0">
              <a:ln>
                <a:noFill/>
              </a:ln>
              <a:solidFill>
                <a:schemeClr val="lt1"/>
              </a:solidFill>
              <a:effectLst/>
              <a:uLnTx/>
              <a:uFillTx/>
              <a:latin typeface="+mn-lt"/>
              <a:ea typeface="+mn-ea"/>
              <a:cs typeface="+mn-cs"/>
            </a:endParaRPr>
          </a:p>
        </p:txBody>
      </p:sp>
      <p:sp>
        <p:nvSpPr>
          <p:cNvPr id="18438" name="TextBox 12"/>
          <p:cNvSpPr txBox="1"/>
          <p:nvPr/>
        </p:nvSpPr>
        <p:spPr>
          <a:xfrm>
            <a:off x="361950" y="452438"/>
            <a:ext cx="11487150" cy="55403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defTabSz="457200" eaLnBrk="1" hangingPunct="1">
              <a:lnSpc>
                <a:spcPct val="100000"/>
              </a:lnSpc>
              <a:spcBef>
                <a:spcPct val="0"/>
              </a:spcBef>
              <a:buFontTx/>
              <a:buNone/>
            </a:pPr>
            <a:r>
              <a:rPr lang="en-US" altLang="en-US" sz="3000" b="1" dirty="0">
                <a:solidFill>
                  <a:schemeClr val="accent1"/>
                </a:solidFill>
                <a:latin typeface="Calibri (Body)"/>
              </a:rPr>
              <a:t>Literature Review(Cont..)</a:t>
            </a:r>
            <a:endParaRPr lang="en-US" altLang="en-US" sz="3000" b="1" dirty="0">
              <a:solidFill>
                <a:schemeClr val="accent1"/>
              </a:solidFill>
              <a:latin typeface="Calibri (Body)"/>
            </a:endParaRPr>
          </a:p>
        </p:txBody>
      </p:sp>
      <p:cxnSp>
        <p:nvCxnSpPr>
          <p:cNvPr id="18" name="Straight Connector 17"/>
          <p:cNvCxnSpPr/>
          <p:nvPr/>
        </p:nvCxnSpPr>
        <p:spPr>
          <a:xfrm>
            <a:off x="9525" y="1050925"/>
            <a:ext cx="12182475" cy="0"/>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18440" name="Footer Placeholder 4"/>
          <p:cNvSpPr txBox="1"/>
          <p:nvPr/>
        </p:nvSpPr>
        <p:spPr>
          <a:xfrm>
            <a:off x="61913" y="6464300"/>
            <a:ext cx="4114800" cy="365125"/>
          </a:xfrm>
          <a:prstGeom prst="rect">
            <a:avLst/>
          </a:prstGeom>
          <a:noFill/>
          <a:ln w="9525">
            <a:noFill/>
          </a:ln>
        </p:spPr>
        <p:txBody>
          <a:bodyPr anchor="ctr" anchorCtr="0"/>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defTabSz="457200" eaLnBrk="1" hangingPunct="1">
              <a:lnSpc>
                <a:spcPct val="100000"/>
              </a:lnSpc>
              <a:spcBef>
                <a:spcPct val="0"/>
              </a:spcBef>
              <a:buFontTx/>
              <a:buNone/>
            </a:pPr>
            <a:r>
              <a:rPr lang="en-IN" altLang="en-US" sz="1600" dirty="0">
                <a:solidFill>
                  <a:schemeClr val="bg1"/>
                </a:solidFill>
              </a:rPr>
              <a:t>Enrollment No:</a:t>
            </a:r>
            <a:endParaRPr lang="en-US" altLang="en-US" sz="1600" dirty="0">
              <a:solidFill>
                <a:schemeClr val="bg1"/>
              </a:solidFill>
            </a:endParaRPr>
          </a:p>
        </p:txBody>
      </p:sp>
      <p:sp>
        <p:nvSpPr>
          <p:cNvPr id="16" name="TextBox 15"/>
          <p:cNvSpPr txBox="1"/>
          <p:nvPr/>
        </p:nvSpPr>
        <p:spPr>
          <a:xfrm>
            <a:off x="361950" y="3244850"/>
            <a:ext cx="11185525" cy="2676525"/>
          </a:xfrm>
          <a:prstGeom prst="rect">
            <a:avLst/>
          </a:prstGeom>
          <a:noFill/>
        </p:spPr>
        <p:txBody>
          <a:bodyPr>
            <a:spAutoFit/>
          </a:bodyPr>
          <a:lstStyle/>
          <a:p>
            <a:pPr marL="342900" marR="0" indent="-342900" algn="just" defTabSz="457200">
              <a:buClrTx/>
              <a:buSzTx/>
              <a:buFont typeface="Arial" panose="020B0604020202020204" pitchFamily="34" charset="0"/>
              <a:buChar char="•"/>
              <a:defRPr/>
            </a:pPr>
            <a:r>
              <a:rPr kumimoji="0" lang="en-US" sz="1800" kern="1200" cap="none" spc="0" normalizeH="0" baseline="0" noProof="0" dirty="0">
                <a:ea typeface="+mn-ea"/>
                <a:cs typeface="Calibri" panose="020F0502020204030204" pitchFamily="34" charset="0"/>
              </a:rPr>
              <a:t>Objective:- The paper explores the use of machine learning (ML) techniques for diagnosing, predicting, and managing heart failure (HF) across different patient populations, focusing on both traditional and emerging HF classifications.</a:t>
            </a:r>
            <a:endParaRPr kumimoji="0" lang="en-US" sz="1800" kern="1200" cap="none" spc="0" normalizeH="0" baseline="0" noProof="0" dirty="0">
              <a:ea typeface="+mn-ea"/>
              <a:cs typeface="Calibri" panose="020F0502020204030204" pitchFamily="34" charset="0"/>
            </a:endParaRPr>
          </a:p>
          <a:p>
            <a:pPr marL="342900" marR="0" indent="-342900" algn="just" defTabSz="457200">
              <a:buClrTx/>
              <a:buSzTx/>
              <a:buFont typeface="Arial" panose="020B0604020202020204" pitchFamily="34" charset="0"/>
              <a:buChar char="•"/>
              <a:defRPr/>
            </a:pPr>
            <a:r>
              <a:rPr kumimoji="0" lang="en-IN" altLang="en-US" sz="1800" kern="1200" cap="none" spc="0" normalizeH="0" baseline="0" noProof="0" dirty="0">
                <a:ea typeface="+mn-ea"/>
                <a:cs typeface="Calibri" panose="020F0502020204030204" pitchFamily="34" charset="0"/>
              </a:rPr>
              <a:t>Research outcomes:-ML techniques like Convolutional Neural Networks (CNNs), Long Short-Term Memory (LSTM), Support Vector Machines (SVMs), and XGBoost for heart failure diagnosis and prognosis. CNN achieved an AUC of 0.92, showing its robustness. The research emphasizes the need for more accurate models beyond logistic regression to handle the complexity of heart failure data, particularly for improved risk assessment and management.</a:t>
            </a:r>
            <a:endParaRPr kumimoji="0" lang="en-IN" altLang="en-US" sz="1800" kern="1200" cap="none" spc="0" normalizeH="0" baseline="0" noProof="0" dirty="0">
              <a:ea typeface="+mn-ea"/>
              <a:cs typeface="Calibri" panose="020F0502020204030204" pitchFamily="34" charset="0"/>
            </a:endParaRPr>
          </a:p>
          <a:p>
            <a:pPr marR="0" algn="just" defTabSz="457200">
              <a:buClrTx/>
              <a:buSzTx/>
              <a:buFontTx/>
              <a:buNone/>
              <a:defRPr/>
            </a:pPr>
            <a:r>
              <a:rPr kumimoji="0" lang="en-US" sz="2400" kern="1200" cap="none" spc="0" normalizeH="0" baseline="0" noProof="0" dirty="0">
                <a:latin typeface="Calibri (Body)"/>
                <a:ea typeface="+mn-ea"/>
                <a:cs typeface="+mn-cs"/>
              </a:rPr>
              <a:t> </a:t>
            </a:r>
            <a:endParaRPr kumimoji="0" lang="en-US" sz="2400" kern="1200" cap="none" spc="0" normalizeH="0" baseline="0" noProof="0" dirty="0">
              <a:latin typeface="Calibri (Body)"/>
              <a:ea typeface="+mn-ea"/>
              <a:cs typeface="+mn-cs"/>
            </a:endParaRPr>
          </a:p>
        </p:txBody>
      </p:sp>
      <p:graphicFrame>
        <p:nvGraphicFramePr>
          <p:cNvPr id="18442" name="Table 18441"/>
          <p:cNvGraphicFramePr/>
          <p:nvPr/>
        </p:nvGraphicFramePr>
        <p:xfrm>
          <a:off x="519113" y="1228725"/>
          <a:ext cx="10869613" cy="2011363"/>
        </p:xfrm>
        <a:graphic>
          <a:graphicData uri="http://schemas.openxmlformats.org/drawingml/2006/table">
            <a:tbl>
              <a:tblPr/>
              <a:tblGrid>
                <a:gridCol w="970915"/>
                <a:gridCol w="5044123"/>
                <a:gridCol w="3176587"/>
                <a:gridCol w="1677988"/>
              </a:tblGrid>
              <a:tr h="822325">
                <a:tc>
                  <a:txBody>
                    <a:bodyPr/>
                    <a:lstStyle>
                      <a:lvl1pPr marL="0" lvl="0" indent="0" algn="l" defTabSz="457200" rtl="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4572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2pPr>
                      <a:lvl3pPr marL="914400" lvl="2" indent="0" algn="l" defTabSz="4572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3pPr>
                      <a:lvl4pPr marL="1371600" lvl="3" indent="0" algn="l" defTabSz="4572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4pPr>
                      <a:lvl5pPr marL="1828800" lvl="4" indent="0" algn="l" defTabSz="4572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5pPr>
                    </a:lstStyle>
                    <a:p>
                      <a:pPr lvl="0" defTabSz="914400" eaLnBrk="1" hangingPunct="1">
                        <a:buNone/>
                      </a:pPr>
                      <a:r>
                        <a:rPr sz="2400" b="1" dirty="0">
                          <a:solidFill>
                            <a:srgbClr val="FFFFFF"/>
                          </a:solidFill>
                          <a:latin typeface="Calibri" panose="020F0502020204030204" pitchFamily="34" charset="0"/>
                          <a:cs typeface="Times New Roman" panose="02020603050405020304" pitchFamily="18" charset="0"/>
                        </a:rPr>
                        <a:t>Sr. No.</a:t>
                      </a:r>
                      <a:endParaRPr lang="zh-CN" altLang="x-none" sz="2400" b="1">
                        <a:solidFill>
                          <a:srgbClr val="FFFFFF"/>
                        </a:solidFill>
                        <a:latin typeface="Calibri" panose="020F0502020204030204" pitchFamily="34" charset="0"/>
                        <a:ea typeface="Times New Roman" panose="02020603050405020304" pitchFamily="18" charset="0"/>
                      </a:endParaRPr>
                    </a:p>
                  </a:txBody>
                  <a:tcPr marL="91454" marR="91454" marT="45653" marB="45653">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38100" cap="flat" cmpd="sng">
                      <a:solidFill>
                        <a:schemeClr val="bg1"/>
                      </a:solidFill>
                      <a:prstDash val="solid"/>
                      <a:headEnd type="none" w="med" len="med"/>
                      <a:tailEnd type="none" w="med" len="med"/>
                    </a:lnB>
                    <a:lnTlToBr>
                      <a:noFill/>
                    </a:lnTlToBr>
                    <a:lnBlToTr>
                      <a:noFill/>
                    </a:lnBlToTr>
                    <a:solidFill>
                      <a:schemeClr val="accent1"/>
                    </a:solidFill>
                  </a:tcPr>
                </a:tc>
                <a:tc>
                  <a:txBody>
                    <a:bodyPr/>
                    <a:lstStyle>
                      <a:lvl1pPr marL="0" lvl="0" indent="0" algn="l" defTabSz="457200" rtl="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4572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2pPr>
                      <a:lvl3pPr marL="914400" lvl="2" indent="0" algn="l" defTabSz="4572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3pPr>
                      <a:lvl4pPr marL="1371600" lvl="3" indent="0" algn="l" defTabSz="4572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4pPr>
                      <a:lvl5pPr marL="1828800" lvl="4" indent="0" algn="l" defTabSz="4572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5pPr>
                    </a:lstStyle>
                    <a:p>
                      <a:pPr lvl="0" defTabSz="914400" eaLnBrk="1" hangingPunct="1">
                        <a:buNone/>
                      </a:pPr>
                      <a:r>
                        <a:rPr sz="2400" b="1" dirty="0">
                          <a:solidFill>
                            <a:srgbClr val="FFFFFF"/>
                          </a:solidFill>
                          <a:latin typeface="Calibri" panose="020F0502020204030204" pitchFamily="34" charset="0"/>
                          <a:cs typeface="Times New Roman" panose="02020603050405020304" pitchFamily="18" charset="0"/>
                        </a:rPr>
                        <a:t>Paper Title</a:t>
                      </a:r>
                      <a:endParaRPr lang="zh-CN" altLang="x-none" sz="2400" b="1">
                        <a:solidFill>
                          <a:srgbClr val="FFFFFF"/>
                        </a:solidFill>
                        <a:latin typeface="Calibri" panose="020F0502020204030204" pitchFamily="34" charset="0"/>
                        <a:ea typeface="Times New Roman" panose="02020603050405020304" pitchFamily="18" charset="0"/>
                      </a:endParaRPr>
                    </a:p>
                  </a:txBody>
                  <a:tcPr marL="91454" marR="91454" marT="45653" marB="45653">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38100" cap="flat" cmpd="sng">
                      <a:solidFill>
                        <a:schemeClr val="bg1"/>
                      </a:solidFill>
                      <a:prstDash val="solid"/>
                      <a:headEnd type="none" w="med" len="med"/>
                      <a:tailEnd type="none" w="med" len="med"/>
                    </a:lnB>
                    <a:lnTlToBr>
                      <a:noFill/>
                    </a:lnTlToBr>
                    <a:lnBlToTr>
                      <a:noFill/>
                    </a:lnBlToTr>
                    <a:solidFill>
                      <a:schemeClr val="accent1"/>
                    </a:solidFill>
                  </a:tcPr>
                </a:tc>
                <a:tc>
                  <a:txBody>
                    <a:bodyPr/>
                    <a:lstStyle>
                      <a:lvl1pPr marL="0" lvl="0" indent="0" algn="l" defTabSz="457200" rtl="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4572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2pPr>
                      <a:lvl3pPr marL="914400" lvl="2" indent="0" algn="l" defTabSz="4572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3pPr>
                      <a:lvl4pPr marL="1371600" lvl="3" indent="0" algn="l" defTabSz="4572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4pPr>
                      <a:lvl5pPr marL="1828800" lvl="4" indent="0" algn="l" defTabSz="4572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5pPr>
                    </a:lstStyle>
                    <a:p>
                      <a:pPr lvl="0" defTabSz="914400" eaLnBrk="1" hangingPunct="1">
                        <a:buNone/>
                      </a:pPr>
                      <a:r>
                        <a:rPr sz="2400" b="1" dirty="0">
                          <a:solidFill>
                            <a:srgbClr val="FFFFFF"/>
                          </a:solidFill>
                          <a:latin typeface="Calibri" panose="020F0502020204030204" pitchFamily="34" charset="0"/>
                          <a:cs typeface="Times New Roman" panose="02020603050405020304" pitchFamily="18" charset="0"/>
                        </a:rPr>
                        <a:t>Publication</a:t>
                      </a:r>
                      <a:endParaRPr lang="zh-CN" altLang="x-none" sz="2400" b="1">
                        <a:solidFill>
                          <a:srgbClr val="FFFFFF"/>
                        </a:solidFill>
                        <a:latin typeface="Calibri" panose="020F0502020204030204" pitchFamily="34" charset="0"/>
                        <a:ea typeface="Times New Roman" panose="02020603050405020304" pitchFamily="18" charset="0"/>
                      </a:endParaRPr>
                    </a:p>
                  </a:txBody>
                  <a:tcPr marL="91454" marR="91454" marT="45653" marB="45653">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38100" cap="flat" cmpd="sng">
                      <a:solidFill>
                        <a:schemeClr val="bg1"/>
                      </a:solidFill>
                      <a:prstDash val="solid"/>
                      <a:headEnd type="none" w="med" len="med"/>
                      <a:tailEnd type="none" w="med" len="med"/>
                    </a:lnB>
                    <a:lnTlToBr>
                      <a:noFill/>
                    </a:lnTlToBr>
                    <a:lnBlToTr>
                      <a:noFill/>
                    </a:lnBlToTr>
                    <a:solidFill>
                      <a:schemeClr val="accent1"/>
                    </a:solidFill>
                  </a:tcPr>
                </a:tc>
                <a:tc>
                  <a:txBody>
                    <a:bodyPr/>
                    <a:lstStyle>
                      <a:lvl1pPr marL="0" lvl="0" indent="0" algn="l" defTabSz="457200" rtl="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4572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2pPr>
                      <a:lvl3pPr marL="914400" lvl="2" indent="0" algn="l" defTabSz="4572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3pPr>
                      <a:lvl4pPr marL="1371600" lvl="3" indent="0" algn="l" defTabSz="4572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4pPr>
                      <a:lvl5pPr marL="1828800" lvl="4" indent="0" algn="l" defTabSz="4572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5pPr>
                    </a:lstStyle>
                    <a:p>
                      <a:pPr lvl="0" defTabSz="914400" eaLnBrk="1" hangingPunct="1">
                        <a:buNone/>
                      </a:pPr>
                      <a:r>
                        <a:rPr sz="2400" b="1" dirty="0">
                          <a:solidFill>
                            <a:srgbClr val="FFFFFF"/>
                          </a:solidFill>
                          <a:latin typeface="Calibri" panose="020F0502020204030204" pitchFamily="34" charset="0"/>
                          <a:cs typeface="Times New Roman" panose="02020603050405020304" pitchFamily="18" charset="0"/>
                        </a:rPr>
                        <a:t>Year</a:t>
                      </a:r>
                      <a:endParaRPr lang="zh-CN" altLang="x-none" sz="2400" b="1">
                        <a:solidFill>
                          <a:srgbClr val="FFFFFF"/>
                        </a:solidFill>
                        <a:latin typeface="Calibri" panose="020F0502020204030204" pitchFamily="34" charset="0"/>
                        <a:ea typeface="Times New Roman" panose="02020603050405020304" pitchFamily="18" charset="0"/>
                      </a:endParaRPr>
                    </a:p>
                  </a:txBody>
                  <a:tcPr marL="91454" marR="91454" marT="45653" marB="45653">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38100" cap="flat" cmpd="sng">
                      <a:solidFill>
                        <a:schemeClr val="bg1"/>
                      </a:solidFill>
                      <a:prstDash val="solid"/>
                      <a:headEnd type="none" w="med" len="med"/>
                      <a:tailEnd type="none" w="med" len="med"/>
                    </a:lnB>
                    <a:lnTlToBr>
                      <a:noFill/>
                    </a:lnTlToBr>
                    <a:lnBlToTr>
                      <a:noFill/>
                    </a:lnBlToTr>
                    <a:solidFill>
                      <a:schemeClr val="accent1"/>
                    </a:solidFill>
                  </a:tcPr>
                </a:tc>
              </a:tr>
              <a:tr h="1189038">
                <a:tc>
                  <a:txBody>
                    <a:bodyPr/>
                    <a:lstStyle>
                      <a:lvl1pPr marL="0" lvl="0" indent="0" algn="l" defTabSz="457200" rtl="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4572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2pPr>
                      <a:lvl3pPr marL="914400" lvl="2" indent="0" algn="l" defTabSz="4572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3pPr>
                      <a:lvl4pPr marL="1371600" lvl="3" indent="0" algn="l" defTabSz="4572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4pPr>
                      <a:lvl5pPr marL="1828800" lvl="4" indent="0" algn="l" defTabSz="4572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5pPr>
                    </a:lstStyle>
                    <a:p>
                      <a:pPr lvl="0" algn="ctr" defTabSz="914400" eaLnBrk="1" hangingPunct="1">
                        <a:buNone/>
                      </a:pPr>
                      <a:r>
                        <a:rPr sz="2400" dirty="0">
                          <a:solidFill>
                            <a:srgbClr val="000000"/>
                          </a:solidFill>
                          <a:latin typeface="Calibri" panose="020F0502020204030204" pitchFamily="34" charset="0"/>
                          <a:cs typeface="Times New Roman" panose="02020603050405020304" pitchFamily="18" charset="0"/>
                        </a:rPr>
                        <a:t>3.</a:t>
                      </a:r>
                      <a:endParaRPr lang="en-IN" altLang="x-none" sz="2400" dirty="0">
                        <a:solidFill>
                          <a:srgbClr val="000000"/>
                        </a:solidFill>
                        <a:latin typeface="Calibri" panose="020F0502020204030204" pitchFamily="34" charset="0"/>
                        <a:ea typeface="Times New Roman" panose="02020603050405020304" pitchFamily="18" charset="0"/>
                      </a:endParaRPr>
                    </a:p>
                  </a:txBody>
                  <a:tcPr marL="91444" marR="91444" marT="45648" marB="45648">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381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CFD5EA"/>
                    </a:solidFill>
                  </a:tcPr>
                </a:tc>
                <a:tc>
                  <a:txBody>
                    <a:bodyPr/>
                    <a:lstStyle>
                      <a:lvl1pPr marL="0" lvl="0" indent="0" algn="l" defTabSz="457200" rtl="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4572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2pPr>
                      <a:lvl3pPr marL="914400" lvl="2" indent="0" algn="l" defTabSz="4572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3pPr>
                      <a:lvl4pPr marL="1371600" lvl="3" indent="0" algn="l" defTabSz="4572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4pPr>
                      <a:lvl5pPr marL="1828800" lvl="4" indent="0" algn="l" defTabSz="4572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5pPr>
                    </a:lstStyle>
                    <a:p>
                      <a:pPr lvl="0" defTabSz="914400" eaLnBrk="1" hangingPunct="1">
                        <a:buNone/>
                      </a:pPr>
                      <a:r>
                        <a:rPr lang="en-IN" altLang="x-none" sz="1200" dirty="0">
                          <a:solidFill>
                            <a:srgbClr val="000000"/>
                          </a:solidFill>
                          <a:latin typeface="Segoe UI Black" panose="020B0A02040204020203" charset="0"/>
                          <a:ea typeface="Times New Roman" panose="02020603050405020304" pitchFamily="18" charset="0"/>
                          <a:cs typeface="Segoe UI Black" panose="020B0A02040204020203" charset="0"/>
                        </a:rPr>
                        <a:t>MACHINE LEARNING IN HEART FAILURE DIAGNOSIS , PREEDICTION, AND PROGNOSIS REVIEW</a:t>
                      </a:r>
                      <a:endParaRPr lang="en-IN" altLang="x-none" sz="1200" dirty="0">
                        <a:solidFill>
                          <a:srgbClr val="000000"/>
                        </a:solidFill>
                        <a:latin typeface="Segoe UI Black" panose="020B0A02040204020203" charset="0"/>
                        <a:ea typeface="Times New Roman" panose="02020603050405020304" pitchFamily="18" charset="0"/>
                        <a:cs typeface="Segoe UI Black" panose="020B0A02040204020203" charset="0"/>
                      </a:endParaRPr>
                    </a:p>
                  </a:txBody>
                  <a:tcPr marL="91444" marR="91444" marT="45648" marB="45648">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381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CFD5EA"/>
                    </a:solidFill>
                  </a:tcPr>
                </a:tc>
                <a:tc>
                  <a:txBody>
                    <a:bodyPr/>
                    <a:lstStyle>
                      <a:lvl1pPr marL="0" lvl="0" indent="0" algn="l" defTabSz="457200" rtl="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4572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2pPr>
                      <a:lvl3pPr marL="914400" lvl="2" indent="0" algn="l" defTabSz="4572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3pPr>
                      <a:lvl4pPr marL="1371600" lvl="3" indent="0" algn="l" defTabSz="4572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4pPr>
                      <a:lvl5pPr marL="1828800" lvl="4" indent="0" algn="l" defTabSz="4572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5pPr>
                    </a:lstStyle>
                    <a:p>
                      <a:pPr lvl="0" defTabSz="914400" eaLnBrk="1" hangingPunct="1">
                        <a:buNone/>
                      </a:pPr>
                      <a:r>
                        <a:rPr lang="en-IN" altLang="x-none" sz="2000" dirty="0">
                          <a:solidFill>
                            <a:srgbClr val="000000"/>
                          </a:solidFill>
                          <a:latin typeface="Calibri" panose="020F0502020204030204" pitchFamily="34" charset="0"/>
                          <a:ea typeface="Times New Roman" panose="02020603050405020304" pitchFamily="18" charset="0"/>
                        </a:rPr>
                        <a:t>Article in Annals of Medicine and Surgery</a:t>
                      </a:r>
                      <a:endParaRPr lang="en-IN" altLang="x-none" sz="2000" dirty="0">
                        <a:solidFill>
                          <a:srgbClr val="000000"/>
                        </a:solidFill>
                        <a:latin typeface="Calibri" panose="020F0502020204030204" pitchFamily="34" charset="0"/>
                        <a:ea typeface="Times New Roman" panose="02020603050405020304" pitchFamily="18" charset="0"/>
                      </a:endParaRPr>
                    </a:p>
                  </a:txBody>
                  <a:tcPr marL="91444" marR="91444" marT="45648" marB="45648">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381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CFD5EA"/>
                    </a:solidFill>
                  </a:tcPr>
                </a:tc>
                <a:tc>
                  <a:txBody>
                    <a:bodyPr/>
                    <a:lstStyle>
                      <a:lvl1pPr marL="0" lvl="0" indent="0" algn="l" defTabSz="457200" rtl="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4572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2pPr>
                      <a:lvl3pPr marL="914400" lvl="2" indent="0" algn="l" defTabSz="4572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3pPr>
                      <a:lvl4pPr marL="1371600" lvl="3" indent="0" algn="l" defTabSz="4572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4pPr>
                      <a:lvl5pPr marL="1828800" lvl="4" indent="0" algn="l" defTabSz="4572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5pPr>
                    </a:lstStyle>
                    <a:p>
                      <a:pPr lvl="0" defTabSz="914400" eaLnBrk="1" hangingPunct="1">
                        <a:buNone/>
                      </a:pPr>
                      <a:r>
                        <a:rPr lang="en-IN" altLang="x-none" sz="2000" dirty="0">
                          <a:solidFill>
                            <a:srgbClr val="000000"/>
                          </a:solidFill>
                          <a:latin typeface="Calibri" panose="020F0502020204030204" pitchFamily="34" charset="0"/>
                          <a:ea typeface="Times New Roman" panose="02020603050405020304" pitchFamily="18" charset="0"/>
                        </a:rPr>
                        <a:t> 2024</a:t>
                      </a:r>
                      <a:endParaRPr lang="en-IN" altLang="x-none" sz="2000" dirty="0">
                        <a:solidFill>
                          <a:srgbClr val="000000"/>
                        </a:solidFill>
                        <a:latin typeface="Calibri" panose="020F0502020204030204" pitchFamily="34" charset="0"/>
                        <a:ea typeface="Times New Roman" panose="02020603050405020304" pitchFamily="18" charset="0"/>
                      </a:endParaRPr>
                    </a:p>
                  </a:txBody>
                  <a:tcPr marL="91444" marR="91444" marT="45648" marB="45648">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381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CFD5EA"/>
                    </a:solidFill>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 name="Rectangle 16"/>
          <p:cNvSpPr/>
          <p:nvPr/>
        </p:nvSpPr>
        <p:spPr>
          <a:xfrm>
            <a:off x="9525" y="6407150"/>
            <a:ext cx="12192000" cy="4476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en-IN" sz="1800" b="0" i="0" u="none" strike="noStrike" kern="1200" cap="none" spc="0" normalizeH="0" baseline="0" noProof="0">
              <a:ln>
                <a:noFill/>
              </a:ln>
              <a:solidFill>
                <a:schemeClr val="accent1"/>
              </a:solidFill>
              <a:effectLst/>
              <a:uLnTx/>
              <a:uFillTx/>
              <a:latin typeface="+mn-lt"/>
              <a:ea typeface="+mn-ea"/>
              <a:cs typeface="+mn-cs"/>
            </a:endParaRPr>
          </a:p>
        </p:txBody>
      </p:sp>
      <p:sp>
        <p:nvSpPr>
          <p:cNvPr id="20483" name="Footer Placeholder 4"/>
          <p:cNvSpPr txBox="1">
            <a:spLocks noGrp="1"/>
          </p:cNvSpPr>
          <p:nvPr>
            <p:ph type="ftr" sz="quarter" idx="11"/>
          </p:nvPr>
        </p:nvSpPr>
        <p:spPr>
          <a:xfrm>
            <a:off x="4038600" y="6459538"/>
            <a:ext cx="4114800" cy="365125"/>
          </a:xfrm>
          <a:noFill/>
          <a:ln>
            <a:noFill/>
          </a:ln>
        </p:spPr>
        <p:txBody>
          <a:bodyPr anchor="ctr" anchorCtr="0"/>
          <a:p>
            <a:pPr marL="0" indent="0" algn="ctr" defTabSz="457200" eaLnBrk="1" hangingPunct="1">
              <a:lnSpc>
                <a:spcPct val="100000"/>
              </a:lnSpc>
              <a:spcBef>
                <a:spcPct val="0"/>
              </a:spcBef>
              <a:buFontTx/>
              <a:buNone/>
            </a:pPr>
            <a:r>
              <a:rPr lang="en-IN" altLang="en-US" sz="1600" dirty="0">
                <a:solidFill>
                  <a:schemeClr val="bg1"/>
                </a:solidFill>
              </a:rPr>
              <a:t>Academic Year – 2024-25</a:t>
            </a:r>
            <a:endParaRPr lang="en-US" altLang="en-US" sz="1600" dirty="0">
              <a:solidFill>
                <a:schemeClr val="bg1"/>
              </a:solidFill>
            </a:endParaRPr>
          </a:p>
        </p:txBody>
      </p:sp>
      <p:sp>
        <p:nvSpPr>
          <p:cNvPr id="20484" name="Slide Number Placeholder 5"/>
          <p:cNvSpPr txBox="1">
            <a:spLocks noGrp="1"/>
          </p:cNvSpPr>
          <p:nvPr>
            <p:ph type="sldNum" sz="quarter" idx="12"/>
          </p:nvPr>
        </p:nvSpPr>
        <p:spPr>
          <a:xfrm>
            <a:off x="9244013" y="6445250"/>
            <a:ext cx="2743200" cy="365125"/>
          </a:xfrm>
          <a:noFill/>
          <a:ln>
            <a:noFill/>
          </a:ln>
        </p:spPr>
        <p:txBody>
          <a:bodyPr anchor="ctr" anchorCtr="0"/>
          <a:p>
            <a:pPr marL="0" indent="0" algn="r" defTabSz="457200" eaLnBrk="1" hangingPunct="1">
              <a:lnSpc>
                <a:spcPct val="100000"/>
              </a:lnSpc>
              <a:spcBef>
                <a:spcPct val="0"/>
              </a:spcBef>
              <a:buFontTx/>
              <a:buNone/>
            </a:pPr>
            <a:fld id="{9A0DB2DC-4C9A-4742-B13C-FB6460FD3503}" type="slidenum">
              <a:rPr lang="en-US" altLang="en-US" sz="1600" dirty="0">
                <a:solidFill>
                  <a:schemeClr val="bg1"/>
                </a:solidFill>
              </a:rPr>
            </a:fld>
            <a:endParaRPr lang="en-US" altLang="en-US" sz="1600" dirty="0">
              <a:solidFill>
                <a:schemeClr val="bg1"/>
              </a:solidFill>
            </a:endParaRPr>
          </a:p>
        </p:txBody>
      </p:sp>
      <p:sp>
        <p:nvSpPr>
          <p:cNvPr id="11" name="Rectangle 10"/>
          <p:cNvSpPr/>
          <p:nvPr/>
        </p:nvSpPr>
        <p:spPr>
          <a:xfrm>
            <a:off x="0" y="-14287"/>
            <a:ext cx="12192000" cy="3921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en-IN" sz="1800" b="0" i="0" u="none" strike="noStrike" kern="1200" cap="none" spc="0" normalizeH="0" baseline="0" noProof="0">
              <a:ln>
                <a:noFill/>
              </a:ln>
              <a:solidFill>
                <a:schemeClr val="lt1"/>
              </a:solidFill>
              <a:effectLst/>
              <a:uLnTx/>
              <a:uFillTx/>
              <a:latin typeface="+mn-lt"/>
              <a:ea typeface="+mn-ea"/>
              <a:cs typeface="+mn-cs"/>
            </a:endParaRPr>
          </a:p>
        </p:txBody>
      </p:sp>
      <p:sp>
        <p:nvSpPr>
          <p:cNvPr id="20486" name="TextBox 12"/>
          <p:cNvSpPr txBox="1"/>
          <p:nvPr/>
        </p:nvSpPr>
        <p:spPr>
          <a:xfrm>
            <a:off x="361950" y="452438"/>
            <a:ext cx="11487150" cy="55403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defTabSz="457200" eaLnBrk="1" hangingPunct="1">
              <a:lnSpc>
                <a:spcPct val="100000"/>
              </a:lnSpc>
              <a:spcBef>
                <a:spcPct val="0"/>
              </a:spcBef>
              <a:buFontTx/>
              <a:buNone/>
            </a:pPr>
            <a:r>
              <a:rPr lang="en-US" altLang="en-US" sz="3000" b="1" dirty="0">
                <a:solidFill>
                  <a:schemeClr val="accent1"/>
                </a:solidFill>
                <a:latin typeface="Calibri (Body)"/>
              </a:rPr>
              <a:t>Literature Review(Cont..)</a:t>
            </a:r>
            <a:endParaRPr lang="en-US" altLang="en-US" sz="3000" b="1" dirty="0">
              <a:solidFill>
                <a:schemeClr val="accent1"/>
              </a:solidFill>
              <a:latin typeface="Calibri (Body)"/>
            </a:endParaRPr>
          </a:p>
        </p:txBody>
      </p:sp>
      <p:cxnSp>
        <p:nvCxnSpPr>
          <p:cNvPr id="18" name="Straight Connector 17"/>
          <p:cNvCxnSpPr/>
          <p:nvPr/>
        </p:nvCxnSpPr>
        <p:spPr>
          <a:xfrm>
            <a:off x="9525" y="1050925"/>
            <a:ext cx="12182475" cy="0"/>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20488" name="Footer Placeholder 4"/>
          <p:cNvSpPr txBox="1"/>
          <p:nvPr/>
        </p:nvSpPr>
        <p:spPr>
          <a:xfrm>
            <a:off x="61913" y="6464300"/>
            <a:ext cx="4114800" cy="365125"/>
          </a:xfrm>
          <a:prstGeom prst="rect">
            <a:avLst/>
          </a:prstGeom>
          <a:noFill/>
          <a:ln w="9525">
            <a:noFill/>
          </a:ln>
        </p:spPr>
        <p:txBody>
          <a:bodyPr anchor="ctr" anchorCtr="0"/>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defTabSz="457200" eaLnBrk="1" hangingPunct="1">
              <a:lnSpc>
                <a:spcPct val="100000"/>
              </a:lnSpc>
              <a:spcBef>
                <a:spcPct val="0"/>
              </a:spcBef>
              <a:buFontTx/>
              <a:buNone/>
            </a:pPr>
            <a:r>
              <a:rPr lang="en-IN" altLang="en-US" sz="1600" dirty="0">
                <a:solidFill>
                  <a:schemeClr val="bg1"/>
                </a:solidFill>
              </a:rPr>
              <a:t>Enrollment No:</a:t>
            </a:r>
            <a:endParaRPr lang="en-US" altLang="en-US" sz="1600" dirty="0">
              <a:solidFill>
                <a:schemeClr val="bg1"/>
              </a:solidFill>
            </a:endParaRPr>
          </a:p>
        </p:txBody>
      </p:sp>
      <p:sp>
        <p:nvSpPr>
          <p:cNvPr id="16" name="TextBox 15"/>
          <p:cNvSpPr txBox="1"/>
          <p:nvPr/>
        </p:nvSpPr>
        <p:spPr>
          <a:xfrm>
            <a:off x="361950" y="3244850"/>
            <a:ext cx="11185525" cy="5139055"/>
          </a:xfrm>
          <a:prstGeom prst="rect">
            <a:avLst/>
          </a:prstGeom>
          <a:noFill/>
        </p:spPr>
        <p:txBody>
          <a:bodyPr>
            <a:spAutoFit/>
          </a:bodyPr>
          <a:lstStyle/>
          <a:p>
            <a:pPr marL="342900" marR="0" indent="-342900" algn="just" defTabSz="457200">
              <a:buClrTx/>
              <a:buSzTx/>
              <a:buFont typeface="Arial" panose="020B0604020202020204" pitchFamily="34" charset="0"/>
              <a:buChar char="•"/>
              <a:defRPr/>
            </a:pPr>
            <a:r>
              <a:rPr kumimoji="0" lang="en-US" sz="2000" kern="1200" cap="none" spc="0" normalizeH="0" baseline="0" noProof="0" dirty="0">
                <a:ea typeface="+mn-ea"/>
                <a:cs typeface="Calibri" panose="020F0502020204030204" pitchFamily="34" charset="0"/>
              </a:rPr>
              <a:t>Objective:- The objective was to improve mortality risk prediction in heart failure patients by utilizing machine learning to analyze diverse patient data, thus enhancing the accuracy beyond traditional statistical methods</a:t>
            </a:r>
            <a:r>
              <a:rPr kumimoji="0" lang="en-IN" altLang="en-US" sz="2000" kern="1200" cap="none" spc="0" normalizeH="0" baseline="0" noProof="0" dirty="0">
                <a:ea typeface="+mn-ea"/>
                <a:cs typeface="Calibri" panose="020F0502020204030204" pitchFamily="34" charset="0"/>
              </a:rPr>
              <a:t>.</a:t>
            </a:r>
            <a:endParaRPr kumimoji="0" lang="en-IN" altLang="en-US" sz="2000" kern="1200" cap="none" spc="0" normalizeH="0" baseline="0" noProof="0" dirty="0">
              <a:ea typeface="+mn-ea"/>
              <a:cs typeface="Calibri" panose="020F0502020204030204" pitchFamily="34" charset="0"/>
            </a:endParaRPr>
          </a:p>
          <a:p>
            <a:pPr marL="342900" marR="0" indent="-342900" algn="just" defTabSz="457200">
              <a:buClrTx/>
              <a:buSzTx/>
              <a:buFont typeface="Arial" panose="020B0604020202020204" pitchFamily="34" charset="0"/>
              <a:buChar char="•"/>
              <a:defRPr/>
            </a:pPr>
            <a:r>
              <a:rPr kumimoji="0" lang="en-IN" altLang="en-US" sz="2000" kern="1200" cap="none" spc="0" normalizeH="0" baseline="0" noProof="0" dirty="0">
                <a:ea typeface="+mn-ea"/>
                <a:cs typeface="Calibri" panose="020F0502020204030204" pitchFamily="34" charset="0"/>
              </a:rPr>
              <a:t>Research outcomes:-The researchers created the MARKER-HF model, which uses a decision tree method to analyze patient data more thoroughly than traditional models. The model performed well, achieving high accuracy (AUC of 0.88) in predicting patient outcomes. It was tested on different groups, showing similarly strong results. This approach helps better assess patient risk by accounting for complex interactions that traditional methods often miss.</a:t>
            </a:r>
            <a:r>
              <a:rPr kumimoji="0" lang="en-US" sz="1800" kern="1200" cap="none" spc="0" normalizeH="0" baseline="0" noProof="0" dirty="0">
                <a:latin typeface="Calibri (Body)"/>
                <a:ea typeface="+mn-ea"/>
                <a:cs typeface="+mn-cs"/>
              </a:rPr>
              <a:t>The dataset used included 5,822 patients.</a:t>
            </a:r>
            <a:endParaRPr kumimoji="0" lang="en-US" sz="1800" kern="1200" cap="none" spc="0" normalizeH="0" baseline="0" noProof="0" dirty="0">
              <a:latin typeface="Calibri (Body)"/>
              <a:ea typeface="+mn-ea"/>
              <a:cs typeface="+mn-cs"/>
            </a:endParaRPr>
          </a:p>
          <a:p>
            <a:pPr marR="0" algn="just" defTabSz="457200">
              <a:buClrTx/>
              <a:buSzTx/>
              <a:buFont typeface="Arial" panose="020B0604020202020204" pitchFamily="34" charset="0"/>
              <a:defRPr/>
            </a:pPr>
            <a:endParaRPr kumimoji="0" lang="en-US" sz="2400" kern="1200" cap="none" spc="0" normalizeH="0" baseline="0" noProof="0" dirty="0">
              <a:latin typeface="Calibri (Body)"/>
              <a:ea typeface="+mn-ea"/>
              <a:cs typeface="+mn-cs"/>
            </a:endParaRPr>
          </a:p>
          <a:p>
            <a:pPr marL="342900" marR="0" indent="-342900" algn="just" defTabSz="457200">
              <a:buClrTx/>
              <a:buSzTx/>
              <a:buFont typeface="Arial" panose="020B0604020202020204" pitchFamily="34" charset="0"/>
              <a:buChar char="•"/>
              <a:defRPr/>
            </a:pPr>
            <a:endParaRPr kumimoji="0" lang="en-US" sz="2400" kern="1200" cap="none" spc="0" normalizeH="0" baseline="0" noProof="0" dirty="0">
              <a:latin typeface="Calibri (Body)"/>
              <a:ea typeface="+mn-ea"/>
              <a:cs typeface="+mn-cs"/>
            </a:endParaRPr>
          </a:p>
          <a:p>
            <a:pPr marL="342900" marR="0" indent="-342900" algn="just" defTabSz="457200">
              <a:buClrTx/>
              <a:buSzTx/>
              <a:buFont typeface="Arial" panose="020B0604020202020204" pitchFamily="34" charset="0"/>
              <a:buChar char="•"/>
              <a:defRPr/>
            </a:pPr>
            <a:endParaRPr kumimoji="0" lang="en-US" sz="2400" kern="1200" cap="none" spc="0" normalizeH="0" baseline="0" noProof="0" dirty="0">
              <a:latin typeface="Calibri (Body)"/>
              <a:ea typeface="+mn-ea"/>
              <a:cs typeface="+mn-cs"/>
            </a:endParaRPr>
          </a:p>
          <a:p>
            <a:pPr marL="342900" marR="0" indent="-342900" algn="just" defTabSz="457200">
              <a:buClrTx/>
              <a:buSzTx/>
              <a:buFont typeface="Arial" panose="020B0604020202020204" pitchFamily="34" charset="0"/>
              <a:buChar char="•"/>
              <a:defRPr/>
            </a:pPr>
            <a:endParaRPr kumimoji="0" lang="en-US" sz="2400" kern="1200" cap="none" spc="0" normalizeH="0" baseline="0" noProof="0" dirty="0">
              <a:latin typeface="Calibri (Body)"/>
              <a:ea typeface="+mn-ea"/>
              <a:cs typeface="+mn-cs"/>
            </a:endParaRPr>
          </a:p>
          <a:p>
            <a:pPr marL="342900" marR="0" indent="-342900" algn="just" defTabSz="457200">
              <a:buClrTx/>
              <a:buSzTx/>
              <a:buFont typeface="Arial" panose="020B0604020202020204" pitchFamily="34" charset="0"/>
              <a:buChar char="•"/>
              <a:defRPr/>
            </a:pPr>
            <a:endParaRPr kumimoji="0" lang="en-US" sz="2400" kern="1200" cap="none" spc="0" normalizeH="0" baseline="0" noProof="0" dirty="0">
              <a:latin typeface="Calibri (Body)"/>
              <a:ea typeface="+mn-ea"/>
              <a:cs typeface="+mn-cs"/>
            </a:endParaRPr>
          </a:p>
          <a:p>
            <a:pPr marL="342900" marR="0" indent="-342900" algn="just" defTabSz="457200">
              <a:buClrTx/>
              <a:buSzTx/>
              <a:buFont typeface="Arial" panose="020B0604020202020204" pitchFamily="34" charset="0"/>
              <a:buChar char="•"/>
              <a:defRPr/>
            </a:pPr>
            <a:endParaRPr kumimoji="0" lang="en-US" sz="2400" kern="1200" cap="none" spc="0" normalizeH="0" baseline="0" noProof="0" dirty="0">
              <a:latin typeface="Calibri (Body)"/>
              <a:ea typeface="+mn-ea"/>
              <a:cs typeface="+mn-cs"/>
            </a:endParaRPr>
          </a:p>
          <a:p>
            <a:pPr marR="0" algn="just" defTabSz="457200">
              <a:buClrTx/>
              <a:buSzTx/>
              <a:buFont typeface="Arial" panose="020B0604020202020204" pitchFamily="34" charset="0"/>
              <a:defRPr/>
            </a:pPr>
            <a:endParaRPr kumimoji="0" lang="en-US" sz="2400" kern="1200" cap="none" spc="0" normalizeH="0" baseline="0" noProof="0" dirty="0">
              <a:latin typeface="Calibri (Body)"/>
              <a:ea typeface="+mn-ea"/>
              <a:cs typeface="+mn-cs"/>
            </a:endParaRPr>
          </a:p>
        </p:txBody>
      </p:sp>
      <p:graphicFrame>
        <p:nvGraphicFramePr>
          <p:cNvPr id="20490" name="Table 20489"/>
          <p:cNvGraphicFramePr/>
          <p:nvPr/>
        </p:nvGraphicFramePr>
        <p:xfrm>
          <a:off x="519113" y="1228725"/>
          <a:ext cx="10869613" cy="2011363"/>
        </p:xfrm>
        <a:graphic>
          <a:graphicData uri="http://schemas.openxmlformats.org/drawingml/2006/table">
            <a:tbl>
              <a:tblPr/>
              <a:tblGrid>
                <a:gridCol w="981075"/>
                <a:gridCol w="5033963"/>
                <a:gridCol w="3176587"/>
                <a:gridCol w="1677988"/>
              </a:tblGrid>
              <a:tr h="822325">
                <a:tc>
                  <a:txBody>
                    <a:bodyPr/>
                    <a:lstStyle>
                      <a:lvl1pPr marL="0" lvl="0" indent="0" algn="l" defTabSz="457200" rtl="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4572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2pPr>
                      <a:lvl3pPr marL="914400" lvl="2" indent="0" algn="l" defTabSz="4572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3pPr>
                      <a:lvl4pPr marL="1371600" lvl="3" indent="0" algn="l" defTabSz="4572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4pPr>
                      <a:lvl5pPr marL="1828800" lvl="4" indent="0" algn="l" defTabSz="4572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5pPr>
                    </a:lstStyle>
                    <a:p>
                      <a:pPr lvl="0" defTabSz="914400" eaLnBrk="1" hangingPunct="1">
                        <a:buNone/>
                      </a:pPr>
                      <a:r>
                        <a:rPr sz="2400" b="1" dirty="0">
                          <a:solidFill>
                            <a:srgbClr val="FFFFFF"/>
                          </a:solidFill>
                          <a:latin typeface="Calibri" panose="020F0502020204030204" pitchFamily="34" charset="0"/>
                          <a:cs typeface="Times New Roman" panose="02020603050405020304" pitchFamily="18" charset="0"/>
                        </a:rPr>
                        <a:t>Sr. No.</a:t>
                      </a:r>
                      <a:endParaRPr lang="zh-CN" altLang="x-none" sz="2400" b="1">
                        <a:solidFill>
                          <a:srgbClr val="FFFFFF"/>
                        </a:solidFill>
                        <a:latin typeface="Calibri" panose="020F0502020204030204" pitchFamily="34" charset="0"/>
                        <a:ea typeface="Times New Roman" panose="02020603050405020304" pitchFamily="18" charset="0"/>
                      </a:endParaRPr>
                    </a:p>
                  </a:txBody>
                  <a:tcPr marL="91454" marR="91454" marT="45653" marB="45653">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38100" cap="flat" cmpd="sng">
                      <a:solidFill>
                        <a:schemeClr val="bg1"/>
                      </a:solidFill>
                      <a:prstDash val="solid"/>
                      <a:headEnd type="none" w="med" len="med"/>
                      <a:tailEnd type="none" w="med" len="med"/>
                    </a:lnB>
                    <a:lnTlToBr>
                      <a:noFill/>
                    </a:lnTlToBr>
                    <a:lnBlToTr>
                      <a:noFill/>
                    </a:lnBlToTr>
                    <a:solidFill>
                      <a:schemeClr val="accent1"/>
                    </a:solidFill>
                  </a:tcPr>
                </a:tc>
                <a:tc>
                  <a:txBody>
                    <a:bodyPr/>
                    <a:lstStyle>
                      <a:lvl1pPr marL="0" lvl="0" indent="0" algn="l" defTabSz="457200" rtl="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4572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2pPr>
                      <a:lvl3pPr marL="914400" lvl="2" indent="0" algn="l" defTabSz="4572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3pPr>
                      <a:lvl4pPr marL="1371600" lvl="3" indent="0" algn="l" defTabSz="4572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4pPr>
                      <a:lvl5pPr marL="1828800" lvl="4" indent="0" algn="l" defTabSz="4572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5pPr>
                    </a:lstStyle>
                    <a:p>
                      <a:pPr lvl="0" defTabSz="914400" eaLnBrk="1" hangingPunct="1">
                        <a:buNone/>
                      </a:pPr>
                      <a:r>
                        <a:rPr sz="2400" b="1" dirty="0">
                          <a:solidFill>
                            <a:srgbClr val="FFFFFF"/>
                          </a:solidFill>
                          <a:latin typeface="Calibri" panose="020F0502020204030204" pitchFamily="34" charset="0"/>
                          <a:cs typeface="Times New Roman" panose="02020603050405020304" pitchFamily="18" charset="0"/>
                        </a:rPr>
                        <a:t>Paper Title</a:t>
                      </a:r>
                      <a:endParaRPr lang="zh-CN" altLang="x-none" sz="2400" b="1">
                        <a:solidFill>
                          <a:srgbClr val="FFFFFF"/>
                        </a:solidFill>
                        <a:latin typeface="Calibri" panose="020F0502020204030204" pitchFamily="34" charset="0"/>
                        <a:ea typeface="Times New Roman" panose="02020603050405020304" pitchFamily="18" charset="0"/>
                      </a:endParaRPr>
                    </a:p>
                  </a:txBody>
                  <a:tcPr marL="91454" marR="91454" marT="45653" marB="45653">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38100" cap="flat" cmpd="sng">
                      <a:solidFill>
                        <a:schemeClr val="bg1"/>
                      </a:solidFill>
                      <a:prstDash val="solid"/>
                      <a:headEnd type="none" w="med" len="med"/>
                      <a:tailEnd type="none" w="med" len="med"/>
                    </a:lnB>
                    <a:lnTlToBr>
                      <a:noFill/>
                    </a:lnTlToBr>
                    <a:lnBlToTr>
                      <a:noFill/>
                    </a:lnBlToTr>
                    <a:solidFill>
                      <a:schemeClr val="accent1"/>
                    </a:solidFill>
                  </a:tcPr>
                </a:tc>
                <a:tc>
                  <a:txBody>
                    <a:bodyPr/>
                    <a:lstStyle>
                      <a:lvl1pPr marL="0" lvl="0" indent="0" algn="l" defTabSz="457200" rtl="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4572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2pPr>
                      <a:lvl3pPr marL="914400" lvl="2" indent="0" algn="l" defTabSz="4572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3pPr>
                      <a:lvl4pPr marL="1371600" lvl="3" indent="0" algn="l" defTabSz="4572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4pPr>
                      <a:lvl5pPr marL="1828800" lvl="4" indent="0" algn="l" defTabSz="4572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5pPr>
                    </a:lstStyle>
                    <a:p>
                      <a:pPr lvl="0" defTabSz="914400" eaLnBrk="1" hangingPunct="1">
                        <a:buNone/>
                      </a:pPr>
                      <a:r>
                        <a:rPr sz="2400" b="1" dirty="0">
                          <a:solidFill>
                            <a:srgbClr val="FFFFFF"/>
                          </a:solidFill>
                          <a:latin typeface="Calibri" panose="020F0502020204030204" pitchFamily="34" charset="0"/>
                          <a:cs typeface="Times New Roman" panose="02020603050405020304" pitchFamily="18" charset="0"/>
                        </a:rPr>
                        <a:t>Publication</a:t>
                      </a:r>
                      <a:endParaRPr lang="zh-CN" altLang="x-none" sz="2400" b="1">
                        <a:solidFill>
                          <a:srgbClr val="FFFFFF"/>
                        </a:solidFill>
                        <a:latin typeface="Calibri" panose="020F0502020204030204" pitchFamily="34" charset="0"/>
                        <a:ea typeface="Times New Roman" panose="02020603050405020304" pitchFamily="18" charset="0"/>
                      </a:endParaRPr>
                    </a:p>
                  </a:txBody>
                  <a:tcPr marL="91454" marR="91454" marT="45653" marB="45653">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38100" cap="flat" cmpd="sng">
                      <a:solidFill>
                        <a:schemeClr val="bg1"/>
                      </a:solidFill>
                      <a:prstDash val="solid"/>
                      <a:headEnd type="none" w="med" len="med"/>
                      <a:tailEnd type="none" w="med" len="med"/>
                    </a:lnB>
                    <a:lnTlToBr>
                      <a:noFill/>
                    </a:lnTlToBr>
                    <a:lnBlToTr>
                      <a:noFill/>
                    </a:lnBlToTr>
                    <a:solidFill>
                      <a:schemeClr val="accent1"/>
                    </a:solidFill>
                  </a:tcPr>
                </a:tc>
                <a:tc>
                  <a:txBody>
                    <a:bodyPr/>
                    <a:lstStyle>
                      <a:lvl1pPr marL="0" lvl="0" indent="0" algn="l" defTabSz="457200" rtl="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4572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2pPr>
                      <a:lvl3pPr marL="914400" lvl="2" indent="0" algn="l" defTabSz="4572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3pPr>
                      <a:lvl4pPr marL="1371600" lvl="3" indent="0" algn="l" defTabSz="4572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4pPr>
                      <a:lvl5pPr marL="1828800" lvl="4" indent="0" algn="l" defTabSz="4572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5pPr>
                    </a:lstStyle>
                    <a:p>
                      <a:pPr lvl="0" defTabSz="914400" eaLnBrk="1" hangingPunct="1">
                        <a:buNone/>
                      </a:pPr>
                      <a:r>
                        <a:rPr sz="2400" b="1" dirty="0">
                          <a:solidFill>
                            <a:srgbClr val="FFFFFF"/>
                          </a:solidFill>
                          <a:latin typeface="Calibri" panose="020F0502020204030204" pitchFamily="34" charset="0"/>
                          <a:cs typeface="Times New Roman" panose="02020603050405020304" pitchFamily="18" charset="0"/>
                        </a:rPr>
                        <a:t>Year</a:t>
                      </a:r>
                      <a:endParaRPr lang="zh-CN" altLang="x-none" sz="2400" b="1">
                        <a:solidFill>
                          <a:srgbClr val="FFFFFF"/>
                        </a:solidFill>
                        <a:latin typeface="Calibri" panose="020F0502020204030204" pitchFamily="34" charset="0"/>
                        <a:ea typeface="Times New Roman" panose="02020603050405020304" pitchFamily="18" charset="0"/>
                      </a:endParaRPr>
                    </a:p>
                  </a:txBody>
                  <a:tcPr marL="91454" marR="91454" marT="45653" marB="45653">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38100" cap="flat" cmpd="sng">
                      <a:solidFill>
                        <a:schemeClr val="bg1"/>
                      </a:solidFill>
                      <a:prstDash val="solid"/>
                      <a:headEnd type="none" w="med" len="med"/>
                      <a:tailEnd type="none" w="med" len="med"/>
                    </a:lnB>
                    <a:lnTlToBr>
                      <a:noFill/>
                    </a:lnTlToBr>
                    <a:lnBlToTr>
                      <a:noFill/>
                    </a:lnBlToTr>
                    <a:solidFill>
                      <a:schemeClr val="accent1"/>
                    </a:solidFill>
                  </a:tcPr>
                </a:tc>
              </a:tr>
              <a:tr h="1189038">
                <a:tc>
                  <a:txBody>
                    <a:bodyPr/>
                    <a:lstStyle>
                      <a:lvl1pPr marL="0" lvl="0" indent="0" algn="l" defTabSz="457200" rtl="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4572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2pPr>
                      <a:lvl3pPr marL="914400" lvl="2" indent="0" algn="l" defTabSz="4572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3pPr>
                      <a:lvl4pPr marL="1371600" lvl="3" indent="0" algn="l" defTabSz="4572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4pPr>
                      <a:lvl5pPr marL="1828800" lvl="4" indent="0" algn="l" defTabSz="4572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5pPr>
                    </a:lstStyle>
                    <a:p>
                      <a:pPr lvl="0" algn="ctr" defTabSz="914400" eaLnBrk="1" hangingPunct="1">
                        <a:buNone/>
                      </a:pPr>
                      <a:r>
                        <a:rPr sz="2400" dirty="0">
                          <a:solidFill>
                            <a:srgbClr val="000000"/>
                          </a:solidFill>
                          <a:latin typeface="Calibri" panose="020F0502020204030204" pitchFamily="34" charset="0"/>
                          <a:cs typeface="Times New Roman" panose="02020603050405020304" pitchFamily="18" charset="0"/>
                        </a:rPr>
                        <a:t>4.</a:t>
                      </a:r>
                      <a:endParaRPr lang="en-IN" altLang="x-none" sz="2400" dirty="0">
                        <a:solidFill>
                          <a:srgbClr val="000000"/>
                        </a:solidFill>
                        <a:latin typeface="Calibri" panose="020F0502020204030204" pitchFamily="34" charset="0"/>
                        <a:ea typeface="Times New Roman" panose="02020603050405020304" pitchFamily="18" charset="0"/>
                      </a:endParaRPr>
                    </a:p>
                  </a:txBody>
                  <a:tcPr marL="91444" marR="91444" marT="45648" marB="45648">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381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CFD5EA"/>
                    </a:solidFill>
                  </a:tcPr>
                </a:tc>
                <a:tc>
                  <a:txBody>
                    <a:bodyPr/>
                    <a:lstStyle>
                      <a:lvl1pPr marL="0" lvl="0" indent="0" algn="l" defTabSz="457200" rtl="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4572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2pPr>
                      <a:lvl3pPr marL="914400" lvl="2" indent="0" algn="l" defTabSz="4572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3pPr>
                      <a:lvl4pPr marL="1371600" lvl="3" indent="0" algn="l" defTabSz="4572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4pPr>
                      <a:lvl5pPr marL="1828800" lvl="4" indent="0" algn="l" defTabSz="4572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5pPr>
                    </a:lstStyle>
                    <a:p>
                      <a:pPr lvl="0" defTabSz="914400" eaLnBrk="1" hangingPunct="1">
                        <a:buNone/>
                      </a:pPr>
                      <a:r>
                        <a:rPr lang="en-IN" altLang="x-none" sz="1400" dirty="0">
                          <a:solidFill>
                            <a:srgbClr val="000000"/>
                          </a:solidFill>
                          <a:latin typeface="Segoe UI Black" panose="020B0A02040204020203" charset="0"/>
                          <a:ea typeface="Times New Roman" panose="02020603050405020304" pitchFamily="18" charset="0"/>
                          <a:cs typeface="Segoe UI Black" panose="020B0A02040204020203" charset="0"/>
                        </a:rPr>
                        <a:t>Heart Failure Prediction with Machine Learning: A Comparative Study</a:t>
                      </a:r>
                      <a:endParaRPr lang="en-IN" altLang="x-none" sz="1400" dirty="0">
                        <a:solidFill>
                          <a:srgbClr val="000000"/>
                        </a:solidFill>
                        <a:latin typeface="Segoe UI Black" panose="020B0A02040204020203" charset="0"/>
                        <a:ea typeface="Times New Roman" panose="02020603050405020304" pitchFamily="18" charset="0"/>
                        <a:cs typeface="Segoe UI Black" panose="020B0A02040204020203" charset="0"/>
                      </a:endParaRPr>
                    </a:p>
                  </a:txBody>
                  <a:tcPr marL="91444" marR="91444" marT="45648" marB="45648">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381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CFD5EA"/>
                    </a:solidFill>
                  </a:tcPr>
                </a:tc>
                <a:tc>
                  <a:txBody>
                    <a:bodyPr/>
                    <a:lstStyle>
                      <a:lvl1pPr marL="0" lvl="0" indent="0" algn="l" defTabSz="457200" rtl="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4572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2pPr>
                      <a:lvl3pPr marL="914400" lvl="2" indent="0" algn="l" defTabSz="4572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3pPr>
                      <a:lvl4pPr marL="1371600" lvl="3" indent="0" algn="l" defTabSz="4572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4pPr>
                      <a:lvl5pPr marL="1828800" lvl="4" indent="0" algn="l" defTabSz="4572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5pPr>
                    </a:lstStyle>
                    <a:p>
                      <a:pPr lvl="0" defTabSz="914400" eaLnBrk="1" hangingPunct="1">
                        <a:buNone/>
                      </a:pPr>
                      <a:r>
                        <a:rPr lang="en-IN" altLang="x-none" sz="2000" dirty="0">
                          <a:solidFill>
                            <a:srgbClr val="000000"/>
                          </a:solidFill>
                          <a:latin typeface="Calibri" panose="020F0502020204030204" pitchFamily="34" charset="0"/>
                          <a:ea typeface="Times New Roman" panose="02020603050405020304" pitchFamily="18" charset="0"/>
                        </a:rPr>
                        <a:t>Journal of Physics: Conference series</a:t>
                      </a:r>
                      <a:endParaRPr lang="en-IN" altLang="x-none" sz="2000" dirty="0">
                        <a:solidFill>
                          <a:srgbClr val="000000"/>
                        </a:solidFill>
                        <a:latin typeface="Calibri" panose="020F0502020204030204" pitchFamily="34" charset="0"/>
                        <a:ea typeface="Times New Roman" panose="02020603050405020304" pitchFamily="18" charset="0"/>
                      </a:endParaRPr>
                    </a:p>
                  </a:txBody>
                  <a:tcPr marL="91444" marR="91444" marT="45648" marB="45648">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381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CFD5EA"/>
                    </a:solidFill>
                  </a:tcPr>
                </a:tc>
                <a:tc>
                  <a:txBody>
                    <a:bodyPr/>
                    <a:lstStyle>
                      <a:lvl1pPr marL="0" lvl="0" indent="0" algn="l" defTabSz="457200" rtl="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4572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2pPr>
                      <a:lvl3pPr marL="914400" lvl="2" indent="0" algn="l" defTabSz="4572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3pPr>
                      <a:lvl4pPr marL="1371600" lvl="3" indent="0" algn="l" defTabSz="4572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4pPr>
                      <a:lvl5pPr marL="1828800" lvl="4" indent="0" algn="l" defTabSz="4572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5pPr>
                    </a:lstStyle>
                    <a:p>
                      <a:pPr lvl="0" defTabSz="914400" eaLnBrk="1" hangingPunct="1">
                        <a:buNone/>
                      </a:pPr>
                      <a:r>
                        <a:rPr lang="en-IN" altLang="x-none" sz="2000" dirty="0">
                          <a:solidFill>
                            <a:srgbClr val="000000"/>
                          </a:solidFill>
                          <a:latin typeface="Calibri" panose="020F0502020204030204" pitchFamily="34" charset="0"/>
                          <a:ea typeface="Times New Roman" panose="02020603050405020304" pitchFamily="18" charset="0"/>
                        </a:rPr>
                        <a:t>2021</a:t>
                      </a:r>
                      <a:endParaRPr lang="en-IN" altLang="x-none" sz="2000" dirty="0">
                        <a:solidFill>
                          <a:srgbClr val="000000"/>
                        </a:solidFill>
                        <a:latin typeface="Calibri" panose="020F0502020204030204" pitchFamily="34" charset="0"/>
                        <a:ea typeface="Times New Roman" panose="02020603050405020304" pitchFamily="18" charset="0"/>
                      </a:endParaRPr>
                    </a:p>
                  </a:txBody>
                  <a:tcPr marL="91444" marR="91444" marT="45648" marB="45648">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381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CFD5EA"/>
                    </a:solidFill>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 name="Rectangle 16"/>
          <p:cNvSpPr/>
          <p:nvPr/>
        </p:nvSpPr>
        <p:spPr>
          <a:xfrm>
            <a:off x="9525" y="6407150"/>
            <a:ext cx="12192000" cy="4476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en-IN" sz="1800" b="0" i="0" u="none" strike="noStrike" kern="1200" cap="none" spc="0" normalizeH="0" baseline="0" noProof="0">
              <a:ln>
                <a:noFill/>
              </a:ln>
              <a:solidFill>
                <a:schemeClr val="accent1"/>
              </a:solidFill>
              <a:effectLst/>
              <a:uLnTx/>
              <a:uFillTx/>
              <a:latin typeface="+mn-lt"/>
              <a:ea typeface="+mn-ea"/>
              <a:cs typeface="+mn-cs"/>
            </a:endParaRPr>
          </a:p>
        </p:txBody>
      </p:sp>
      <p:sp>
        <p:nvSpPr>
          <p:cNvPr id="22531" name="Footer Placeholder 4"/>
          <p:cNvSpPr txBox="1">
            <a:spLocks noGrp="1"/>
          </p:cNvSpPr>
          <p:nvPr>
            <p:ph type="ftr" sz="quarter" idx="11"/>
          </p:nvPr>
        </p:nvSpPr>
        <p:spPr>
          <a:xfrm>
            <a:off x="4038600" y="6459538"/>
            <a:ext cx="4114800" cy="365125"/>
          </a:xfrm>
          <a:noFill/>
          <a:ln>
            <a:noFill/>
          </a:ln>
        </p:spPr>
        <p:txBody>
          <a:bodyPr anchor="ctr" anchorCtr="0"/>
          <a:p>
            <a:pPr marL="0" indent="0" algn="ctr" defTabSz="457200" eaLnBrk="1" hangingPunct="1">
              <a:lnSpc>
                <a:spcPct val="100000"/>
              </a:lnSpc>
              <a:spcBef>
                <a:spcPct val="0"/>
              </a:spcBef>
              <a:buFontTx/>
              <a:buNone/>
            </a:pPr>
            <a:r>
              <a:rPr lang="en-IN" altLang="en-US" sz="1600" dirty="0">
                <a:solidFill>
                  <a:schemeClr val="bg1"/>
                </a:solidFill>
              </a:rPr>
              <a:t>Academic Year – 2024-25</a:t>
            </a:r>
            <a:endParaRPr lang="en-US" altLang="en-US" sz="1600" dirty="0">
              <a:solidFill>
                <a:schemeClr val="bg1"/>
              </a:solidFill>
            </a:endParaRPr>
          </a:p>
        </p:txBody>
      </p:sp>
      <p:sp>
        <p:nvSpPr>
          <p:cNvPr id="22532" name="Slide Number Placeholder 5"/>
          <p:cNvSpPr txBox="1">
            <a:spLocks noGrp="1"/>
          </p:cNvSpPr>
          <p:nvPr>
            <p:ph type="sldNum" sz="quarter" idx="12"/>
          </p:nvPr>
        </p:nvSpPr>
        <p:spPr>
          <a:xfrm>
            <a:off x="9244013" y="6445250"/>
            <a:ext cx="2743200" cy="365125"/>
          </a:xfrm>
          <a:noFill/>
          <a:ln>
            <a:noFill/>
          </a:ln>
        </p:spPr>
        <p:txBody>
          <a:bodyPr anchor="ctr" anchorCtr="0"/>
          <a:p>
            <a:pPr marL="0" indent="0" algn="r" defTabSz="457200" eaLnBrk="1" hangingPunct="1">
              <a:lnSpc>
                <a:spcPct val="100000"/>
              </a:lnSpc>
              <a:spcBef>
                <a:spcPct val="0"/>
              </a:spcBef>
              <a:buFontTx/>
              <a:buNone/>
            </a:pPr>
            <a:fld id="{9A0DB2DC-4C9A-4742-B13C-FB6460FD3503}" type="slidenum">
              <a:rPr lang="en-US" altLang="en-US" sz="1600" dirty="0">
                <a:solidFill>
                  <a:schemeClr val="bg1"/>
                </a:solidFill>
              </a:rPr>
            </a:fld>
            <a:endParaRPr lang="en-US" altLang="en-US" sz="1600" dirty="0">
              <a:solidFill>
                <a:schemeClr val="bg1"/>
              </a:solidFill>
            </a:endParaRPr>
          </a:p>
        </p:txBody>
      </p:sp>
      <p:sp>
        <p:nvSpPr>
          <p:cNvPr id="11" name="Rectangle 10"/>
          <p:cNvSpPr/>
          <p:nvPr/>
        </p:nvSpPr>
        <p:spPr>
          <a:xfrm>
            <a:off x="0" y="-14287"/>
            <a:ext cx="12192000" cy="3921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en-IN" sz="1800" b="0" i="0" u="none" strike="noStrike" kern="1200" cap="none" spc="0" normalizeH="0" baseline="0" noProof="0">
              <a:ln>
                <a:noFill/>
              </a:ln>
              <a:solidFill>
                <a:schemeClr val="lt1"/>
              </a:solidFill>
              <a:effectLst/>
              <a:uLnTx/>
              <a:uFillTx/>
              <a:latin typeface="+mn-lt"/>
              <a:ea typeface="+mn-ea"/>
              <a:cs typeface="+mn-cs"/>
            </a:endParaRPr>
          </a:p>
        </p:txBody>
      </p:sp>
      <p:sp>
        <p:nvSpPr>
          <p:cNvPr id="22534" name="TextBox 12"/>
          <p:cNvSpPr txBox="1"/>
          <p:nvPr/>
        </p:nvSpPr>
        <p:spPr>
          <a:xfrm>
            <a:off x="361950" y="452438"/>
            <a:ext cx="11487150" cy="55403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defTabSz="457200" eaLnBrk="1" hangingPunct="1">
              <a:lnSpc>
                <a:spcPct val="100000"/>
              </a:lnSpc>
              <a:spcBef>
                <a:spcPct val="0"/>
              </a:spcBef>
              <a:buFontTx/>
              <a:buNone/>
            </a:pPr>
            <a:r>
              <a:rPr lang="en-US" altLang="en-US" sz="3000" b="1" dirty="0">
                <a:solidFill>
                  <a:schemeClr val="accent1"/>
                </a:solidFill>
                <a:latin typeface="Calibri (Body)"/>
              </a:rPr>
              <a:t>Literature Review(Cont..)</a:t>
            </a:r>
            <a:endParaRPr lang="en-US" altLang="en-US" sz="3000" b="1" dirty="0">
              <a:solidFill>
                <a:schemeClr val="accent1"/>
              </a:solidFill>
              <a:latin typeface="Calibri (Body)"/>
            </a:endParaRPr>
          </a:p>
        </p:txBody>
      </p:sp>
      <p:cxnSp>
        <p:nvCxnSpPr>
          <p:cNvPr id="18" name="Straight Connector 17"/>
          <p:cNvCxnSpPr/>
          <p:nvPr/>
        </p:nvCxnSpPr>
        <p:spPr>
          <a:xfrm>
            <a:off x="9525" y="1050925"/>
            <a:ext cx="12182475" cy="0"/>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22536" name="Footer Placeholder 4"/>
          <p:cNvSpPr txBox="1"/>
          <p:nvPr/>
        </p:nvSpPr>
        <p:spPr>
          <a:xfrm>
            <a:off x="61913" y="6464300"/>
            <a:ext cx="4114800" cy="365125"/>
          </a:xfrm>
          <a:prstGeom prst="rect">
            <a:avLst/>
          </a:prstGeom>
          <a:noFill/>
          <a:ln w="9525">
            <a:noFill/>
          </a:ln>
        </p:spPr>
        <p:txBody>
          <a:bodyPr anchor="ctr" anchorCtr="0"/>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defTabSz="457200" eaLnBrk="1" hangingPunct="1">
              <a:lnSpc>
                <a:spcPct val="100000"/>
              </a:lnSpc>
              <a:spcBef>
                <a:spcPct val="0"/>
              </a:spcBef>
              <a:buFontTx/>
              <a:buNone/>
            </a:pPr>
            <a:r>
              <a:rPr lang="en-IN" altLang="en-US" sz="1600" dirty="0">
                <a:solidFill>
                  <a:schemeClr val="bg1"/>
                </a:solidFill>
              </a:rPr>
              <a:t>Enrollment No:</a:t>
            </a:r>
            <a:endParaRPr lang="en-US" altLang="en-US" sz="1600" dirty="0">
              <a:solidFill>
                <a:schemeClr val="bg1"/>
              </a:solidFill>
            </a:endParaRPr>
          </a:p>
        </p:txBody>
      </p:sp>
      <p:sp>
        <p:nvSpPr>
          <p:cNvPr id="16" name="TextBox 15"/>
          <p:cNvSpPr txBox="1"/>
          <p:nvPr/>
        </p:nvSpPr>
        <p:spPr>
          <a:xfrm>
            <a:off x="361950" y="3244850"/>
            <a:ext cx="11185525" cy="2953385"/>
          </a:xfrm>
          <a:prstGeom prst="rect">
            <a:avLst/>
          </a:prstGeom>
          <a:noFill/>
        </p:spPr>
        <p:txBody>
          <a:bodyPr>
            <a:spAutoFit/>
          </a:bodyPr>
          <a:lstStyle/>
          <a:p>
            <a:pPr marL="342900" marR="0" indent="-342900" algn="just" defTabSz="457200">
              <a:buClrTx/>
              <a:buSzTx/>
              <a:buFont typeface="Arial" panose="020B0604020202020204" pitchFamily="34" charset="0"/>
              <a:buChar char="•"/>
              <a:defRPr/>
            </a:pPr>
            <a:r>
              <a:rPr kumimoji="0" lang="en-US" sz="1800" kern="1200" cap="none" spc="0" normalizeH="0" baseline="0" noProof="0" dirty="0">
                <a:ea typeface="+mn-ea"/>
                <a:cs typeface="Calibri" panose="020F0502020204030204" pitchFamily="34" charset="0"/>
              </a:rPr>
              <a:t>Objective:- To develop and validate a deep learning model using chest radiographs to predict survival in heart failure patients, and to compare its performance with traditional clinical and imaging survival prediction models.</a:t>
            </a:r>
            <a:endParaRPr kumimoji="0" lang="en-US" sz="1800" kern="1200" cap="none" spc="0" normalizeH="0" baseline="0" noProof="0" dirty="0">
              <a:ea typeface="+mn-ea"/>
              <a:cs typeface="Calibri" panose="020F0502020204030204" pitchFamily="34" charset="0"/>
            </a:endParaRPr>
          </a:p>
          <a:p>
            <a:pPr marL="342900" marR="0" indent="-342900" algn="just" defTabSz="457200">
              <a:buClrTx/>
              <a:buSzTx/>
              <a:buFont typeface="Arial" panose="020B0604020202020204" pitchFamily="34" charset="0"/>
              <a:buChar char="•"/>
              <a:defRPr/>
            </a:pPr>
            <a:r>
              <a:rPr kumimoji="0" lang="en-IN" altLang="en-US" sz="1800" kern="1200" cap="none" spc="0" normalizeH="0" baseline="0" noProof="0" dirty="0">
                <a:ea typeface="+mn-ea"/>
                <a:cs typeface="Calibri" panose="020F0502020204030204" pitchFamily="34" charset="0"/>
              </a:rPr>
              <a:t>Research outcomes:-For model performance, the DLSPCXR model had an AUC of 0.757 for 5-year survival, showing better prediction capabilities compared to traditional Cox models. However, DLSPinteg surpassed all other models with an AUC of 0.826, indicating it was the optimal approach. Kaplan-Meier analysis further validated these findings, showing that key clinical features significantly impacted survival, especially among patients with higher levels of NT-ProBNP and elevated cardiothoracic ratios in X-rays.</a:t>
            </a:r>
            <a:r>
              <a:rPr kumimoji="0" lang="en-US" sz="1800" kern="1200" cap="none" spc="0" normalizeH="0" baseline="0" noProof="0" dirty="0">
                <a:ea typeface="+mn-ea"/>
                <a:cs typeface="Calibri" panose="020F0502020204030204" pitchFamily="34" charset="0"/>
              </a:rPr>
              <a:t>The study concluded that deep learning applications using chest radiographs, when combined with selected clinical metrics, offer a powerful tool for survival prediction in heart failure patients, outperforming traditional imaging or clinical Cox models</a:t>
            </a:r>
            <a:endParaRPr kumimoji="0" lang="en-US" sz="1800" kern="1200" cap="none" spc="0" normalizeH="0" baseline="0" noProof="0" dirty="0">
              <a:ea typeface="+mn-ea"/>
              <a:cs typeface="Calibri" panose="020F0502020204030204" pitchFamily="34" charset="0"/>
            </a:endParaRPr>
          </a:p>
          <a:p>
            <a:pPr marR="0" algn="just" defTabSz="457200">
              <a:buClrTx/>
              <a:buSzTx/>
              <a:buFontTx/>
              <a:buNone/>
              <a:defRPr/>
            </a:pPr>
            <a:r>
              <a:rPr kumimoji="0" lang="en-US" sz="2400" kern="1200" cap="none" spc="0" normalizeH="0" baseline="0" noProof="0" dirty="0">
                <a:latin typeface="Calibri (Body)"/>
                <a:ea typeface="+mn-ea"/>
                <a:cs typeface="+mn-cs"/>
              </a:rPr>
              <a:t> </a:t>
            </a:r>
            <a:endParaRPr kumimoji="0" lang="en-US" sz="2400" kern="1200" cap="none" spc="0" normalizeH="0" baseline="0" noProof="0" dirty="0">
              <a:latin typeface="Calibri (Body)"/>
              <a:ea typeface="+mn-ea"/>
              <a:cs typeface="+mn-cs"/>
            </a:endParaRPr>
          </a:p>
        </p:txBody>
      </p:sp>
      <p:graphicFrame>
        <p:nvGraphicFramePr>
          <p:cNvPr id="22538" name="Table 22537"/>
          <p:cNvGraphicFramePr/>
          <p:nvPr/>
        </p:nvGraphicFramePr>
        <p:xfrm>
          <a:off x="519113" y="1228725"/>
          <a:ext cx="10869613" cy="2011363"/>
        </p:xfrm>
        <a:graphic>
          <a:graphicData uri="http://schemas.openxmlformats.org/drawingml/2006/table">
            <a:tbl>
              <a:tblPr/>
              <a:tblGrid>
                <a:gridCol w="981075"/>
                <a:gridCol w="5033963"/>
                <a:gridCol w="3176587"/>
                <a:gridCol w="1677988"/>
              </a:tblGrid>
              <a:tr h="822325">
                <a:tc>
                  <a:txBody>
                    <a:bodyPr/>
                    <a:lstStyle>
                      <a:lvl1pPr marL="0" lvl="0" indent="0" algn="l" defTabSz="457200" rtl="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4572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2pPr>
                      <a:lvl3pPr marL="914400" lvl="2" indent="0" algn="l" defTabSz="4572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3pPr>
                      <a:lvl4pPr marL="1371600" lvl="3" indent="0" algn="l" defTabSz="4572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4pPr>
                      <a:lvl5pPr marL="1828800" lvl="4" indent="0" algn="l" defTabSz="4572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5pPr>
                    </a:lstStyle>
                    <a:p>
                      <a:pPr lvl="0" defTabSz="914400" eaLnBrk="1" hangingPunct="1">
                        <a:buNone/>
                      </a:pPr>
                      <a:r>
                        <a:rPr sz="2400" b="1" dirty="0">
                          <a:solidFill>
                            <a:srgbClr val="FFFFFF"/>
                          </a:solidFill>
                          <a:latin typeface="Calibri" panose="020F0502020204030204" pitchFamily="34" charset="0"/>
                          <a:cs typeface="Times New Roman" panose="02020603050405020304" pitchFamily="18" charset="0"/>
                        </a:rPr>
                        <a:t>Sr. No.</a:t>
                      </a:r>
                      <a:endParaRPr lang="zh-CN" altLang="x-none" sz="2400" b="1">
                        <a:solidFill>
                          <a:srgbClr val="FFFFFF"/>
                        </a:solidFill>
                        <a:latin typeface="Calibri" panose="020F0502020204030204" pitchFamily="34" charset="0"/>
                        <a:ea typeface="Times New Roman" panose="02020603050405020304" pitchFamily="18" charset="0"/>
                      </a:endParaRPr>
                    </a:p>
                  </a:txBody>
                  <a:tcPr marL="91454" marR="91454" marT="45653" marB="45653">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38100" cap="flat" cmpd="sng">
                      <a:solidFill>
                        <a:schemeClr val="bg1"/>
                      </a:solidFill>
                      <a:prstDash val="solid"/>
                      <a:headEnd type="none" w="med" len="med"/>
                      <a:tailEnd type="none" w="med" len="med"/>
                    </a:lnB>
                    <a:lnTlToBr>
                      <a:noFill/>
                    </a:lnTlToBr>
                    <a:lnBlToTr>
                      <a:noFill/>
                    </a:lnBlToTr>
                    <a:solidFill>
                      <a:schemeClr val="accent1"/>
                    </a:solidFill>
                  </a:tcPr>
                </a:tc>
                <a:tc>
                  <a:txBody>
                    <a:bodyPr/>
                    <a:lstStyle>
                      <a:lvl1pPr marL="0" lvl="0" indent="0" algn="l" defTabSz="457200" rtl="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4572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2pPr>
                      <a:lvl3pPr marL="914400" lvl="2" indent="0" algn="l" defTabSz="4572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3pPr>
                      <a:lvl4pPr marL="1371600" lvl="3" indent="0" algn="l" defTabSz="4572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4pPr>
                      <a:lvl5pPr marL="1828800" lvl="4" indent="0" algn="l" defTabSz="4572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5pPr>
                    </a:lstStyle>
                    <a:p>
                      <a:pPr lvl="0" defTabSz="914400" eaLnBrk="1" hangingPunct="1">
                        <a:buNone/>
                      </a:pPr>
                      <a:r>
                        <a:rPr sz="2400" b="1" dirty="0">
                          <a:solidFill>
                            <a:srgbClr val="FFFFFF"/>
                          </a:solidFill>
                          <a:latin typeface="Calibri" panose="020F0502020204030204" pitchFamily="34" charset="0"/>
                          <a:cs typeface="Times New Roman" panose="02020603050405020304" pitchFamily="18" charset="0"/>
                        </a:rPr>
                        <a:t>Paper Title</a:t>
                      </a:r>
                      <a:endParaRPr lang="zh-CN" altLang="x-none" sz="2400" b="1">
                        <a:solidFill>
                          <a:srgbClr val="FFFFFF"/>
                        </a:solidFill>
                        <a:latin typeface="Calibri" panose="020F0502020204030204" pitchFamily="34" charset="0"/>
                        <a:ea typeface="Times New Roman" panose="02020603050405020304" pitchFamily="18" charset="0"/>
                      </a:endParaRPr>
                    </a:p>
                  </a:txBody>
                  <a:tcPr marL="91454" marR="91454" marT="45653" marB="45653">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38100" cap="flat" cmpd="sng">
                      <a:solidFill>
                        <a:schemeClr val="bg1"/>
                      </a:solidFill>
                      <a:prstDash val="solid"/>
                      <a:headEnd type="none" w="med" len="med"/>
                      <a:tailEnd type="none" w="med" len="med"/>
                    </a:lnB>
                    <a:lnTlToBr>
                      <a:noFill/>
                    </a:lnTlToBr>
                    <a:lnBlToTr>
                      <a:noFill/>
                    </a:lnBlToTr>
                    <a:solidFill>
                      <a:schemeClr val="accent1"/>
                    </a:solidFill>
                  </a:tcPr>
                </a:tc>
                <a:tc>
                  <a:txBody>
                    <a:bodyPr/>
                    <a:lstStyle>
                      <a:lvl1pPr marL="0" lvl="0" indent="0" algn="l" defTabSz="457200" rtl="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4572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2pPr>
                      <a:lvl3pPr marL="914400" lvl="2" indent="0" algn="l" defTabSz="4572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3pPr>
                      <a:lvl4pPr marL="1371600" lvl="3" indent="0" algn="l" defTabSz="4572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4pPr>
                      <a:lvl5pPr marL="1828800" lvl="4" indent="0" algn="l" defTabSz="4572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5pPr>
                    </a:lstStyle>
                    <a:p>
                      <a:pPr lvl="0" defTabSz="914400" eaLnBrk="1" hangingPunct="1">
                        <a:buNone/>
                      </a:pPr>
                      <a:r>
                        <a:rPr sz="2400" b="1" dirty="0">
                          <a:solidFill>
                            <a:srgbClr val="FFFFFF"/>
                          </a:solidFill>
                          <a:latin typeface="Calibri" panose="020F0502020204030204" pitchFamily="34" charset="0"/>
                          <a:cs typeface="Times New Roman" panose="02020603050405020304" pitchFamily="18" charset="0"/>
                        </a:rPr>
                        <a:t>Publication</a:t>
                      </a:r>
                      <a:endParaRPr lang="zh-CN" altLang="x-none" sz="2400" b="1">
                        <a:solidFill>
                          <a:srgbClr val="FFFFFF"/>
                        </a:solidFill>
                        <a:latin typeface="Calibri" panose="020F0502020204030204" pitchFamily="34" charset="0"/>
                        <a:ea typeface="Times New Roman" panose="02020603050405020304" pitchFamily="18" charset="0"/>
                      </a:endParaRPr>
                    </a:p>
                  </a:txBody>
                  <a:tcPr marL="91454" marR="91454" marT="45653" marB="45653">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38100" cap="flat" cmpd="sng">
                      <a:solidFill>
                        <a:schemeClr val="bg1"/>
                      </a:solidFill>
                      <a:prstDash val="solid"/>
                      <a:headEnd type="none" w="med" len="med"/>
                      <a:tailEnd type="none" w="med" len="med"/>
                    </a:lnB>
                    <a:lnTlToBr>
                      <a:noFill/>
                    </a:lnTlToBr>
                    <a:lnBlToTr>
                      <a:noFill/>
                    </a:lnBlToTr>
                    <a:solidFill>
                      <a:schemeClr val="accent1"/>
                    </a:solidFill>
                  </a:tcPr>
                </a:tc>
                <a:tc>
                  <a:txBody>
                    <a:bodyPr/>
                    <a:lstStyle>
                      <a:lvl1pPr marL="0" lvl="0" indent="0" algn="l" defTabSz="457200" rtl="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4572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2pPr>
                      <a:lvl3pPr marL="914400" lvl="2" indent="0" algn="l" defTabSz="4572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3pPr>
                      <a:lvl4pPr marL="1371600" lvl="3" indent="0" algn="l" defTabSz="4572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4pPr>
                      <a:lvl5pPr marL="1828800" lvl="4" indent="0" algn="l" defTabSz="4572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5pPr>
                    </a:lstStyle>
                    <a:p>
                      <a:pPr lvl="0" defTabSz="914400" eaLnBrk="1" hangingPunct="1">
                        <a:buNone/>
                      </a:pPr>
                      <a:r>
                        <a:rPr sz="2400" b="1" dirty="0">
                          <a:solidFill>
                            <a:srgbClr val="FFFFFF"/>
                          </a:solidFill>
                          <a:latin typeface="Calibri" panose="020F0502020204030204" pitchFamily="34" charset="0"/>
                          <a:cs typeface="Times New Roman" panose="02020603050405020304" pitchFamily="18" charset="0"/>
                        </a:rPr>
                        <a:t>Year</a:t>
                      </a:r>
                      <a:endParaRPr lang="zh-CN" altLang="x-none" sz="2400" b="1">
                        <a:solidFill>
                          <a:srgbClr val="FFFFFF"/>
                        </a:solidFill>
                        <a:latin typeface="Calibri" panose="020F0502020204030204" pitchFamily="34" charset="0"/>
                        <a:ea typeface="Times New Roman" panose="02020603050405020304" pitchFamily="18" charset="0"/>
                      </a:endParaRPr>
                    </a:p>
                  </a:txBody>
                  <a:tcPr marL="91454" marR="91454" marT="45653" marB="45653">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38100" cap="flat" cmpd="sng">
                      <a:solidFill>
                        <a:schemeClr val="bg1"/>
                      </a:solidFill>
                      <a:prstDash val="solid"/>
                      <a:headEnd type="none" w="med" len="med"/>
                      <a:tailEnd type="none" w="med" len="med"/>
                    </a:lnB>
                    <a:lnTlToBr>
                      <a:noFill/>
                    </a:lnTlToBr>
                    <a:lnBlToTr>
                      <a:noFill/>
                    </a:lnBlToTr>
                    <a:solidFill>
                      <a:schemeClr val="accent1"/>
                    </a:solidFill>
                  </a:tcPr>
                </a:tc>
              </a:tr>
              <a:tr h="1189038">
                <a:tc>
                  <a:txBody>
                    <a:bodyPr/>
                    <a:lstStyle>
                      <a:lvl1pPr marL="0" lvl="0" indent="0" algn="l" defTabSz="457200" rtl="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4572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2pPr>
                      <a:lvl3pPr marL="914400" lvl="2" indent="0" algn="l" defTabSz="4572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3pPr>
                      <a:lvl4pPr marL="1371600" lvl="3" indent="0" algn="l" defTabSz="4572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4pPr>
                      <a:lvl5pPr marL="1828800" lvl="4" indent="0" algn="l" defTabSz="4572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5pPr>
                    </a:lstStyle>
                    <a:p>
                      <a:pPr lvl="0" algn="ctr" defTabSz="914400" eaLnBrk="1" hangingPunct="1">
                        <a:buNone/>
                      </a:pPr>
                      <a:r>
                        <a:rPr sz="2400" dirty="0">
                          <a:solidFill>
                            <a:srgbClr val="000000"/>
                          </a:solidFill>
                          <a:latin typeface="Calibri" panose="020F0502020204030204" pitchFamily="34" charset="0"/>
                          <a:cs typeface="Times New Roman" panose="02020603050405020304" pitchFamily="18" charset="0"/>
                        </a:rPr>
                        <a:t>5.</a:t>
                      </a:r>
                      <a:endParaRPr lang="en-IN" altLang="x-none" sz="2400" dirty="0">
                        <a:solidFill>
                          <a:srgbClr val="000000"/>
                        </a:solidFill>
                        <a:latin typeface="Calibri" panose="020F0502020204030204" pitchFamily="34" charset="0"/>
                        <a:ea typeface="Times New Roman" panose="02020603050405020304" pitchFamily="18" charset="0"/>
                      </a:endParaRPr>
                    </a:p>
                  </a:txBody>
                  <a:tcPr marL="91444" marR="91444" marT="45648" marB="45648">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381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CFD5EA"/>
                    </a:solidFill>
                  </a:tcPr>
                </a:tc>
                <a:tc>
                  <a:txBody>
                    <a:bodyPr/>
                    <a:lstStyle>
                      <a:lvl1pPr marL="0" lvl="0" indent="0" algn="l" defTabSz="457200" rtl="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4572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2pPr>
                      <a:lvl3pPr marL="914400" lvl="2" indent="0" algn="l" defTabSz="4572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3pPr>
                      <a:lvl4pPr marL="1371600" lvl="3" indent="0" algn="l" defTabSz="4572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4pPr>
                      <a:lvl5pPr marL="1828800" lvl="4" indent="0" algn="l" defTabSz="4572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5pPr>
                    </a:lstStyle>
                    <a:p>
                      <a:pPr lvl="0" defTabSz="914400" eaLnBrk="1" hangingPunct="1">
                        <a:buNone/>
                      </a:pPr>
                      <a:r>
                        <a:rPr lang="en-IN" altLang="x-none" sz="1400" dirty="0">
                          <a:solidFill>
                            <a:srgbClr val="000000"/>
                          </a:solidFill>
                          <a:latin typeface="Segoe UI Black" panose="020B0A02040204020203" charset="0"/>
                          <a:ea typeface="Times New Roman" panose="02020603050405020304" pitchFamily="18" charset="0"/>
                          <a:cs typeface="Segoe UI Black" panose="020B0A02040204020203" charset="0"/>
                        </a:rPr>
                        <a:t>Deep learning prediction of survival in patients with heart failure using chest radiographs</a:t>
                      </a:r>
                      <a:endParaRPr lang="en-IN" altLang="x-none" sz="1400" dirty="0">
                        <a:solidFill>
                          <a:srgbClr val="000000"/>
                        </a:solidFill>
                        <a:latin typeface="Segoe UI Black" panose="020B0A02040204020203" charset="0"/>
                        <a:ea typeface="Times New Roman" panose="02020603050405020304" pitchFamily="18" charset="0"/>
                        <a:cs typeface="Segoe UI Black" panose="020B0A02040204020203" charset="0"/>
                      </a:endParaRPr>
                    </a:p>
                  </a:txBody>
                  <a:tcPr marL="91444" marR="91444" marT="45648" marB="45648">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381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CFD5EA"/>
                    </a:solidFill>
                  </a:tcPr>
                </a:tc>
                <a:tc>
                  <a:txBody>
                    <a:bodyPr/>
                    <a:lstStyle>
                      <a:lvl1pPr marL="0" lvl="0" indent="0" algn="l" defTabSz="457200" rtl="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4572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2pPr>
                      <a:lvl3pPr marL="914400" lvl="2" indent="0" algn="l" defTabSz="4572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3pPr>
                      <a:lvl4pPr marL="1371600" lvl="3" indent="0" algn="l" defTabSz="4572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4pPr>
                      <a:lvl5pPr marL="1828800" lvl="4" indent="0" algn="l" defTabSz="4572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5pPr>
                    </a:lstStyle>
                    <a:p>
                      <a:pPr lvl="0" defTabSz="914400" eaLnBrk="1" hangingPunct="1">
                        <a:buNone/>
                      </a:pPr>
                      <a:r>
                        <a:rPr lang="en-IN" altLang="x-none" sz="2000" dirty="0">
                          <a:solidFill>
                            <a:srgbClr val="000000"/>
                          </a:solidFill>
                          <a:latin typeface="Calibri" panose="020F0502020204030204" pitchFamily="34" charset="0"/>
                          <a:ea typeface="Times New Roman" panose="02020603050405020304" pitchFamily="18" charset="0"/>
                        </a:rPr>
                        <a:t>International Journal of Cardiovascular Imaging</a:t>
                      </a:r>
                      <a:endParaRPr lang="en-IN" altLang="x-none" sz="2000" dirty="0">
                        <a:solidFill>
                          <a:srgbClr val="000000"/>
                        </a:solidFill>
                        <a:latin typeface="Calibri" panose="020F0502020204030204" pitchFamily="34" charset="0"/>
                        <a:ea typeface="Times New Roman" panose="02020603050405020304" pitchFamily="18" charset="0"/>
                      </a:endParaRPr>
                    </a:p>
                  </a:txBody>
                  <a:tcPr marL="91444" marR="91444" marT="45648" marB="45648">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381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CFD5EA"/>
                    </a:solidFill>
                  </a:tcPr>
                </a:tc>
                <a:tc>
                  <a:txBody>
                    <a:bodyPr/>
                    <a:lstStyle>
                      <a:lvl1pPr marL="0" lvl="0" indent="0" algn="l" defTabSz="457200" rtl="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4572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2pPr>
                      <a:lvl3pPr marL="914400" lvl="2" indent="0" algn="l" defTabSz="4572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3pPr>
                      <a:lvl4pPr marL="1371600" lvl="3" indent="0" algn="l" defTabSz="4572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4pPr>
                      <a:lvl5pPr marL="1828800" lvl="4" indent="0" algn="l" defTabSz="4572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5pPr>
                    </a:lstStyle>
                    <a:p>
                      <a:pPr lvl="0" defTabSz="914400" eaLnBrk="1" hangingPunct="1">
                        <a:buNone/>
                      </a:pPr>
                      <a:r>
                        <a:rPr lang="en-IN" altLang="x-none" sz="2000" dirty="0">
                          <a:solidFill>
                            <a:srgbClr val="000000"/>
                          </a:solidFill>
                          <a:latin typeface="Calibri" panose="020F0502020204030204" pitchFamily="34" charset="0"/>
                          <a:ea typeface="Times New Roman" panose="02020603050405020304" pitchFamily="18" charset="0"/>
                        </a:rPr>
                        <a:t>2024</a:t>
                      </a:r>
                      <a:endParaRPr lang="en-IN" altLang="x-none" sz="2000" dirty="0">
                        <a:solidFill>
                          <a:srgbClr val="000000"/>
                        </a:solidFill>
                        <a:latin typeface="Calibri" panose="020F0502020204030204" pitchFamily="34" charset="0"/>
                        <a:ea typeface="Times New Roman" panose="02020603050405020304" pitchFamily="18" charset="0"/>
                      </a:endParaRPr>
                    </a:p>
                  </a:txBody>
                  <a:tcPr marL="91444" marR="91444" marT="45648" marB="45648">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381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CFD5EA"/>
                    </a:solidFill>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 name="Rectangle 16"/>
          <p:cNvSpPr/>
          <p:nvPr/>
        </p:nvSpPr>
        <p:spPr>
          <a:xfrm>
            <a:off x="9525" y="6407150"/>
            <a:ext cx="12192000" cy="4476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en-IN" sz="1800" b="0" i="0" u="none" strike="noStrike" kern="1200" cap="none" spc="0" normalizeH="0" baseline="0" noProof="0">
              <a:ln>
                <a:noFill/>
              </a:ln>
              <a:solidFill>
                <a:schemeClr val="accent1"/>
              </a:solidFill>
              <a:effectLst/>
              <a:uLnTx/>
              <a:uFillTx/>
              <a:latin typeface="+mn-lt"/>
              <a:ea typeface="+mn-ea"/>
              <a:cs typeface="+mn-cs"/>
            </a:endParaRPr>
          </a:p>
        </p:txBody>
      </p:sp>
      <p:sp>
        <p:nvSpPr>
          <p:cNvPr id="22531" name="Footer Placeholder 4"/>
          <p:cNvSpPr txBox="1">
            <a:spLocks noGrp="1"/>
          </p:cNvSpPr>
          <p:nvPr>
            <p:ph type="ftr" sz="quarter" idx="11"/>
          </p:nvPr>
        </p:nvSpPr>
        <p:spPr>
          <a:xfrm>
            <a:off x="4038600" y="6459538"/>
            <a:ext cx="4114800" cy="365125"/>
          </a:xfrm>
          <a:noFill/>
          <a:ln>
            <a:noFill/>
          </a:ln>
        </p:spPr>
        <p:txBody>
          <a:bodyPr anchor="ctr" anchorCtr="0"/>
          <a:p>
            <a:pPr marL="0" indent="0" algn="ctr" defTabSz="457200" eaLnBrk="1" hangingPunct="1">
              <a:lnSpc>
                <a:spcPct val="100000"/>
              </a:lnSpc>
              <a:spcBef>
                <a:spcPct val="0"/>
              </a:spcBef>
              <a:buFontTx/>
              <a:buNone/>
            </a:pPr>
            <a:r>
              <a:rPr lang="en-IN" altLang="en-US" sz="1600" dirty="0">
                <a:solidFill>
                  <a:schemeClr val="bg1"/>
                </a:solidFill>
              </a:rPr>
              <a:t>Academic Year – 2024-25</a:t>
            </a:r>
            <a:endParaRPr lang="en-US" altLang="en-US" sz="1600" dirty="0">
              <a:solidFill>
                <a:schemeClr val="bg1"/>
              </a:solidFill>
            </a:endParaRPr>
          </a:p>
        </p:txBody>
      </p:sp>
      <p:sp>
        <p:nvSpPr>
          <p:cNvPr id="22532" name="Slide Number Placeholder 5"/>
          <p:cNvSpPr txBox="1">
            <a:spLocks noGrp="1"/>
          </p:cNvSpPr>
          <p:nvPr>
            <p:ph type="sldNum" sz="quarter" idx="12"/>
          </p:nvPr>
        </p:nvSpPr>
        <p:spPr>
          <a:xfrm>
            <a:off x="9244013" y="6445250"/>
            <a:ext cx="2743200" cy="365125"/>
          </a:xfrm>
          <a:noFill/>
          <a:ln>
            <a:noFill/>
          </a:ln>
        </p:spPr>
        <p:txBody>
          <a:bodyPr anchor="ctr" anchorCtr="0"/>
          <a:p>
            <a:pPr marL="0" indent="0" algn="r" defTabSz="457200" eaLnBrk="1" hangingPunct="1">
              <a:lnSpc>
                <a:spcPct val="100000"/>
              </a:lnSpc>
              <a:spcBef>
                <a:spcPct val="0"/>
              </a:spcBef>
              <a:buFontTx/>
              <a:buNone/>
            </a:pPr>
            <a:fld id="{9A0DB2DC-4C9A-4742-B13C-FB6460FD3503}" type="slidenum">
              <a:rPr lang="en-US" altLang="en-US" sz="1600" dirty="0">
                <a:solidFill>
                  <a:schemeClr val="bg1"/>
                </a:solidFill>
              </a:rPr>
            </a:fld>
            <a:endParaRPr lang="en-US" altLang="en-US" sz="1600" dirty="0">
              <a:solidFill>
                <a:schemeClr val="bg1"/>
              </a:solidFill>
            </a:endParaRPr>
          </a:p>
        </p:txBody>
      </p:sp>
      <p:sp>
        <p:nvSpPr>
          <p:cNvPr id="11" name="Rectangle 10"/>
          <p:cNvSpPr/>
          <p:nvPr/>
        </p:nvSpPr>
        <p:spPr>
          <a:xfrm>
            <a:off x="0" y="-14287"/>
            <a:ext cx="12192000" cy="3921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en-IN" sz="1800" b="0" i="0" u="none" strike="noStrike" kern="1200" cap="none" spc="0" normalizeH="0" baseline="0" noProof="0">
              <a:ln>
                <a:noFill/>
              </a:ln>
              <a:solidFill>
                <a:schemeClr val="lt1"/>
              </a:solidFill>
              <a:effectLst/>
              <a:uLnTx/>
              <a:uFillTx/>
              <a:latin typeface="+mn-lt"/>
              <a:ea typeface="+mn-ea"/>
              <a:cs typeface="+mn-cs"/>
            </a:endParaRPr>
          </a:p>
        </p:txBody>
      </p:sp>
      <p:sp>
        <p:nvSpPr>
          <p:cNvPr id="22534" name="TextBox 12"/>
          <p:cNvSpPr txBox="1"/>
          <p:nvPr/>
        </p:nvSpPr>
        <p:spPr>
          <a:xfrm>
            <a:off x="361950" y="452438"/>
            <a:ext cx="11487150" cy="55403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defTabSz="457200" eaLnBrk="1" hangingPunct="1">
              <a:lnSpc>
                <a:spcPct val="100000"/>
              </a:lnSpc>
              <a:spcBef>
                <a:spcPct val="0"/>
              </a:spcBef>
              <a:buFontTx/>
              <a:buNone/>
            </a:pPr>
            <a:r>
              <a:rPr lang="en-US" altLang="en-US" sz="3000" b="1" dirty="0">
                <a:solidFill>
                  <a:schemeClr val="accent1"/>
                </a:solidFill>
                <a:latin typeface="Calibri (Body)"/>
              </a:rPr>
              <a:t>Literature Review(Cont..)</a:t>
            </a:r>
            <a:endParaRPr lang="en-US" altLang="en-US" sz="3000" b="1" dirty="0">
              <a:solidFill>
                <a:schemeClr val="accent1"/>
              </a:solidFill>
              <a:latin typeface="Calibri (Body)"/>
            </a:endParaRPr>
          </a:p>
        </p:txBody>
      </p:sp>
      <p:cxnSp>
        <p:nvCxnSpPr>
          <p:cNvPr id="18" name="Straight Connector 17"/>
          <p:cNvCxnSpPr/>
          <p:nvPr/>
        </p:nvCxnSpPr>
        <p:spPr>
          <a:xfrm>
            <a:off x="9525" y="1050925"/>
            <a:ext cx="12182475" cy="0"/>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22536" name="Footer Placeholder 4"/>
          <p:cNvSpPr txBox="1"/>
          <p:nvPr/>
        </p:nvSpPr>
        <p:spPr>
          <a:xfrm>
            <a:off x="61913" y="6464300"/>
            <a:ext cx="4114800" cy="365125"/>
          </a:xfrm>
          <a:prstGeom prst="rect">
            <a:avLst/>
          </a:prstGeom>
          <a:noFill/>
          <a:ln w="9525">
            <a:noFill/>
          </a:ln>
        </p:spPr>
        <p:txBody>
          <a:bodyPr anchor="ctr" anchorCtr="0"/>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defTabSz="457200" eaLnBrk="1" hangingPunct="1">
              <a:lnSpc>
                <a:spcPct val="100000"/>
              </a:lnSpc>
              <a:spcBef>
                <a:spcPct val="0"/>
              </a:spcBef>
              <a:buFontTx/>
              <a:buNone/>
            </a:pPr>
            <a:r>
              <a:rPr lang="en-IN" altLang="en-US" sz="1600" dirty="0">
                <a:solidFill>
                  <a:schemeClr val="bg1"/>
                </a:solidFill>
              </a:rPr>
              <a:t>Enrollment No:</a:t>
            </a:r>
            <a:endParaRPr lang="en-US" altLang="en-US" sz="1600" dirty="0">
              <a:solidFill>
                <a:schemeClr val="bg1"/>
              </a:solidFill>
            </a:endParaRPr>
          </a:p>
        </p:txBody>
      </p:sp>
      <p:sp>
        <p:nvSpPr>
          <p:cNvPr id="16" name="TextBox 15"/>
          <p:cNvSpPr txBox="1"/>
          <p:nvPr/>
        </p:nvSpPr>
        <p:spPr>
          <a:xfrm>
            <a:off x="502920" y="3057525"/>
            <a:ext cx="11185525" cy="3692525"/>
          </a:xfrm>
          <a:prstGeom prst="rect">
            <a:avLst/>
          </a:prstGeom>
          <a:noFill/>
        </p:spPr>
        <p:txBody>
          <a:bodyPr>
            <a:spAutoFit/>
          </a:bodyPr>
          <a:lstStyle/>
          <a:p>
            <a:pPr marL="342900" marR="0" indent="-342900" algn="just" defTabSz="457200">
              <a:buClrTx/>
              <a:buSzTx/>
              <a:buFont typeface="Arial" panose="020B0604020202020204" pitchFamily="34" charset="0"/>
              <a:buChar char="•"/>
              <a:defRPr/>
            </a:pPr>
            <a:r>
              <a:rPr kumimoji="0" lang="en-US" sz="1800" kern="1200" cap="none" spc="0" normalizeH="0" baseline="0" noProof="0" dirty="0">
                <a:ea typeface="+mn-ea"/>
                <a:cs typeface="Calibri" panose="020F0502020204030204" pitchFamily="34" charset="0"/>
              </a:rPr>
              <a:t>Objective:- </a:t>
            </a:r>
            <a:r>
              <a:rPr sz="1800">
                <a:solidFill>
                  <a:srgbClr val="0D0D0D"/>
                </a:solidFill>
                <a:ea typeface="Segoe UI" panose="020B0502040204020203"/>
                <a:cs typeface="Calibri" panose="020F0502020204030204" pitchFamily="34" charset="0"/>
                <a:sym typeface="+mn-ea"/>
              </a:rPr>
              <a:t>To develop an accurate and explainable deep learning model for predicting the incidence of heart failure using electronic health records</a:t>
            </a:r>
            <a:r>
              <a:rPr lang="en-IN" sz="1800">
                <a:solidFill>
                  <a:srgbClr val="0D0D0D"/>
                </a:solidFill>
                <a:ea typeface="Segoe UI" panose="020B0502040204020203"/>
                <a:cs typeface="Calibri" panose="020F0502020204030204" pitchFamily="34" charset="0"/>
                <a:sym typeface="+mn-ea"/>
              </a:rPr>
              <a:t>.</a:t>
            </a:r>
            <a:endParaRPr kumimoji="0" lang="en-US" sz="1800" kern="1200" cap="none" spc="0" normalizeH="0" baseline="0" noProof="0" dirty="0">
              <a:ea typeface="+mn-ea"/>
              <a:cs typeface="Calibri" panose="020F0502020204030204" pitchFamily="34" charset="0"/>
            </a:endParaRPr>
          </a:p>
          <a:p>
            <a:pPr marL="342900" marR="0" indent="-342900" algn="just" defTabSz="457200">
              <a:buClrTx/>
              <a:buSzTx/>
              <a:buFont typeface="Arial" panose="020B0604020202020204" pitchFamily="34" charset="0"/>
              <a:buChar char="•"/>
              <a:defRPr/>
            </a:pPr>
            <a:r>
              <a:rPr kumimoji="0" lang="en-IN" altLang="en-US" sz="1800" kern="1200" cap="none" spc="0" normalizeH="0" baseline="0" noProof="0" dirty="0">
                <a:ea typeface="+mn-ea"/>
                <a:cs typeface="Calibri" panose="020F0502020204030204" pitchFamily="34" charset="0"/>
              </a:rPr>
              <a:t>Research outcomes:-The model achieved an (AUC) of 0.93, indicating excellent performance in distinguishing between patients who will develop heart failure and those who will not.</a:t>
            </a:r>
            <a:r>
              <a:rPr kumimoji="0" lang="en-US" sz="1800" kern="1200" cap="none" spc="0" normalizeH="0" baseline="0" noProof="0" dirty="0">
                <a:ea typeface="+mn-ea"/>
                <a:cs typeface="Calibri" panose="020F0502020204030204" pitchFamily="34" charset="0"/>
              </a:rPr>
              <a:t>The area under the precision-recall curve (PR-AUC) was 0.69, suggesting that the model also performed well in identifying true positive cases of heart failure.The core method used was a Transformer-based deep learning model. Transformers, originally designed for natural language processing tasks, are known for their ability to handle sequential data. In this case, the model was adapted to process longitudinal patient data from electronic health records (EHRs), including diagnoses and medications.This method involves systematically removing specific features (such as diagnoses, medications, or temporal data) to assess their impact on model performance. The analysis helps identify which features are critical for predicting heart failure.This is a technique used to explain the model's predictions by perturbing (modifying) the input features and observing how these changes affect the model’s output</a:t>
            </a:r>
            <a:r>
              <a:rPr kumimoji="0" lang="en-IN" altLang="en-US" sz="1800" kern="1200" cap="none" spc="0" normalizeH="0" baseline="0" noProof="0" dirty="0">
                <a:ea typeface="+mn-ea"/>
                <a:cs typeface="Calibri" panose="020F0502020204030204" pitchFamily="34" charset="0"/>
              </a:rPr>
              <a:t>.</a:t>
            </a:r>
            <a:endParaRPr kumimoji="0" lang="en-US" sz="1800" kern="1200" cap="none" spc="0" normalizeH="0" baseline="0" noProof="0" dirty="0">
              <a:ea typeface="+mn-ea"/>
              <a:cs typeface="Calibri" panose="020F0502020204030204" pitchFamily="34" charset="0"/>
            </a:endParaRPr>
          </a:p>
          <a:p>
            <a:pPr marR="0" algn="just" defTabSz="457200">
              <a:buClrTx/>
              <a:buSzTx/>
              <a:buFontTx/>
              <a:buNone/>
              <a:defRPr/>
            </a:pPr>
            <a:r>
              <a:rPr kumimoji="0" lang="en-US" sz="1800" kern="1200" cap="none" spc="0" normalizeH="0" baseline="0" noProof="0" dirty="0">
                <a:ea typeface="+mn-ea"/>
                <a:cs typeface="Calibri" panose="020F0502020204030204" pitchFamily="34" charset="0"/>
              </a:rPr>
              <a:t> </a:t>
            </a:r>
            <a:endParaRPr kumimoji="0" lang="en-US" sz="1800" kern="1200" cap="none" spc="0" normalizeH="0" baseline="0" noProof="0" dirty="0">
              <a:ea typeface="+mn-ea"/>
              <a:cs typeface="Calibri" panose="020F0502020204030204" pitchFamily="34" charset="0"/>
            </a:endParaRPr>
          </a:p>
        </p:txBody>
      </p:sp>
      <p:graphicFrame>
        <p:nvGraphicFramePr>
          <p:cNvPr id="22538" name="Table 22537"/>
          <p:cNvGraphicFramePr/>
          <p:nvPr/>
        </p:nvGraphicFramePr>
        <p:xfrm>
          <a:off x="519113" y="1045845"/>
          <a:ext cx="10869613" cy="2011363"/>
        </p:xfrm>
        <a:graphic>
          <a:graphicData uri="http://schemas.openxmlformats.org/drawingml/2006/table">
            <a:tbl>
              <a:tblPr/>
              <a:tblGrid>
                <a:gridCol w="981075"/>
                <a:gridCol w="5033963"/>
                <a:gridCol w="3176587"/>
                <a:gridCol w="1677988"/>
              </a:tblGrid>
              <a:tr h="822325">
                <a:tc>
                  <a:txBody>
                    <a:bodyPr/>
                    <a:lstStyle>
                      <a:lvl1pPr marL="0" lvl="0" indent="0" algn="l" defTabSz="457200" rtl="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4572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2pPr>
                      <a:lvl3pPr marL="914400" lvl="2" indent="0" algn="l" defTabSz="4572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3pPr>
                      <a:lvl4pPr marL="1371600" lvl="3" indent="0" algn="l" defTabSz="4572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4pPr>
                      <a:lvl5pPr marL="1828800" lvl="4" indent="0" algn="l" defTabSz="4572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5pPr>
                    </a:lstStyle>
                    <a:p>
                      <a:pPr lvl="0" defTabSz="914400" eaLnBrk="1" hangingPunct="1">
                        <a:buNone/>
                      </a:pPr>
                      <a:r>
                        <a:rPr sz="2400" b="1" dirty="0">
                          <a:solidFill>
                            <a:srgbClr val="FFFFFF"/>
                          </a:solidFill>
                          <a:latin typeface="Calibri" panose="020F0502020204030204" pitchFamily="34" charset="0"/>
                          <a:cs typeface="Times New Roman" panose="02020603050405020304" pitchFamily="18" charset="0"/>
                        </a:rPr>
                        <a:t>Sr. No.</a:t>
                      </a:r>
                      <a:endParaRPr lang="zh-CN" altLang="x-none" sz="2400" b="1">
                        <a:solidFill>
                          <a:srgbClr val="FFFFFF"/>
                        </a:solidFill>
                        <a:latin typeface="Calibri" panose="020F0502020204030204" pitchFamily="34" charset="0"/>
                        <a:ea typeface="Times New Roman" panose="02020603050405020304" pitchFamily="18" charset="0"/>
                      </a:endParaRPr>
                    </a:p>
                  </a:txBody>
                  <a:tcPr marL="91454" marR="91454" marT="45653" marB="45653">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38100" cap="flat" cmpd="sng">
                      <a:solidFill>
                        <a:schemeClr val="bg1"/>
                      </a:solidFill>
                      <a:prstDash val="solid"/>
                      <a:headEnd type="none" w="med" len="med"/>
                      <a:tailEnd type="none" w="med" len="med"/>
                    </a:lnB>
                    <a:lnTlToBr>
                      <a:noFill/>
                    </a:lnTlToBr>
                    <a:lnBlToTr>
                      <a:noFill/>
                    </a:lnBlToTr>
                    <a:solidFill>
                      <a:schemeClr val="accent1"/>
                    </a:solidFill>
                  </a:tcPr>
                </a:tc>
                <a:tc>
                  <a:txBody>
                    <a:bodyPr/>
                    <a:lstStyle>
                      <a:lvl1pPr marL="0" lvl="0" indent="0" algn="l" defTabSz="457200" rtl="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4572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2pPr>
                      <a:lvl3pPr marL="914400" lvl="2" indent="0" algn="l" defTabSz="4572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3pPr>
                      <a:lvl4pPr marL="1371600" lvl="3" indent="0" algn="l" defTabSz="4572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4pPr>
                      <a:lvl5pPr marL="1828800" lvl="4" indent="0" algn="l" defTabSz="4572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5pPr>
                    </a:lstStyle>
                    <a:p>
                      <a:pPr lvl="0" defTabSz="914400" eaLnBrk="1" hangingPunct="1">
                        <a:buNone/>
                      </a:pPr>
                      <a:r>
                        <a:rPr sz="2400" b="1" dirty="0">
                          <a:solidFill>
                            <a:srgbClr val="FFFFFF"/>
                          </a:solidFill>
                          <a:latin typeface="Calibri" panose="020F0502020204030204" pitchFamily="34" charset="0"/>
                          <a:cs typeface="Times New Roman" panose="02020603050405020304" pitchFamily="18" charset="0"/>
                        </a:rPr>
                        <a:t>Paper Title</a:t>
                      </a:r>
                      <a:endParaRPr lang="zh-CN" altLang="x-none" sz="2400" b="1">
                        <a:solidFill>
                          <a:srgbClr val="FFFFFF"/>
                        </a:solidFill>
                        <a:latin typeface="Calibri" panose="020F0502020204030204" pitchFamily="34" charset="0"/>
                        <a:ea typeface="Times New Roman" panose="02020603050405020304" pitchFamily="18" charset="0"/>
                      </a:endParaRPr>
                    </a:p>
                  </a:txBody>
                  <a:tcPr marL="91454" marR="91454" marT="45653" marB="45653">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38100" cap="flat" cmpd="sng">
                      <a:solidFill>
                        <a:schemeClr val="bg1"/>
                      </a:solidFill>
                      <a:prstDash val="solid"/>
                      <a:headEnd type="none" w="med" len="med"/>
                      <a:tailEnd type="none" w="med" len="med"/>
                    </a:lnB>
                    <a:lnTlToBr>
                      <a:noFill/>
                    </a:lnTlToBr>
                    <a:lnBlToTr>
                      <a:noFill/>
                    </a:lnBlToTr>
                    <a:solidFill>
                      <a:schemeClr val="accent1"/>
                    </a:solidFill>
                  </a:tcPr>
                </a:tc>
                <a:tc>
                  <a:txBody>
                    <a:bodyPr/>
                    <a:lstStyle>
                      <a:lvl1pPr marL="0" lvl="0" indent="0" algn="l" defTabSz="457200" rtl="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4572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2pPr>
                      <a:lvl3pPr marL="914400" lvl="2" indent="0" algn="l" defTabSz="4572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3pPr>
                      <a:lvl4pPr marL="1371600" lvl="3" indent="0" algn="l" defTabSz="4572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4pPr>
                      <a:lvl5pPr marL="1828800" lvl="4" indent="0" algn="l" defTabSz="4572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5pPr>
                    </a:lstStyle>
                    <a:p>
                      <a:pPr lvl="0" defTabSz="914400" eaLnBrk="1" hangingPunct="1">
                        <a:buNone/>
                      </a:pPr>
                      <a:r>
                        <a:rPr sz="2400" b="1" dirty="0">
                          <a:solidFill>
                            <a:srgbClr val="FFFFFF"/>
                          </a:solidFill>
                          <a:latin typeface="Calibri" panose="020F0502020204030204" pitchFamily="34" charset="0"/>
                          <a:cs typeface="Times New Roman" panose="02020603050405020304" pitchFamily="18" charset="0"/>
                        </a:rPr>
                        <a:t>Publication</a:t>
                      </a:r>
                      <a:endParaRPr lang="zh-CN" altLang="x-none" sz="2400" b="1">
                        <a:solidFill>
                          <a:srgbClr val="FFFFFF"/>
                        </a:solidFill>
                        <a:latin typeface="Calibri" panose="020F0502020204030204" pitchFamily="34" charset="0"/>
                        <a:ea typeface="Times New Roman" panose="02020603050405020304" pitchFamily="18" charset="0"/>
                      </a:endParaRPr>
                    </a:p>
                  </a:txBody>
                  <a:tcPr marL="91454" marR="91454" marT="45653" marB="45653">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38100" cap="flat" cmpd="sng">
                      <a:solidFill>
                        <a:schemeClr val="bg1"/>
                      </a:solidFill>
                      <a:prstDash val="solid"/>
                      <a:headEnd type="none" w="med" len="med"/>
                      <a:tailEnd type="none" w="med" len="med"/>
                    </a:lnB>
                    <a:lnTlToBr>
                      <a:noFill/>
                    </a:lnTlToBr>
                    <a:lnBlToTr>
                      <a:noFill/>
                    </a:lnBlToTr>
                    <a:solidFill>
                      <a:schemeClr val="accent1"/>
                    </a:solidFill>
                  </a:tcPr>
                </a:tc>
                <a:tc>
                  <a:txBody>
                    <a:bodyPr/>
                    <a:lstStyle>
                      <a:lvl1pPr marL="0" lvl="0" indent="0" algn="l" defTabSz="457200" rtl="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4572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2pPr>
                      <a:lvl3pPr marL="914400" lvl="2" indent="0" algn="l" defTabSz="4572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3pPr>
                      <a:lvl4pPr marL="1371600" lvl="3" indent="0" algn="l" defTabSz="4572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4pPr>
                      <a:lvl5pPr marL="1828800" lvl="4" indent="0" algn="l" defTabSz="4572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5pPr>
                    </a:lstStyle>
                    <a:p>
                      <a:pPr lvl="0" defTabSz="914400" eaLnBrk="1" hangingPunct="1">
                        <a:buNone/>
                      </a:pPr>
                      <a:r>
                        <a:rPr sz="2400" b="1" dirty="0">
                          <a:solidFill>
                            <a:srgbClr val="FFFFFF"/>
                          </a:solidFill>
                          <a:latin typeface="Calibri" panose="020F0502020204030204" pitchFamily="34" charset="0"/>
                          <a:cs typeface="Times New Roman" panose="02020603050405020304" pitchFamily="18" charset="0"/>
                        </a:rPr>
                        <a:t>Year</a:t>
                      </a:r>
                      <a:endParaRPr lang="zh-CN" altLang="x-none" sz="2400" b="1">
                        <a:solidFill>
                          <a:srgbClr val="FFFFFF"/>
                        </a:solidFill>
                        <a:latin typeface="Calibri" panose="020F0502020204030204" pitchFamily="34" charset="0"/>
                        <a:ea typeface="Times New Roman" panose="02020603050405020304" pitchFamily="18" charset="0"/>
                      </a:endParaRPr>
                    </a:p>
                  </a:txBody>
                  <a:tcPr marL="91454" marR="91454" marT="45653" marB="45653">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38100" cap="flat" cmpd="sng">
                      <a:solidFill>
                        <a:schemeClr val="bg1"/>
                      </a:solidFill>
                      <a:prstDash val="solid"/>
                      <a:headEnd type="none" w="med" len="med"/>
                      <a:tailEnd type="none" w="med" len="med"/>
                    </a:lnB>
                    <a:lnTlToBr>
                      <a:noFill/>
                    </a:lnTlToBr>
                    <a:lnBlToTr>
                      <a:noFill/>
                    </a:lnBlToTr>
                    <a:solidFill>
                      <a:schemeClr val="accent1"/>
                    </a:solidFill>
                  </a:tcPr>
                </a:tc>
              </a:tr>
              <a:tr h="1189038">
                <a:tc>
                  <a:txBody>
                    <a:bodyPr/>
                    <a:lstStyle>
                      <a:lvl1pPr marL="0" lvl="0" indent="0" algn="l" defTabSz="457200" rtl="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4572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2pPr>
                      <a:lvl3pPr marL="914400" lvl="2" indent="0" algn="l" defTabSz="4572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3pPr>
                      <a:lvl4pPr marL="1371600" lvl="3" indent="0" algn="l" defTabSz="4572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4pPr>
                      <a:lvl5pPr marL="1828800" lvl="4" indent="0" algn="l" defTabSz="4572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5pPr>
                    </a:lstStyle>
                    <a:p>
                      <a:pPr lvl="0" algn="ctr" defTabSz="914400" eaLnBrk="1" hangingPunct="1">
                        <a:buNone/>
                      </a:pPr>
                      <a:r>
                        <a:rPr lang="en-IN" altLang="x-none" sz="2400" dirty="0">
                          <a:solidFill>
                            <a:srgbClr val="000000"/>
                          </a:solidFill>
                          <a:latin typeface="Calibri" panose="020F0502020204030204" pitchFamily="34" charset="0"/>
                          <a:ea typeface="Times New Roman" panose="02020603050405020304" pitchFamily="18" charset="0"/>
                        </a:rPr>
                        <a:t>6.</a:t>
                      </a:r>
                      <a:endParaRPr lang="en-IN" altLang="x-none" sz="2400" dirty="0">
                        <a:solidFill>
                          <a:srgbClr val="000000"/>
                        </a:solidFill>
                        <a:latin typeface="Calibri" panose="020F0502020204030204" pitchFamily="34" charset="0"/>
                        <a:ea typeface="Times New Roman" panose="02020603050405020304" pitchFamily="18" charset="0"/>
                      </a:endParaRPr>
                    </a:p>
                  </a:txBody>
                  <a:tcPr marL="91444" marR="91444" marT="45648" marB="45648">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381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CFD5EA"/>
                    </a:solidFill>
                  </a:tcPr>
                </a:tc>
                <a:tc>
                  <a:txBody>
                    <a:bodyPr/>
                    <a:lstStyle>
                      <a:lvl1pPr marL="0" lvl="0" indent="0" algn="l" defTabSz="457200" rtl="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4572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2pPr>
                      <a:lvl3pPr marL="914400" lvl="2" indent="0" algn="l" defTabSz="4572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3pPr>
                      <a:lvl4pPr marL="1371600" lvl="3" indent="0" algn="l" defTabSz="4572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4pPr>
                      <a:lvl5pPr marL="1828800" lvl="4" indent="0" algn="l" defTabSz="4572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5pPr>
                    </a:lstStyle>
                    <a:p>
                      <a:pPr marL="7620" indent="0" algn="l" fontAlgn="ctr"/>
                      <a:r>
                        <a:rPr sz="1200" b="0" i="0">
                          <a:solidFill>
                            <a:srgbClr val="0D0D0D"/>
                          </a:solidFill>
                          <a:latin typeface="Segoe UI Black" panose="020B0A02040204020203"/>
                          <a:ea typeface="Segoe UI Black" panose="020B0A02040204020203"/>
                        </a:rPr>
                        <a:t>An Explainable Transformer-Based Deep Learning Model for the Prediction of Incident Heart Failure</a:t>
                      </a:r>
                      <a:endParaRPr sz="1200" b="0" i="0">
                        <a:solidFill>
                          <a:srgbClr val="0D0D0D"/>
                        </a:solidFill>
                        <a:latin typeface="Segoe UI Black" panose="020B0A02040204020203"/>
                        <a:ea typeface="Segoe UI Black" panose="020B0A02040204020203"/>
                      </a:endParaRPr>
                    </a:p>
                  </a:txBody>
                  <a:tcPr marL="7937" marR="7937" marT="7937" anchor="ctr" anchorCtr="0">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381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CFD5EA"/>
                    </a:solidFill>
                  </a:tcPr>
                </a:tc>
                <a:tc>
                  <a:txBody>
                    <a:bodyPr/>
                    <a:lstStyle>
                      <a:lvl1pPr marL="0" lvl="0" indent="0" algn="l" defTabSz="457200" rtl="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4572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2pPr>
                      <a:lvl3pPr marL="914400" lvl="2" indent="0" algn="l" defTabSz="4572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3pPr>
                      <a:lvl4pPr marL="1371600" lvl="3" indent="0" algn="l" defTabSz="4572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4pPr>
                      <a:lvl5pPr marL="1828800" lvl="4" indent="0" algn="l" defTabSz="4572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5pPr>
                    </a:lstStyle>
                    <a:p>
                      <a:pPr marL="7620" indent="0" algn="l" fontAlgn="ctr"/>
                      <a:r>
                        <a:rPr sz="2000" b="0" i="0">
                          <a:solidFill>
                            <a:srgbClr val="0D0D0D"/>
                          </a:solidFill>
                          <a:ea typeface="Segoe UI" panose="020B0502040204020203"/>
                          <a:cs typeface="Calibri" panose="020F0502020204030204" pitchFamily="34" charset="0"/>
                        </a:rPr>
                        <a:t>IEEE Journal of Biomedical and Health Informatics</a:t>
                      </a:r>
                      <a:endParaRPr sz="2000" b="0" i="0">
                        <a:solidFill>
                          <a:srgbClr val="0D0D0D"/>
                        </a:solidFill>
                        <a:ea typeface="Segoe UI" panose="020B0502040204020203"/>
                        <a:cs typeface="Calibri" panose="020F0502020204030204" pitchFamily="34" charset="0"/>
                      </a:endParaRPr>
                    </a:p>
                  </a:txBody>
                  <a:tcPr marL="7937" marR="7937" marT="7937" anchor="ctr" anchorCtr="0">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381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CFD5EA"/>
                    </a:solidFill>
                  </a:tcPr>
                </a:tc>
                <a:tc>
                  <a:txBody>
                    <a:bodyPr/>
                    <a:lstStyle>
                      <a:lvl1pPr marL="0" lvl="0" indent="0" algn="l" defTabSz="457200" rtl="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4572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2pPr>
                      <a:lvl3pPr marL="914400" lvl="2" indent="0" algn="l" defTabSz="4572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3pPr>
                      <a:lvl4pPr marL="1371600" lvl="3" indent="0" algn="l" defTabSz="4572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4pPr>
                      <a:lvl5pPr marL="1828800" lvl="4" indent="0" algn="l" defTabSz="4572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5pPr>
                    </a:lstStyle>
                    <a:p>
                      <a:pPr lvl="0" defTabSz="914400" eaLnBrk="1" hangingPunct="1">
                        <a:buNone/>
                      </a:pPr>
                      <a:r>
                        <a:rPr lang="en-IN" altLang="x-none" sz="2000" dirty="0">
                          <a:solidFill>
                            <a:srgbClr val="000000"/>
                          </a:solidFill>
                          <a:latin typeface="Calibri" panose="020F0502020204030204" pitchFamily="34" charset="0"/>
                          <a:ea typeface="Times New Roman" panose="02020603050405020304" pitchFamily="18" charset="0"/>
                        </a:rPr>
                        <a:t>2022</a:t>
                      </a:r>
                      <a:endParaRPr lang="en-IN" altLang="x-none" sz="2000" dirty="0">
                        <a:solidFill>
                          <a:srgbClr val="000000"/>
                        </a:solidFill>
                        <a:latin typeface="Calibri" panose="020F0502020204030204" pitchFamily="34" charset="0"/>
                        <a:ea typeface="Times New Roman" panose="02020603050405020304" pitchFamily="18" charset="0"/>
                      </a:endParaRPr>
                    </a:p>
                  </a:txBody>
                  <a:tcPr marL="91444" marR="91444" marT="45648" marB="45648">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381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CFD5EA"/>
                    </a:solidFill>
                  </a:tcPr>
                </a:tc>
              </a:tr>
            </a:tbl>
          </a:graphicData>
        </a:graphic>
      </p:graphicFrame>
    </p:spTree>
  </p:cSld>
  <p:clrMapOvr>
    <a:masterClrMapping/>
  </p:clrMapOvr>
</p:sld>
</file>

<file path=ppt/tags/tag1.xml><?xml version="1.0" encoding="utf-8"?>
<p:tagLst xmlns:p="http://schemas.openxmlformats.org/presentationml/2006/main">
  <p:tag name="TABLE_ENDDRAG_ORIGIN_RECT" val="6*6"/>
  <p:tag name="TABLE_ENDDRAG_RECT" val="478*378*6*6"/>
</p:tagLst>
</file>

<file path=ppt/tags/tag2.xml><?xml version="1.0" encoding="utf-8"?>
<p:tagLst xmlns:p="http://schemas.openxmlformats.org/presentationml/2006/main">
  <p:tag name="TABLE_ENDDRAG_ORIGIN_RECT" val="908*340"/>
  <p:tag name="TABLE_ENDDRAG_RECT" val="15*85*908*340"/>
</p:tagLst>
</file>

<file path=ppt/tags/tag3.xml><?xml version="1.0" encoding="utf-8"?>
<p:tagLst xmlns:p="http://schemas.openxmlformats.org/presentationml/2006/main">
  <p:tag name="TABLE_ENDDRAG_ORIGIN_RECT" val="6*6"/>
  <p:tag name="TABLE_ENDDRAG_RECT" val="529*336*6*6"/>
</p:tagLst>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25675</Words>
  <Application>WPS Presentation</Application>
  <PresentationFormat>Widescreen</PresentationFormat>
  <Paragraphs>578</Paragraphs>
  <Slides>29</Slides>
  <Notes>26</Notes>
  <HiddenSlides>0</HiddenSlides>
  <MMClips>0</MMClips>
  <ScaleCrop>false</ScaleCrop>
  <HeadingPairs>
    <vt:vector size="6" baseType="variant">
      <vt:variant>
        <vt:lpstr>已用的字体</vt:lpstr>
      </vt:variant>
      <vt:variant>
        <vt:i4>13</vt:i4>
      </vt:variant>
      <vt:variant>
        <vt:lpstr>主题</vt:lpstr>
      </vt:variant>
      <vt:variant>
        <vt:i4>2</vt:i4>
      </vt:variant>
      <vt:variant>
        <vt:lpstr>幻灯片标题</vt:lpstr>
      </vt:variant>
      <vt:variant>
        <vt:i4>29</vt:i4>
      </vt:variant>
    </vt:vector>
  </HeadingPairs>
  <TitlesOfParts>
    <vt:vector size="44" baseType="lpstr">
      <vt:lpstr>Arial</vt:lpstr>
      <vt:lpstr>SimSun</vt:lpstr>
      <vt:lpstr>Wingdings</vt:lpstr>
      <vt:lpstr>Calibri</vt:lpstr>
      <vt:lpstr>Calibri Light</vt:lpstr>
      <vt:lpstr>Times New Roman</vt:lpstr>
      <vt:lpstr>Calibri (Body)</vt:lpstr>
      <vt:lpstr>Segoe UI Black</vt:lpstr>
      <vt:lpstr>Segoe UI</vt:lpstr>
      <vt:lpstr>Segoe UI Black</vt:lpstr>
      <vt:lpstr>Microsoft YaHei</vt:lpstr>
      <vt:lpstr>Arial Unicode MS</vt:lpstr>
      <vt:lpstr>Arial</vt:lpstr>
      <vt:lpstr>Office Theme</vt:lpstr>
      <vt:lpstr>1_Office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Network access  control of different devices using advance port knocking technique</dc:title>
  <dc:creator>yami1</dc:creator>
  <cp:lastModifiedBy>Helee Rao</cp:lastModifiedBy>
  <cp:revision>606</cp:revision>
  <dcterms:created xsi:type="dcterms:W3CDTF">2019-08-28T03:08:00Z</dcterms:created>
  <dcterms:modified xsi:type="dcterms:W3CDTF">2024-11-07T18:08:41Z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F06CE9CC130E4DD09983A3F2D852B9D0_12</vt:lpwstr>
  </property>
  <property fmtid="{D5CDD505-2E9C-101B-9397-08002B2CF9AE}" pid="3" name="KSOProductBuildVer">
    <vt:lpwstr>1033-12.2.0.18607</vt:lpwstr>
  </property>
</Properties>
</file>