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64" r:id="rId7"/>
    <p:sldId id="263" r:id="rId8"/>
    <p:sldId id="265" r:id="rId9"/>
    <p:sldId id="266" r:id="rId10"/>
    <p:sldId id="268" r:id="rId11"/>
    <p:sldId id="267" r:id="rId12"/>
    <p:sldId id="271" r:id="rId13"/>
    <p:sldId id="270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5DE1A1-109C-4A90-9B47-224361F6810F}">
          <p14:sldIdLst>
            <p14:sldId id="256"/>
            <p14:sldId id="257"/>
            <p14:sldId id="259"/>
            <p14:sldId id="261"/>
            <p14:sldId id="260"/>
            <p14:sldId id="264"/>
            <p14:sldId id="263"/>
            <p14:sldId id="265"/>
            <p14:sldId id="266"/>
            <p14:sldId id="268"/>
            <p14:sldId id="267"/>
            <p14:sldId id="271"/>
            <p14:sldId id="270"/>
            <p14:sldId id="272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0A27-3F8F-4B87-A9F2-F77E9F5A4D7C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88CAD-24EB-425C-A78A-E10FAE84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8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267F8-8487-47AF-B57C-A8D49729E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FC043-EBAE-4AB1-9212-419D6869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239FF-40DD-4F21-B2E8-A21EDBF9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E74DF-68F7-4B5C-89FE-C2C41DEE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024AA-D06B-4058-A5A1-1B56A8A1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6C3D-8DBF-424B-B141-63A9AAE0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0E9B0-3C2E-4371-B681-1663D01F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9F3FE-06DA-4413-BCB7-C6E4EDA5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5FE-4B2F-43EF-BC87-313E38E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DF043-A329-4827-8F29-258B98B8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2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10C064-FEED-4AA6-8743-B65BEA58C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97B9D-A59A-4E3B-90F5-455913A0C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DC07F-91AC-4349-8BE9-2AA9278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52F3D-B2AF-4C0A-B2AC-2F562AB1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0A769-7F55-46B3-B65C-27A8A91B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9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9A909-3189-4BCE-9048-C0028D15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DF18E-37D9-474B-9663-47E763D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04D1E-B430-4D26-9DE1-88FC141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F8F02-C259-4972-93EB-8FF18599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27B09-29A4-485C-9F6D-E7EDEDFF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5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6DD13-6580-44B9-85E2-93E52A67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9C6F4-8F99-43C9-BB0A-B7A62380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3B2E6-F930-455A-9BCB-1A028F1A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F6089-D19A-4D1F-8B7D-787A1C28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6BD88-F157-448B-B5E2-62BB5891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4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2AAC-D8E8-4476-8DCA-45DD2A7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23BD4-E881-4FB2-AED1-12B08FCF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32EF8-EFDD-49D9-ABE0-6F0474681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186F69-5F5D-43BB-87DB-29660057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DB0FF-4F0D-422A-A7B3-42E08DDF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67BE8-445B-4358-9BC6-F81EB22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5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FBBC4-EAB1-4BBB-8871-2A89C24F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F168E-CE1B-4D83-9E36-808D7BC8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E28B4-5732-4225-AF7A-F913EB89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5D9EDE-DD02-4A03-9FF8-BC4A919F7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6A2B62-97CC-40A4-A3F8-1337E22CC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405C80-2948-4EC2-AED1-DE4016C0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EDAADD-0071-400E-8D53-49313724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97779-C8D5-4C70-94CB-F223133E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161B-A4FC-458D-9BD8-986C1BBF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04758C-C5B8-4C9D-9A39-25645289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0C375-5FC6-4C29-AFA9-A63E65C3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2B534C-0D2A-4B7A-91BC-99D0C5EF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9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ACB2AB-0E80-4F27-B204-EBD84DBB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0D7A96-38E2-47D2-B81A-B134FECB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41C0DB-65AA-4BC0-9FD0-31680ADB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62DF-814E-43CA-B409-79E904A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1AB17-B2F9-468E-BAD6-6D08BE7C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2CF8C-A636-46A1-AAB7-0B00048D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6E92D-B94F-4EF2-A2F3-2C044F77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FA3B9-BB1F-4CE8-BFBE-353B7C32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7FBF2-334C-4B85-A0E2-97C8240C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0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FAFA-FD48-47D8-A6FA-E1D13F2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389437-AD39-4B69-83FF-E36E1B584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81DC44-D9B2-46F7-83DB-7D48BE56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2C96B-D66C-444E-862C-9ADF752F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36BF0-2E98-4132-8000-F3D8DCC7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517A4-BCC1-4BF6-9E20-D0D7152B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F94F5-CF54-4E8B-B58A-38AE00C6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7D50B-1FE4-4E91-AF30-4D5AB338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88F26-5F79-4D61-8459-28CFE5A66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A6A8-3823-489F-84AC-1F63766256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16ED5-BF46-42E1-B6F8-E0F111052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010B7-9A28-4810-BBB6-F8D09C0D2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5199-C2E1-4A5E-8051-D2F3939F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5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12" Type="http://schemas.openxmlformats.org/officeDocument/2006/relationships/image" Target="../media/image3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microsoft.com/office/2007/relationships/hdphoto" Target="../media/hdphoto5.wdp"/><Relationship Id="rId5" Type="http://schemas.openxmlformats.org/officeDocument/2006/relationships/image" Target="../media/image26.jpg"/><Relationship Id="rId10" Type="http://schemas.openxmlformats.org/officeDocument/2006/relationships/image" Target="../media/image30.png"/><Relationship Id="rId4" Type="http://schemas.openxmlformats.org/officeDocument/2006/relationships/image" Target="../media/image25.jp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6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3D6524F-D2B5-494B-BB86-2BE68E89B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611" y="425567"/>
            <a:ext cx="9026769" cy="675249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城市</a:t>
            </a:r>
            <a:r>
              <a:rPr lang="en-US" altLang="zh-CN" sz="66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BUS</a:t>
            </a:r>
            <a:endParaRPr lang="zh-CN" altLang="en-US" sz="66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10D5FD-4435-4FF6-B30B-CE22A6DFD5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20" y="1631783"/>
            <a:ext cx="3383349" cy="3383349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63EF52-4609-44E6-944D-CF2A9D087483}"/>
              </a:ext>
            </a:extLst>
          </p:cNvPr>
          <p:cNvSpPr txBox="1"/>
          <p:nvPr/>
        </p:nvSpPr>
        <p:spPr>
          <a:xfrm>
            <a:off x="4792737" y="5201245"/>
            <a:ext cx="2606516" cy="85129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登录系统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218BD-12AE-477B-A716-ADEB5AE64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71" y="5015132"/>
            <a:ext cx="1842868" cy="18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F6F6BAF4-4C31-4890-B65D-B8F72E7CF581}"/>
              </a:ext>
            </a:extLst>
          </p:cNvPr>
          <p:cNvSpPr/>
          <p:nvPr/>
        </p:nvSpPr>
        <p:spPr>
          <a:xfrm>
            <a:off x="0" y="3730016"/>
            <a:ext cx="12192000" cy="314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B3EBEF-5C36-4000-8573-E4826AC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2"/>
            <a:ext cx="12192000" cy="197671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br>
              <a:rPr lang="zh-CN" altLang="en-US" sz="2800" b="1" dirty="0"/>
            </a:b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6F1CA-9F57-47C0-88A1-B7BB30A619A6}"/>
              </a:ext>
            </a:extLst>
          </p:cNvPr>
          <p:cNvSpPr txBox="1"/>
          <p:nvPr/>
        </p:nvSpPr>
        <p:spPr>
          <a:xfrm>
            <a:off x="397340" y="277253"/>
            <a:ext cx="1546425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  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0B718-7F5E-484A-B513-DCF198055B7A}"/>
              </a:ext>
            </a:extLst>
          </p:cNvPr>
          <p:cNvSpPr txBox="1"/>
          <p:nvPr/>
        </p:nvSpPr>
        <p:spPr>
          <a:xfrm>
            <a:off x="2155109" y="277253"/>
            <a:ext cx="655279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B52EC7-DC02-4996-AEE9-434ACC9C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8" y="350587"/>
            <a:ext cx="424143" cy="42414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FD2055-1AF1-4C93-92C5-FF84AF0E184B}"/>
              </a:ext>
            </a:extLst>
          </p:cNvPr>
          <p:cNvSpPr txBox="1"/>
          <p:nvPr/>
        </p:nvSpPr>
        <p:spPr>
          <a:xfrm>
            <a:off x="2487706" y="4963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DDA97E-29B1-4580-BE37-F39AF04D40CE}"/>
              </a:ext>
            </a:extLst>
          </p:cNvPr>
          <p:cNvSpPr txBox="1"/>
          <p:nvPr/>
        </p:nvSpPr>
        <p:spPr>
          <a:xfrm flipH="1">
            <a:off x="2812721" y="358432"/>
            <a:ext cx="42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搜索公交车站、线路、地点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8257FD-A7A9-4E72-B56D-425D54B2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14" y="901218"/>
            <a:ext cx="783502" cy="783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A5DBF7-5CC1-41CE-A53B-2B47E9E3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788109"/>
            <a:ext cx="1015985" cy="1015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14E54-0DB7-4F1B-82A6-7E9C6EC0B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24" y="721368"/>
            <a:ext cx="1115381" cy="1115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DAABF7-0E43-48E1-B70C-53B2195C1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71" y="973099"/>
            <a:ext cx="830046" cy="6209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E29DAD-DFE8-42B4-8D6C-786D14386BDC}"/>
              </a:ext>
            </a:extLst>
          </p:cNvPr>
          <p:cNvSpPr/>
          <p:nvPr/>
        </p:nvSpPr>
        <p:spPr>
          <a:xfrm>
            <a:off x="0" y="2158034"/>
            <a:ext cx="12192000" cy="84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E2AD-0D59-4FCE-8C8B-30677C7AF150}"/>
              </a:ext>
            </a:extLst>
          </p:cNvPr>
          <p:cNvSpPr/>
          <p:nvPr/>
        </p:nvSpPr>
        <p:spPr>
          <a:xfrm>
            <a:off x="0" y="1977427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BE91-806F-4430-80C5-9FA2E32D5B7F}"/>
              </a:ext>
            </a:extLst>
          </p:cNvPr>
          <p:cNvSpPr txBox="1"/>
          <p:nvPr/>
        </p:nvSpPr>
        <p:spPr>
          <a:xfrm flipH="1">
            <a:off x="1148378" y="2328408"/>
            <a:ext cx="260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北雷村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4E42CC-9628-4A46-8A1D-980821F31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" y="2222622"/>
            <a:ext cx="711006" cy="6768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9AB6E5C-F6E1-4154-BFD7-87FB00DD2A74}"/>
              </a:ext>
            </a:extLst>
          </p:cNvPr>
          <p:cNvSpPr txBox="1"/>
          <p:nvPr/>
        </p:nvSpPr>
        <p:spPr>
          <a:xfrm flipH="1">
            <a:off x="9818696" y="2433853"/>
            <a:ext cx="8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常用</a:t>
            </a:r>
            <a:endParaRPr lang="zh-CN" altLang="en-US" sz="2000" b="1" dirty="0">
              <a:latin typeface="+mj-lt"/>
              <a:ea typeface="Adobe 繁黑體 Std B" panose="020B07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CDF7C-E03D-4954-8984-173BB2D02FDF}"/>
              </a:ext>
            </a:extLst>
          </p:cNvPr>
          <p:cNvSpPr txBox="1"/>
          <p:nvPr/>
        </p:nvSpPr>
        <p:spPr>
          <a:xfrm flipH="1">
            <a:off x="10626971" y="2411197"/>
            <a:ext cx="12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Adobe 繁黑體 Std B" panose="020B0700000000000000" pitchFamily="34" charset="-128"/>
              </a:rPr>
              <a:t>628m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5F4364-F4DF-4A0F-846B-727D9A7FCA2A}"/>
              </a:ext>
            </a:extLst>
          </p:cNvPr>
          <p:cNvSpPr/>
          <p:nvPr/>
        </p:nvSpPr>
        <p:spPr>
          <a:xfrm>
            <a:off x="-1" y="3575650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5499741-0E4B-4A40-99F2-F75E1BB925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01" y="193190"/>
            <a:ext cx="670973" cy="67097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1F2D44A-4F45-433C-9BC5-DC8B41EE1CDC}"/>
              </a:ext>
            </a:extLst>
          </p:cNvPr>
          <p:cNvSpPr txBox="1"/>
          <p:nvPr/>
        </p:nvSpPr>
        <p:spPr>
          <a:xfrm flipH="1">
            <a:off x="160209" y="3043496"/>
            <a:ext cx="15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173</a:t>
            </a:r>
            <a:r>
              <a:rPr lang="zh-CN" altLang="en-US" sz="2400" b="1" dirty="0"/>
              <a:t>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52805-1E70-4340-B564-4F62671EED2D}"/>
              </a:ext>
            </a:extLst>
          </p:cNvPr>
          <p:cNvSpPr txBox="1"/>
          <p:nvPr/>
        </p:nvSpPr>
        <p:spPr>
          <a:xfrm flipH="1">
            <a:off x="2796359" y="3125012"/>
            <a:ext cx="35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954D9E-C301-4629-B386-F55074EE4F01}"/>
              </a:ext>
            </a:extLst>
          </p:cNvPr>
          <p:cNvSpPr txBox="1"/>
          <p:nvPr/>
        </p:nvSpPr>
        <p:spPr>
          <a:xfrm flipH="1">
            <a:off x="10167509" y="2971666"/>
            <a:ext cx="87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1CB05F-5B68-46D6-B2E2-1AF5CFA1DC88}"/>
              </a:ext>
            </a:extLst>
          </p:cNvPr>
          <p:cNvSpPr/>
          <p:nvPr/>
        </p:nvSpPr>
        <p:spPr>
          <a:xfrm>
            <a:off x="8143567" y="3079459"/>
            <a:ext cx="138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等待发车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CE0741-2031-461A-8279-4B344405AB9B}"/>
              </a:ext>
            </a:extLst>
          </p:cNvPr>
          <p:cNvSpPr/>
          <p:nvPr/>
        </p:nvSpPr>
        <p:spPr>
          <a:xfrm>
            <a:off x="5740774" y="302943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A78F668-E8E5-4949-8C85-71C00350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320" y="3011972"/>
            <a:ext cx="606025" cy="60602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E3D0F35-14D5-4CCA-8B35-D3BB1C3F9B11}"/>
              </a:ext>
            </a:extLst>
          </p:cNvPr>
          <p:cNvSpPr txBox="1"/>
          <p:nvPr/>
        </p:nvSpPr>
        <p:spPr>
          <a:xfrm flipH="1">
            <a:off x="689732" y="1601080"/>
            <a:ext cx="12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57D945-36C8-40A7-808E-F45DA4DA3DCA}"/>
              </a:ext>
            </a:extLst>
          </p:cNvPr>
          <p:cNvSpPr/>
          <p:nvPr/>
        </p:nvSpPr>
        <p:spPr>
          <a:xfrm>
            <a:off x="3823799" y="1604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FEFAAA-82DC-4769-87C2-B93C53CEEC8D}"/>
              </a:ext>
            </a:extLst>
          </p:cNvPr>
          <p:cNvSpPr/>
          <p:nvPr/>
        </p:nvSpPr>
        <p:spPr>
          <a:xfrm>
            <a:off x="6846815" y="16010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共享单车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380224-0853-4C88-829B-55BAD37F471F}"/>
              </a:ext>
            </a:extLst>
          </p:cNvPr>
          <p:cNvSpPr/>
          <p:nvPr/>
        </p:nvSpPr>
        <p:spPr>
          <a:xfrm>
            <a:off x="10078029" y="16010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地图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F9199EB-2DBE-4EE4-BEEE-92037F963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" y="3753920"/>
            <a:ext cx="711006" cy="67687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F9923E3-1E1C-464F-A1FF-5EF36DD51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8" y="4332809"/>
            <a:ext cx="711006" cy="67687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F9E76E7-9300-48FC-B462-A95387801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4987380"/>
            <a:ext cx="711006" cy="6768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D13E14-8DFB-44BD-9A19-49486590E468}"/>
              </a:ext>
            </a:extLst>
          </p:cNvPr>
          <p:cNvSpPr txBox="1"/>
          <p:nvPr/>
        </p:nvSpPr>
        <p:spPr>
          <a:xfrm flipH="1">
            <a:off x="1139446" y="3856245"/>
            <a:ext cx="508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西安电子科技大学长安校区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42F2E-BF22-4A39-BDCB-8340498D8AF5}"/>
              </a:ext>
            </a:extLst>
          </p:cNvPr>
          <p:cNvSpPr/>
          <p:nvPr/>
        </p:nvSpPr>
        <p:spPr>
          <a:xfrm>
            <a:off x="1139446" y="51156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2E62EE-3466-4DBD-8008-77DDF587CC5B}"/>
              </a:ext>
            </a:extLst>
          </p:cNvPr>
          <p:cNvSpPr/>
          <p:nvPr/>
        </p:nvSpPr>
        <p:spPr>
          <a:xfrm>
            <a:off x="1148378" y="4439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西电科大西门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6588C5-1B90-4B49-8E3A-CD7952FBFEF2}"/>
              </a:ext>
            </a:extLst>
          </p:cNvPr>
          <p:cNvSpPr/>
          <p:nvPr/>
        </p:nvSpPr>
        <p:spPr>
          <a:xfrm>
            <a:off x="9818695" y="387601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附近</a:t>
            </a:r>
            <a:endParaRPr lang="zh-CN" altLang="en-US" sz="2000" b="1" dirty="0">
              <a:ea typeface="Adobe 繁黑體 Std B" panose="020B07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5E2837-D874-4AA2-9AA0-1E6397C9DED1}"/>
              </a:ext>
            </a:extLst>
          </p:cNvPr>
          <p:cNvSpPr/>
          <p:nvPr/>
        </p:nvSpPr>
        <p:spPr>
          <a:xfrm>
            <a:off x="10626971" y="389139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773m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4986F3-4CF1-4139-B5D2-9EB121A35B57}"/>
              </a:ext>
            </a:extLst>
          </p:cNvPr>
          <p:cNvSpPr/>
          <p:nvPr/>
        </p:nvSpPr>
        <p:spPr>
          <a:xfrm>
            <a:off x="10580484" y="4536753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1.0km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ECF0E4-8D7F-4A18-B0E2-8A366F14235C}"/>
              </a:ext>
            </a:extLst>
          </p:cNvPr>
          <p:cNvSpPr/>
          <p:nvPr/>
        </p:nvSpPr>
        <p:spPr>
          <a:xfrm>
            <a:off x="10565897" y="5187887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1.2km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584014C-EF47-4CB6-822C-0308BC3B3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1" y="5595871"/>
            <a:ext cx="711006" cy="6768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D46092A-1E77-4270-AD90-B41BCBCF1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6201036"/>
            <a:ext cx="711006" cy="67687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5321059-1CE2-4BFE-9247-F64BBACF5AEA}"/>
              </a:ext>
            </a:extLst>
          </p:cNvPr>
          <p:cNvSpPr/>
          <p:nvPr/>
        </p:nvSpPr>
        <p:spPr>
          <a:xfrm>
            <a:off x="1148378" y="57144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0409E5-6FD0-4B92-A6A4-6BF54A15C0BC}"/>
              </a:ext>
            </a:extLst>
          </p:cNvPr>
          <p:cNvSpPr/>
          <p:nvPr/>
        </p:nvSpPr>
        <p:spPr>
          <a:xfrm>
            <a:off x="1146953" y="63400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甘河村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A3C6BA-257F-42E1-B7CE-99D2F32D88DC}"/>
              </a:ext>
            </a:extLst>
          </p:cNvPr>
          <p:cNvSpPr/>
          <p:nvPr/>
        </p:nvSpPr>
        <p:spPr>
          <a:xfrm>
            <a:off x="10602686" y="58390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B4562-54C2-434E-A800-ECAE43DB7DF0}"/>
              </a:ext>
            </a:extLst>
          </p:cNvPr>
          <p:cNvSpPr/>
          <p:nvPr/>
        </p:nvSpPr>
        <p:spPr>
          <a:xfrm>
            <a:off x="10596416" y="6386262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088BA52-034F-4A9C-AD7B-33BBAB3115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1" y="927968"/>
            <a:ext cx="1715555" cy="1715555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67F6B78C-6DE4-484E-B6FB-48284A9CE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47" y="88812"/>
            <a:ext cx="828277" cy="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1AD82-3B32-4D33-B9DC-EB13B1EF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506"/>
            <a:ext cx="12192000" cy="80318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32502-ED9A-4ADA-9D3E-AB4C646C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61012"/>
            <a:ext cx="12192000" cy="27969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092E83-5F2A-4A01-997A-9810FF99D130}"/>
              </a:ext>
            </a:extLst>
          </p:cNvPr>
          <p:cNvSpPr txBox="1">
            <a:spLocks/>
          </p:cNvSpPr>
          <p:nvPr/>
        </p:nvSpPr>
        <p:spPr>
          <a:xfrm>
            <a:off x="0" y="770125"/>
            <a:ext cx="12192000" cy="1173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D7ACBE-CF8C-43E4-90D8-944B6312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3056"/>
            <a:ext cx="914400" cy="737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7F8C41-8379-4AB9-8CC9-4AA96FC7D7C1}"/>
              </a:ext>
            </a:extLst>
          </p:cNvPr>
          <p:cNvSpPr txBox="1"/>
          <p:nvPr/>
        </p:nvSpPr>
        <p:spPr>
          <a:xfrm flipH="1">
            <a:off x="203394" y="1750604"/>
            <a:ext cx="144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173</a:t>
            </a:r>
            <a:r>
              <a:rPr lang="zh-CN" altLang="en-US" sz="2800" dirty="0"/>
              <a:t>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B65813-D333-4EC8-8571-387304E5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4" y="950658"/>
            <a:ext cx="711006" cy="6768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786B24-DA3B-4967-8035-4B264CB3AD15}"/>
              </a:ext>
            </a:extLst>
          </p:cNvPr>
          <p:cNvSpPr txBox="1"/>
          <p:nvPr/>
        </p:nvSpPr>
        <p:spPr>
          <a:xfrm flipH="1">
            <a:off x="1117794" y="1058264"/>
            <a:ext cx="352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阿姆瑞特家居中心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0A9CE0-20C9-4EF1-946F-37201D120070}"/>
              </a:ext>
            </a:extLst>
          </p:cNvPr>
          <p:cNvSpPr txBox="1"/>
          <p:nvPr/>
        </p:nvSpPr>
        <p:spPr>
          <a:xfrm flipH="1">
            <a:off x="5178013" y="103056"/>
            <a:ext cx="107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全部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76137E-6984-462D-BF84-1C4FD8CB6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331944"/>
            <a:ext cx="561935" cy="4214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AF5DE2B-417A-4B94-98FA-3F5681241D82}"/>
              </a:ext>
            </a:extLst>
          </p:cNvPr>
          <p:cNvSpPr txBox="1"/>
          <p:nvPr/>
        </p:nvSpPr>
        <p:spPr>
          <a:xfrm flipH="1">
            <a:off x="1019134" y="2353285"/>
            <a:ext cx="314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下一站：高点家居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8AF19A-F606-44C8-BC24-C7B69F65AA9A}"/>
              </a:ext>
            </a:extLst>
          </p:cNvPr>
          <p:cNvSpPr txBox="1"/>
          <p:nvPr/>
        </p:nvSpPr>
        <p:spPr>
          <a:xfrm flipH="1">
            <a:off x="9041800" y="1761647"/>
            <a:ext cx="107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--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0D9661-58A8-4F15-8489-FB67A8BE8103}"/>
              </a:ext>
            </a:extLst>
          </p:cNvPr>
          <p:cNvSpPr txBox="1"/>
          <p:nvPr/>
        </p:nvSpPr>
        <p:spPr>
          <a:xfrm flipH="1">
            <a:off x="8506606" y="2318526"/>
            <a:ext cx="160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末班已过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C9703B-F04C-4F51-8946-0F2E5D24F541}"/>
              </a:ext>
            </a:extLst>
          </p:cNvPr>
          <p:cNvCxnSpPr/>
          <p:nvPr/>
        </p:nvCxnSpPr>
        <p:spPr>
          <a:xfrm>
            <a:off x="10300447" y="2012214"/>
            <a:ext cx="0" cy="1712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2BD5440-6E08-404E-8F6D-1DA95B3FD2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16" y="2350033"/>
            <a:ext cx="1015985" cy="10159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2813BA-2B0E-41DA-A7F4-2F06A9B27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7" y="-41231"/>
            <a:ext cx="1715555" cy="17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F6F6BAF4-4C31-4890-B65D-B8F72E7CF581}"/>
              </a:ext>
            </a:extLst>
          </p:cNvPr>
          <p:cNvSpPr/>
          <p:nvPr/>
        </p:nvSpPr>
        <p:spPr>
          <a:xfrm>
            <a:off x="0" y="3730016"/>
            <a:ext cx="12192000" cy="314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B3EBEF-5C36-4000-8573-E4826AC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2"/>
            <a:ext cx="12192000" cy="197671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br>
              <a:rPr lang="zh-CN" altLang="en-US" sz="2800" b="1" dirty="0"/>
            </a:b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6F1CA-9F57-47C0-88A1-B7BB30A619A6}"/>
              </a:ext>
            </a:extLst>
          </p:cNvPr>
          <p:cNvSpPr txBox="1"/>
          <p:nvPr/>
        </p:nvSpPr>
        <p:spPr>
          <a:xfrm>
            <a:off x="397340" y="277253"/>
            <a:ext cx="1546425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  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0B718-7F5E-484A-B513-DCF198055B7A}"/>
              </a:ext>
            </a:extLst>
          </p:cNvPr>
          <p:cNvSpPr txBox="1"/>
          <p:nvPr/>
        </p:nvSpPr>
        <p:spPr>
          <a:xfrm>
            <a:off x="2155109" y="277253"/>
            <a:ext cx="655279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B52EC7-DC02-4996-AEE9-434ACC9C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8" y="350587"/>
            <a:ext cx="424143" cy="42414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FD2055-1AF1-4C93-92C5-FF84AF0E184B}"/>
              </a:ext>
            </a:extLst>
          </p:cNvPr>
          <p:cNvSpPr txBox="1"/>
          <p:nvPr/>
        </p:nvSpPr>
        <p:spPr>
          <a:xfrm>
            <a:off x="2487706" y="4963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DDA97E-29B1-4580-BE37-F39AF04D40CE}"/>
              </a:ext>
            </a:extLst>
          </p:cNvPr>
          <p:cNvSpPr txBox="1"/>
          <p:nvPr/>
        </p:nvSpPr>
        <p:spPr>
          <a:xfrm flipH="1">
            <a:off x="2812721" y="358432"/>
            <a:ext cx="42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搜索公交车站、线路、地点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8257FD-A7A9-4E72-B56D-425D54B2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14" y="901218"/>
            <a:ext cx="783502" cy="783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A5DBF7-5CC1-41CE-A53B-2B47E9E3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788109"/>
            <a:ext cx="1015985" cy="1015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14E54-0DB7-4F1B-82A6-7E9C6EC0B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24" y="721368"/>
            <a:ext cx="1115381" cy="1115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DAABF7-0E43-48E1-B70C-53B2195C1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71" y="973099"/>
            <a:ext cx="830046" cy="6209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E29DAD-DFE8-42B4-8D6C-786D14386BDC}"/>
              </a:ext>
            </a:extLst>
          </p:cNvPr>
          <p:cNvSpPr/>
          <p:nvPr/>
        </p:nvSpPr>
        <p:spPr>
          <a:xfrm>
            <a:off x="0" y="2158034"/>
            <a:ext cx="12192000" cy="84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E2AD-0D59-4FCE-8C8B-30677C7AF150}"/>
              </a:ext>
            </a:extLst>
          </p:cNvPr>
          <p:cNvSpPr/>
          <p:nvPr/>
        </p:nvSpPr>
        <p:spPr>
          <a:xfrm>
            <a:off x="0" y="1977427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BE91-806F-4430-80C5-9FA2E32D5B7F}"/>
              </a:ext>
            </a:extLst>
          </p:cNvPr>
          <p:cNvSpPr txBox="1"/>
          <p:nvPr/>
        </p:nvSpPr>
        <p:spPr>
          <a:xfrm flipH="1">
            <a:off x="1148378" y="2328408"/>
            <a:ext cx="260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北雷村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4E42CC-9628-4A46-8A1D-980821F31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" y="2222622"/>
            <a:ext cx="711006" cy="6768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9AB6E5C-F6E1-4154-BFD7-87FB00DD2A74}"/>
              </a:ext>
            </a:extLst>
          </p:cNvPr>
          <p:cNvSpPr txBox="1"/>
          <p:nvPr/>
        </p:nvSpPr>
        <p:spPr>
          <a:xfrm flipH="1">
            <a:off x="9818696" y="2433853"/>
            <a:ext cx="8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常用</a:t>
            </a:r>
            <a:endParaRPr lang="zh-CN" altLang="en-US" sz="2000" b="1" dirty="0">
              <a:latin typeface="+mj-lt"/>
              <a:ea typeface="Adobe 繁黑體 Std B" panose="020B07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CDF7C-E03D-4954-8984-173BB2D02FDF}"/>
              </a:ext>
            </a:extLst>
          </p:cNvPr>
          <p:cNvSpPr txBox="1"/>
          <p:nvPr/>
        </p:nvSpPr>
        <p:spPr>
          <a:xfrm flipH="1">
            <a:off x="10626971" y="2411197"/>
            <a:ext cx="12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Adobe 繁黑體 Std B" panose="020B0700000000000000" pitchFamily="34" charset="-128"/>
              </a:rPr>
              <a:t>628m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5F4364-F4DF-4A0F-846B-727D9A7FCA2A}"/>
              </a:ext>
            </a:extLst>
          </p:cNvPr>
          <p:cNvSpPr/>
          <p:nvPr/>
        </p:nvSpPr>
        <p:spPr>
          <a:xfrm>
            <a:off x="-1" y="3575650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5499741-0E4B-4A40-99F2-F75E1BB925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01" y="193190"/>
            <a:ext cx="670973" cy="67097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1F2D44A-4F45-433C-9BC5-DC8B41EE1CDC}"/>
              </a:ext>
            </a:extLst>
          </p:cNvPr>
          <p:cNvSpPr txBox="1"/>
          <p:nvPr/>
        </p:nvSpPr>
        <p:spPr>
          <a:xfrm flipH="1">
            <a:off x="160209" y="3043496"/>
            <a:ext cx="15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173</a:t>
            </a:r>
            <a:r>
              <a:rPr lang="zh-CN" altLang="en-US" sz="2400" b="1" dirty="0"/>
              <a:t>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52805-1E70-4340-B564-4F62671EED2D}"/>
              </a:ext>
            </a:extLst>
          </p:cNvPr>
          <p:cNvSpPr txBox="1"/>
          <p:nvPr/>
        </p:nvSpPr>
        <p:spPr>
          <a:xfrm flipH="1">
            <a:off x="2796359" y="3125012"/>
            <a:ext cx="35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954D9E-C301-4629-B386-F55074EE4F01}"/>
              </a:ext>
            </a:extLst>
          </p:cNvPr>
          <p:cNvSpPr txBox="1"/>
          <p:nvPr/>
        </p:nvSpPr>
        <p:spPr>
          <a:xfrm flipH="1">
            <a:off x="10167509" y="2971666"/>
            <a:ext cx="87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1CB05F-5B68-46D6-B2E2-1AF5CFA1DC88}"/>
              </a:ext>
            </a:extLst>
          </p:cNvPr>
          <p:cNvSpPr/>
          <p:nvPr/>
        </p:nvSpPr>
        <p:spPr>
          <a:xfrm>
            <a:off x="8143567" y="3079459"/>
            <a:ext cx="138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等待发车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CE0741-2031-461A-8279-4B344405AB9B}"/>
              </a:ext>
            </a:extLst>
          </p:cNvPr>
          <p:cNvSpPr/>
          <p:nvPr/>
        </p:nvSpPr>
        <p:spPr>
          <a:xfrm>
            <a:off x="5740774" y="302943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A78F668-E8E5-4949-8C85-71C00350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320" y="3011972"/>
            <a:ext cx="606025" cy="60602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E3D0F35-14D5-4CCA-8B35-D3BB1C3F9B11}"/>
              </a:ext>
            </a:extLst>
          </p:cNvPr>
          <p:cNvSpPr txBox="1"/>
          <p:nvPr/>
        </p:nvSpPr>
        <p:spPr>
          <a:xfrm flipH="1">
            <a:off x="689732" y="1601080"/>
            <a:ext cx="12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57D945-36C8-40A7-808E-F45DA4DA3DCA}"/>
              </a:ext>
            </a:extLst>
          </p:cNvPr>
          <p:cNvSpPr/>
          <p:nvPr/>
        </p:nvSpPr>
        <p:spPr>
          <a:xfrm>
            <a:off x="3823799" y="1604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FEFAAA-82DC-4769-87C2-B93C53CEEC8D}"/>
              </a:ext>
            </a:extLst>
          </p:cNvPr>
          <p:cNvSpPr/>
          <p:nvPr/>
        </p:nvSpPr>
        <p:spPr>
          <a:xfrm>
            <a:off x="6846815" y="16010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共享单车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380224-0853-4C88-829B-55BAD37F471F}"/>
              </a:ext>
            </a:extLst>
          </p:cNvPr>
          <p:cNvSpPr/>
          <p:nvPr/>
        </p:nvSpPr>
        <p:spPr>
          <a:xfrm>
            <a:off x="10078029" y="16010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地图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F9199EB-2DBE-4EE4-BEEE-92037F963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" y="3753920"/>
            <a:ext cx="711006" cy="67687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F9923E3-1E1C-464F-A1FF-5EF36DD51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8" y="4332809"/>
            <a:ext cx="711006" cy="67687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F9E76E7-9300-48FC-B462-A95387801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4987380"/>
            <a:ext cx="711006" cy="6768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D13E14-8DFB-44BD-9A19-49486590E468}"/>
              </a:ext>
            </a:extLst>
          </p:cNvPr>
          <p:cNvSpPr txBox="1"/>
          <p:nvPr/>
        </p:nvSpPr>
        <p:spPr>
          <a:xfrm flipH="1">
            <a:off x="1139446" y="3856245"/>
            <a:ext cx="508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西安电子科技大学长安校区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42F2E-BF22-4A39-BDCB-8340498D8AF5}"/>
              </a:ext>
            </a:extLst>
          </p:cNvPr>
          <p:cNvSpPr/>
          <p:nvPr/>
        </p:nvSpPr>
        <p:spPr>
          <a:xfrm>
            <a:off x="1139446" y="51156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2E62EE-3466-4DBD-8008-77DDF587CC5B}"/>
              </a:ext>
            </a:extLst>
          </p:cNvPr>
          <p:cNvSpPr/>
          <p:nvPr/>
        </p:nvSpPr>
        <p:spPr>
          <a:xfrm>
            <a:off x="1148378" y="4439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西电科大西门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6588C5-1B90-4B49-8E3A-CD7952FBFEF2}"/>
              </a:ext>
            </a:extLst>
          </p:cNvPr>
          <p:cNvSpPr/>
          <p:nvPr/>
        </p:nvSpPr>
        <p:spPr>
          <a:xfrm>
            <a:off x="9818695" y="387601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附近</a:t>
            </a:r>
            <a:endParaRPr lang="zh-CN" altLang="en-US" sz="2000" b="1" dirty="0">
              <a:ea typeface="Adobe 繁黑體 Std B" panose="020B07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5E2837-D874-4AA2-9AA0-1E6397C9DED1}"/>
              </a:ext>
            </a:extLst>
          </p:cNvPr>
          <p:cNvSpPr/>
          <p:nvPr/>
        </p:nvSpPr>
        <p:spPr>
          <a:xfrm>
            <a:off x="10626971" y="389139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773m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4986F3-4CF1-4139-B5D2-9EB121A35B57}"/>
              </a:ext>
            </a:extLst>
          </p:cNvPr>
          <p:cNvSpPr/>
          <p:nvPr/>
        </p:nvSpPr>
        <p:spPr>
          <a:xfrm>
            <a:off x="10580484" y="4536753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1.0km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ECF0E4-8D7F-4A18-B0E2-8A366F14235C}"/>
              </a:ext>
            </a:extLst>
          </p:cNvPr>
          <p:cNvSpPr/>
          <p:nvPr/>
        </p:nvSpPr>
        <p:spPr>
          <a:xfrm>
            <a:off x="10565897" y="5187887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1.2km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584014C-EF47-4CB6-822C-0308BC3B3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1" y="5595871"/>
            <a:ext cx="711006" cy="6768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D46092A-1E77-4270-AD90-B41BCBCF1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6201036"/>
            <a:ext cx="711006" cy="67687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5321059-1CE2-4BFE-9247-F64BBACF5AEA}"/>
              </a:ext>
            </a:extLst>
          </p:cNvPr>
          <p:cNvSpPr/>
          <p:nvPr/>
        </p:nvSpPr>
        <p:spPr>
          <a:xfrm>
            <a:off x="1148378" y="57144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0409E5-6FD0-4B92-A6A4-6BF54A15C0BC}"/>
              </a:ext>
            </a:extLst>
          </p:cNvPr>
          <p:cNvSpPr/>
          <p:nvPr/>
        </p:nvSpPr>
        <p:spPr>
          <a:xfrm>
            <a:off x="1146953" y="63400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甘河村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A3C6BA-257F-42E1-B7CE-99D2F32D88DC}"/>
              </a:ext>
            </a:extLst>
          </p:cNvPr>
          <p:cNvSpPr/>
          <p:nvPr/>
        </p:nvSpPr>
        <p:spPr>
          <a:xfrm>
            <a:off x="10602686" y="58390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B4562-54C2-434E-A800-ECAE43DB7DF0}"/>
              </a:ext>
            </a:extLst>
          </p:cNvPr>
          <p:cNvSpPr/>
          <p:nvPr/>
        </p:nvSpPr>
        <p:spPr>
          <a:xfrm>
            <a:off x="10596416" y="6386262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088BA52-034F-4A9C-AD7B-33BBAB3115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35" y="1013463"/>
            <a:ext cx="1715555" cy="1715555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FF1F6932-01E0-4713-B63B-94C68844808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47" y="88812"/>
            <a:ext cx="828277" cy="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D86F-B67C-412A-9C39-DFC07FCE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5DFCE-0009-4E64-932B-305F84C1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721010-8ACA-42AF-AFBE-B9D817EB1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98"/>
          <a:stretch/>
        </p:blipFill>
        <p:spPr>
          <a:xfrm>
            <a:off x="0" y="-546844"/>
            <a:ext cx="12192000" cy="74048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71815A-0000-448D-AFA4-CB468896B6A6}"/>
              </a:ext>
            </a:extLst>
          </p:cNvPr>
          <p:cNvSpPr txBox="1"/>
          <p:nvPr/>
        </p:nvSpPr>
        <p:spPr>
          <a:xfrm flipH="1">
            <a:off x="0" y="-206718"/>
            <a:ext cx="12192000" cy="8657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640087-3BBB-48CA-A69D-F0B220C76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3056"/>
            <a:ext cx="914400" cy="7370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E162CE-199D-404A-8C3A-B533A59C8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8" y="42601"/>
            <a:ext cx="1715555" cy="17155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9FEB3F-6DF8-456C-81E6-6A0EF4CCBE13}"/>
              </a:ext>
            </a:extLst>
          </p:cNvPr>
          <p:cNvSpPr txBox="1"/>
          <p:nvPr/>
        </p:nvSpPr>
        <p:spPr>
          <a:xfrm flipH="1">
            <a:off x="4839616" y="-88524"/>
            <a:ext cx="409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共享单车</a:t>
            </a:r>
          </a:p>
        </p:txBody>
      </p:sp>
    </p:spTree>
    <p:extLst>
      <p:ext uri="{BB962C8B-B14F-4D97-AF65-F5344CB8AC3E}">
        <p14:creationId xmlns:p14="http://schemas.microsoft.com/office/powerpoint/2010/main" val="20518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F6F6BAF4-4C31-4890-B65D-B8F72E7CF581}"/>
              </a:ext>
            </a:extLst>
          </p:cNvPr>
          <p:cNvSpPr/>
          <p:nvPr/>
        </p:nvSpPr>
        <p:spPr>
          <a:xfrm>
            <a:off x="0" y="3730016"/>
            <a:ext cx="12192000" cy="314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B3EBEF-5C36-4000-8573-E4826AC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2"/>
            <a:ext cx="12192000" cy="197671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br>
              <a:rPr lang="zh-CN" altLang="en-US" sz="2800" b="1" dirty="0"/>
            </a:b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6F1CA-9F57-47C0-88A1-B7BB30A619A6}"/>
              </a:ext>
            </a:extLst>
          </p:cNvPr>
          <p:cNvSpPr txBox="1"/>
          <p:nvPr/>
        </p:nvSpPr>
        <p:spPr>
          <a:xfrm>
            <a:off x="397340" y="277253"/>
            <a:ext cx="1546425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  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0B718-7F5E-484A-B513-DCF198055B7A}"/>
              </a:ext>
            </a:extLst>
          </p:cNvPr>
          <p:cNvSpPr txBox="1"/>
          <p:nvPr/>
        </p:nvSpPr>
        <p:spPr>
          <a:xfrm>
            <a:off x="2155109" y="277253"/>
            <a:ext cx="655279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B52EC7-DC02-4996-AEE9-434ACC9C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8" y="350587"/>
            <a:ext cx="424143" cy="42414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FD2055-1AF1-4C93-92C5-FF84AF0E184B}"/>
              </a:ext>
            </a:extLst>
          </p:cNvPr>
          <p:cNvSpPr txBox="1"/>
          <p:nvPr/>
        </p:nvSpPr>
        <p:spPr>
          <a:xfrm>
            <a:off x="2487706" y="4963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DDA97E-29B1-4580-BE37-F39AF04D40CE}"/>
              </a:ext>
            </a:extLst>
          </p:cNvPr>
          <p:cNvSpPr txBox="1"/>
          <p:nvPr/>
        </p:nvSpPr>
        <p:spPr>
          <a:xfrm flipH="1">
            <a:off x="2812721" y="358432"/>
            <a:ext cx="42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搜索公交车站、线路、地点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8257FD-A7A9-4E72-B56D-425D54B2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14" y="901218"/>
            <a:ext cx="783502" cy="783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A5DBF7-5CC1-41CE-A53B-2B47E9E3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788109"/>
            <a:ext cx="1015985" cy="1015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14E54-0DB7-4F1B-82A6-7E9C6EC0B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24" y="721368"/>
            <a:ext cx="1115381" cy="1115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DAABF7-0E43-48E1-B70C-53B2195C1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71" y="973099"/>
            <a:ext cx="830046" cy="6209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E29DAD-DFE8-42B4-8D6C-786D14386BDC}"/>
              </a:ext>
            </a:extLst>
          </p:cNvPr>
          <p:cNvSpPr/>
          <p:nvPr/>
        </p:nvSpPr>
        <p:spPr>
          <a:xfrm>
            <a:off x="0" y="2158034"/>
            <a:ext cx="12192000" cy="84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E2AD-0D59-4FCE-8C8B-30677C7AF150}"/>
              </a:ext>
            </a:extLst>
          </p:cNvPr>
          <p:cNvSpPr/>
          <p:nvPr/>
        </p:nvSpPr>
        <p:spPr>
          <a:xfrm>
            <a:off x="0" y="1977427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BE91-806F-4430-80C5-9FA2E32D5B7F}"/>
              </a:ext>
            </a:extLst>
          </p:cNvPr>
          <p:cNvSpPr txBox="1"/>
          <p:nvPr/>
        </p:nvSpPr>
        <p:spPr>
          <a:xfrm flipH="1">
            <a:off x="1148378" y="2328408"/>
            <a:ext cx="260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北雷村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4E42CC-9628-4A46-8A1D-980821F31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" y="2222622"/>
            <a:ext cx="711006" cy="6768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9AB6E5C-F6E1-4154-BFD7-87FB00DD2A74}"/>
              </a:ext>
            </a:extLst>
          </p:cNvPr>
          <p:cNvSpPr txBox="1"/>
          <p:nvPr/>
        </p:nvSpPr>
        <p:spPr>
          <a:xfrm flipH="1">
            <a:off x="9818696" y="2433853"/>
            <a:ext cx="8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常用</a:t>
            </a:r>
            <a:endParaRPr lang="zh-CN" altLang="en-US" sz="2000" b="1" dirty="0">
              <a:latin typeface="+mj-lt"/>
              <a:ea typeface="Adobe 繁黑體 Std B" panose="020B07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CDF7C-E03D-4954-8984-173BB2D02FDF}"/>
              </a:ext>
            </a:extLst>
          </p:cNvPr>
          <p:cNvSpPr txBox="1"/>
          <p:nvPr/>
        </p:nvSpPr>
        <p:spPr>
          <a:xfrm flipH="1">
            <a:off x="10626971" y="2411197"/>
            <a:ext cx="12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Adobe 繁黑體 Std B" panose="020B0700000000000000" pitchFamily="34" charset="-128"/>
              </a:rPr>
              <a:t>628m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5F4364-F4DF-4A0F-846B-727D9A7FCA2A}"/>
              </a:ext>
            </a:extLst>
          </p:cNvPr>
          <p:cNvSpPr/>
          <p:nvPr/>
        </p:nvSpPr>
        <p:spPr>
          <a:xfrm>
            <a:off x="-1" y="3575650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5499741-0E4B-4A40-99F2-F75E1BB925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01" y="193190"/>
            <a:ext cx="670973" cy="67097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1F2D44A-4F45-433C-9BC5-DC8B41EE1CDC}"/>
              </a:ext>
            </a:extLst>
          </p:cNvPr>
          <p:cNvSpPr txBox="1"/>
          <p:nvPr/>
        </p:nvSpPr>
        <p:spPr>
          <a:xfrm flipH="1">
            <a:off x="160209" y="3043496"/>
            <a:ext cx="15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173</a:t>
            </a:r>
            <a:r>
              <a:rPr lang="zh-CN" altLang="en-US" sz="2400" b="1" dirty="0"/>
              <a:t>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52805-1E70-4340-B564-4F62671EED2D}"/>
              </a:ext>
            </a:extLst>
          </p:cNvPr>
          <p:cNvSpPr txBox="1"/>
          <p:nvPr/>
        </p:nvSpPr>
        <p:spPr>
          <a:xfrm flipH="1">
            <a:off x="2796359" y="3125012"/>
            <a:ext cx="35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954D9E-C301-4629-B386-F55074EE4F01}"/>
              </a:ext>
            </a:extLst>
          </p:cNvPr>
          <p:cNvSpPr txBox="1"/>
          <p:nvPr/>
        </p:nvSpPr>
        <p:spPr>
          <a:xfrm flipH="1">
            <a:off x="10167509" y="2971666"/>
            <a:ext cx="87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1CB05F-5B68-46D6-B2E2-1AF5CFA1DC88}"/>
              </a:ext>
            </a:extLst>
          </p:cNvPr>
          <p:cNvSpPr/>
          <p:nvPr/>
        </p:nvSpPr>
        <p:spPr>
          <a:xfrm>
            <a:off x="8143567" y="3079459"/>
            <a:ext cx="138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等待发车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CE0741-2031-461A-8279-4B344405AB9B}"/>
              </a:ext>
            </a:extLst>
          </p:cNvPr>
          <p:cNvSpPr/>
          <p:nvPr/>
        </p:nvSpPr>
        <p:spPr>
          <a:xfrm>
            <a:off x="5740774" y="302943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A78F668-E8E5-4949-8C85-71C00350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320" y="3011972"/>
            <a:ext cx="606025" cy="60602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E3D0F35-14D5-4CCA-8B35-D3BB1C3F9B11}"/>
              </a:ext>
            </a:extLst>
          </p:cNvPr>
          <p:cNvSpPr txBox="1"/>
          <p:nvPr/>
        </p:nvSpPr>
        <p:spPr>
          <a:xfrm flipH="1">
            <a:off x="689732" y="1601080"/>
            <a:ext cx="12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57D945-36C8-40A7-808E-F45DA4DA3DCA}"/>
              </a:ext>
            </a:extLst>
          </p:cNvPr>
          <p:cNvSpPr/>
          <p:nvPr/>
        </p:nvSpPr>
        <p:spPr>
          <a:xfrm>
            <a:off x="3823799" y="1604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FEFAAA-82DC-4769-87C2-B93C53CEEC8D}"/>
              </a:ext>
            </a:extLst>
          </p:cNvPr>
          <p:cNvSpPr/>
          <p:nvPr/>
        </p:nvSpPr>
        <p:spPr>
          <a:xfrm>
            <a:off x="6846815" y="16010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共享单车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380224-0853-4C88-829B-55BAD37F471F}"/>
              </a:ext>
            </a:extLst>
          </p:cNvPr>
          <p:cNvSpPr/>
          <p:nvPr/>
        </p:nvSpPr>
        <p:spPr>
          <a:xfrm>
            <a:off x="10078029" y="16010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地图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F9199EB-2DBE-4EE4-BEEE-92037F963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" y="3753920"/>
            <a:ext cx="711006" cy="67687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F9923E3-1E1C-464F-A1FF-5EF36DD51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8" y="4332809"/>
            <a:ext cx="711006" cy="67687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F9E76E7-9300-48FC-B462-A95387801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4987380"/>
            <a:ext cx="711006" cy="6768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D13E14-8DFB-44BD-9A19-49486590E468}"/>
              </a:ext>
            </a:extLst>
          </p:cNvPr>
          <p:cNvSpPr txBox="1"/>
          <p:nvPr/>
        </p:nvSpPr>
        <p:spPr>
          <a:xfrm flipH="1">
            <a:off x="1139446" y="3856245"/>
            <a:ext cx="508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西安电子科技大学长安校区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42F2E-BF22-4A39-BDCB-8340498D8AF5}"/>
              </a:ext>
            </a:extLst>
          </p:cNvPr>
          <p:cNvSpPr/>
          <p:nvPr/>
        </p:nvSpPr>
        <p:spPr>
          <a:xfrm>
            <a:off x="1139446" y="51156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2E62EE-3466-4DBD-8008-77DDF587CC5B}"/>
              </a:ext>
            </a:extLst>
          </p:cNvPr>
          <p:cNvSpPr/>
          <p:nvPr/>
        </p:nvSpPr>
        <p:spPr>
          <a:xfrm>
            <a:off x="1148378" y="4439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西电科大西门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6588C5-1B90-4B49-8E3A-CD7952FBFEF2}"/>
              </a:ext>
            </a:extLst>
          </p:cNvPr>
          <p:cNvSpPr/>
          <p:nvPr/>
        </p:nvSpPr>
        <p:spPr>
          <a:xfrm>
            <a:off x="9818695" y="387601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附近</a:t>
            </a:r>
            <a:endParaRPr lang="zh-CN" altLang="en-US" sz="2000" b="1" dirty="0">
              <a:ea typeface="Adobe 繁黑體 Std B" panose="020B07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5E2837-D874-4AA2-9AA0-1E6397C9DED1}"/>
              </a:ext>
            </a:extLst>
          </p:cNvPr>
          <p:cNvSpPr/>
          <p:nvPr/>
        </p:nvSpPr>
        <p:spPr>
          <a:xfrm>
            <a:off x="10626971" y="389139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773m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4986F3-4CF1-4139-B5D2-9EB121A35B57}"/>
              </a:ext>
            </a:extLst>
          </p:cNvPr>
          <p:cNvSpPr/>
          <p:nvPr/>
        </p:nvSpPr>
        <p:spPr>
          <a:xfrm>
            <a:off x="10580484" y="4536753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1.0km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ECF0E4-8D7F-4A18-B0E2-8A366F14235C}"/>
              </a:ext>
            </a:extLst>
          </p:cNvPr>
          <p:cNvSpPr/>
          <p:nvPr/>
        </p:nvSpPr>
        <p:spPr>
          <a:xfrm>
            <a:off x="10565897" y="5187887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1.2km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584014C-EF47-4CB6-822C-0308BC3B3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1" y="5595871"/>
            <a:ext cx="711006" cy="6768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D46092A-1E77-4270-AD90-B41BCBCF1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6201036"/>
            <a:ext cx="711006" cy="67687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5321059-1CE2-4BFE-9247-F64BBACF5AEA}"/>
              </a:ext>
            </a:extLst>
          </p:cNvPr>
          <p:cNvSpPr/>
          <p:nvPr/>
        </p:nvSpPr>
        <p:spPr>
          <a:xfrm>
            <a:off x="1148378" y="57144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0409E5-6FD0-4B92-A6A4-6BF54A15C0BC}"/>
              </a:ext>
            </a:extLst>
          </p:cNvPr>
          <p:cNvSpPr/>
          <p:nvPr/>
        </p:nvSpPr>
        <p:spPr>
          <a:xfrm>
            <a:off x="1146953" y="63400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甘河村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A3C6BA-257F-42E1-B7CE-99D2F32D88DC}"/>
              </a:ext>
            </a:extLst>
          </p:cNvPr>
          <p:cNvSpPr/>
          <p:nvPr/>
        </p:nvSpPr>
        <p:spPr>
          <a:xfrm>
            <a:off x="10602686" y="58390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B4562-54C2-434E-A800-ECAE43DB7DF0}"/>
              </a:ext>
            </a:extLst>
          </p:cNvPr>
          <p:cNvSpPr/>
          <p:nvPr/>
        </p:nvSpPr>
        <p:spPr>
          <a:xfrm>
            <a:off x="10596416" y="6386262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088BA52-034F-4A9C-AD7B-33BBAB3115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26" y="1040309"/>
            <a:ext cx="1715555" cy="17155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11DFB6-B276-4E32-951A-82BC55C98EA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47" y="88812"/>
            <a:ext cx="828277" cy="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2E56-F1C5-41EF-A26C-BE7917AC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51F5F23-C72D-48AD-9C16-FD5F694FB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471"/>
            <a:ext cx="12192000" cy="699247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721D4F-E993-47D8-8D0E-09F3D0B2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200" y="-67235"/>
            <a:ext cx="685800" cy="552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9F694A-8351-4942-80ED-721993141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3" y="-134471"/>
            <a:ext cx="1715555" cy="17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F6F6BAF4-4C31-4890-B65D-B8F72E7CF581}"/>
              </a:ext>
            </a:extLst>
          </p:cNvPr>
          <p:cNvSpPr/>
          <p:nvPr/>
        </p:nvSpPr>
        <p:spPr>
          <a:xfrm>
            <a:off x="0" y="3730016"/>
            <a:ext cx="12192000" cy="314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B3EBEF-5C36-4000-8573-E4826AC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2"/>
            <a:ext cx="12192000" cy="197671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br>
              <a:rPr lang="zh-CN" altLang="en-US" sz="2800" b="1" dirty="0"/>
            </a:b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6F1CA-9F57-47C0-88A1-B7BB30A619A6}"/>
              </a:ext>
            </a:extLst>
          </p:cNvPr>
          <p:cNvSpPr txBox="1"/>
          <p:nvPr/>
        </p:nvSpPr>
        <p:spPr>
          <a:xfrm>
            <a:off x="397340" y="277253"/>
            <a:ext cx="1546425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  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0B718-7F5E-484A-B513-DCF198055B7A}"/>
              </a:ext>
            </a:extLst>
          </p:cNvPr>
          <p:cNvSpPr txBox="1"/>
          <p:nvPr/>
        </p:nvSpPr>
        <p:spPr>
          <a:xfrm>
            <a:off x="2155109" y="277253"/>
            <a:ext cx="655279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B52EC7-DC02-4996-AEE9-434ACC9C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8" y="350587"/>
            <a:ext cx="424143" cy="42414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FD2055-1AF1-4C93-92C5-FF84AF0E184B}"/>
              </a:ext>
            </a:extLst>
          </p:cNvPr>
          <p:cNvSpPr txBox="1"/>
          <p:nvPr/>
        </p:nvSpPr>
        <p:spPr>
          <a:xfrm>
            <a:off x="2487706" y="4963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DDA97E-29B1-4580-BE37-F39AF04D40CE}"/>
              </a:ext>
            </a:extLst>
          </p:cNvPr>
          <p:cNvSpPr txBox="1"/>
          <p:nvPr/>
        </p:nvSpPr>
        <p:spPr>
          <a:xfrm flipH="1">
            <a:off x="2812721" y="358432"/>
            <a:ext cx="42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搜索公交车站、线路、地点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8257FD-A7A9-4E72-B56D-425D54B2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14" y="901218"/>
            <a:ext cx="783502" cy="783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A5DBF7-5CC1-41CE-A53B-2B47E9E3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788109"/>
            <a:ext cx="1015985" cy="1015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14E54-0DB7-4F1B-82A6-7E9C6EC0B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24" y="721368"/>
            <a:ext cx="1115381" cy="1115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DAABF7-0E43-48E1-B70C-53B2195C1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71" y="973099"/>
            <a:ext cx="830046" cy="6209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E29DAD-DFE8-42B4-8D6C-786D14386BDC}"/>
              </a:ext>
            </a:extLst>
          </p:cNvPr>
          <p:cNvSpPr/>
          <p:nvPr/>
        </p:nvSpPr>
        <p:spPr>
          <a:xfrm>
            <a:off x="0" y="2158034"/>
            <a:ext cx="12192000" cy="84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E2AD-0D59-4FCE-8C8B-30677C7AF150}"/>
              </a:ext>
            </a:extLst>
          </p:cNvPr>
          <p:cNvSpPr/>
          <p:nvPr/>
        </p:nvSpPr>
        <p:spPr>
          <a:xfrm>
            <a:off x="0" y="1977427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BE91-806F-4430-80C5-9FA2E32D5B7F}"/>
              </a:ext>
            </a:extLst>
          </p:cNvPr>
          <p:cNvSpPr txBox="1"/>
          <p:nvPr/>
        </p:nvSpPr>
        <p:spPr>
          <a:xfrm flipH="1">
            <a:off x="1148378" y="2328408"/>
            <a:ext cx="260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北雷村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4E42CC-9628-4A46-8A1D-980821F31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" y="2222622"/>
            <a:ext cx="711006" cy="6768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9AB6E5C-F6E1-4154-BFD7-87FB00DD2A74}"/>
              </a:ext>
            </a:extLst>
          </p:cNvPr>
          <p:cNvSpPr txBox="1"/>
          <p:nvPr/>
        </p:nvSpPr>
        <p:spPr>
          <a:xfrm flipH="1">
            <a:off x="9818696" y="2433853"/>
            <a:ext cx="8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常用</a:t>
            </a:r>
            <a:endParaRPr lang="zh-CN" altLang="en-US" sz="2000" b="1" dirty="0">
              <a:latin typeface="+mj-lt"/>
              <a:ea typeface="Adobe 繁黑體 Std B" panose="020B07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CDF7C-E03D-4954-8984-173BB2D02FDF}"/>
              </a:ext>
            </a:extLst>
          </p:cNvPr>
          <p:cNvSpPr txBox="1"/>
          <p:nvPr/>
        </p:nvSpPr>
        <p:spPr>
          <a:xfrm flipH="1">
            <a:off x="10626971" y="2411197"/>
            <a:ext cx="12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Adobe 繁黑體 Std B" panose="020B0700000000000000" pitchFamily="34" charset="-128"/>
              </a:rPr>
              <a:t>628m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5F4364-F4DF-4A0F-846B-727D9A7FCA2A}"/>
              </a:ext>
            </a:extLst>
          </p:cNvPr>
          <p:cNvSpPr/>
          <p:nvPr/>
        </p:nvSpPr>
        <p:spPr>
          <a:xfrm>
            <a:off x="-1" y="3575650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5499741-0E4B-4A40-99F2-F75E1BB925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01" y="193190"/>
            <a:ext cx="670973" cy="67097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1F2D44A-4F45-433C-9BC5-DC8B41EE1CDC}"/>
              </a:ext>
            </a:extLst>
          </p:cNvPr>
          <p:cNvSpPr txBox="1"/>
          <p:nvPr/>
        </p:nvSpPr>
        <p:spPr>
          <a:xfrm flipH="1">
            <a:off x="160209" y="3043496"/>
            <a:ext cx="15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173</a:t>
            </a:r>
            <a:r>
              <a:rPr lang="zh-CN" altLang="en-US" sz="2400" b="1" dirty="0"/>
              <a:t>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52805-1E70-4340-B564-4F62671EED2D}"/>
              </a:ext>
            </a:extLst>
          </p:cNvPr>
          <p:cNvSpPr txBox="1"/>
          <p:nvPr/>
        </p:nvSpPr>
        <p:spPr>
          <a:xfrm flipH="1">
            <a:off x="2796359" y="3125012"/>
            <a:ext cx="35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954D9E-C301-4629-B386-F55074EE4F01}"/>
              </a:ext>
            </a:extLst>
          </p:cNvPr>
          <p:cNvSpPr txBox="1"/>
          <p:nvPr/>
        </p:nvSpPr>
        <p:spPr>
          <a:xfrm flipH="1">
            <a:off x="10167509" y="2971666"/>
            <a:ext cx="87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1CB05F-5B68-46D6-B2E2-1AF5CFA1DC88}"/>
              </a:ext>
            </a:extLst>
          </p:cNvPr>
          <p:cNvSpPr/>
          <p:nvPr/>
        </p:nvSpPr>
        <p:spPr>
          <a:xfrm>
            <a:off x="8143567" y="3079459"/>
            <a:ext cx="138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等待发车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CE0741-2031-461A-8279-4B344405AB9B}"/>
              </a:ext>
            </a:extLst>
          </p:cNvPr>
          <p:cNvSpPr/>
          <p:nvPr/>
        </p:nvSpPr>
        <p:spPr>
          <a:xfrm>
            <a:off x="5740774" y="302943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A78F668-E8E5-4949-8C85-71C00350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320" y="3011972"/>
            <a:ext cx="606025" cy="60602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E3D0F35-14D5-4CCA-8B35-D3BB1C3F9B11}"/>
              </a:ext>
            </a:extLst>
          </p:cNvPr>
          <p:cNvSpPr txBox="1"/>
          <p:nvPr/>
        </p:nvSpPr>
        <p:spPr>
          <a:xfrm flipH="1">
            <a:off x="689732" y="1601080"/>
            <a:ext cx="12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57D945-36C8-40A7-808E-F45DA4DA3DCA}"/>
              </a:ext>
            </a:extLst>
          </p:cNvPr>
          <p:cNvSpPr/>
          <p:nvPr/>
        </p:nvSpPr>
        <p:spPr>
          <a:xfrm>
            <a:off x="3823799" y="1604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FEFAAA-82DC-4769-87C2-B93C53CEEC8D}"/>
              </a:ext>
            </a:extLst>
          </p:cNvPr>
          <p:cNvSpPr/>
          <p:nvPr/>
        </p:nvSpPr>
        <p:spPr>
          <a:xfrm>
            <a:off x="6846815" y="16010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共享单车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380224-0853-4C88-829B-55BAD37F471F}"/>
              </a:ext>
            </a:extLst>
          </p:cNvPr>
          <p:cNvSpPr/>
          <p:nvPr/>
        </p:nvSpPr>
        <p:spPr>
          <a:xfrm>
            <a:off x="10078029" y="16010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地图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F9199EB-2DBE-4EE4-BEEE-92037F963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" y="3753920"/>
            <a:ext cx="711006" cy="67687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F9923E3-1E1C-464F-A1FF-5EF36DD51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8" y="4332809"/>
            <a:ext cx="711006" cy="67687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F9E76E7-9300-48FC-B462-A95387801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4987380"/>
            <a:ext cx="711006" cy="6768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D13E14-8DFB-44BD-9A19-49486590E468}"/>
              </a:ext>
            </a:extLst>
          </p:cNvPr>
          <p:cNvSpPr txBox="1"/>
          <p:nvPr/>
        </p:nvSpPr>
        <p:spPr>
          <a:xfrm flipH="1">
            <a:off x="1139446" y="3856245"/>
            <a:ext cx="508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西安电子科技大学长安校区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42F2E-BF22-4A39-BDCB-8340498D8AF5}"/>
              </a:ext>
            </a:extLst>
          </p:cNvPr>
          <p:cNvSpPr/>
          <p:nvPr/>
        </p:nvSpPr>
        <p:spPr>
          <a:xfrm>
            <a:off x="1139446" y="51156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2E62EE-3466-4DBD-8008-77DDF587CC5B}"/>
              </a:ext>
            </a:extLst>
          </p:cNvPr>
          <p:cNvSpPr/>
          <p:nvPr/>
        </p:nvSpPr>
        <p:spPr>
          <a:xfrm>
            <a:off x="1148378" y="4439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西电科大西门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6588C5-1B90-4B49-8E3A-CD7952FBFEF2}"/>
              </a:ext>
            </a:extLst>
          </p:cNvPr>
          <p:cNvSpPr/>
          <p:nvPr/>
        </p:nvSpPr>
        <p:spPr>
          <a:xfrm>
            <a:off x="9818695" y="387601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附近</a:t>
            </a:r>
            <a:endParaRPr lang="zh-CN" altLang="en-US" sz="2000" b="1" dirty="0">
              <a:ea typeface="Adobe 繁黑體 Std B" panose="020B07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5E2837-D874-4AA2-9AA0-1E6397C9DED1}"/>
              </a:ext>
            </a:extLst>
          </p:cNvPr>
          <p:cNvSpPr/>
          <p:nvPr/>
        </p:nvSpPr>
        <p:spPr>
          <a:xfrm>
            <a:off x="10626971" y="389139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773m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4986F3-4CF1-4139-B5D2-9EB121A35B57}"/>
              </a:ext>
            </a:extLst>
          </p:cNvPr>
          <p:cNvSpPr/>
          <p:nvPr/>
        </p:nvSpPr>
        <p:spPr>
          <a:xfrm>
            <a:off x="10580484" y="4536753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1.0km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ECF0E4-8D7F-4A18-B0E2-8A366F14235C}"/>
              </a:ext>
            </a:extLst>
          </p:cNvPr>
          <p:cNvSpPr/>
          <p:nvPr/>
        </p:nvSpPr>
        <p:spPr>
          <a:xfrm>
            <a:off x="10565897" y="5187887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1.2km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584014C-EF47-4CB6-822C-0308BC3B3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1" y="5595871"/>
            <a:ext cx="711006" cy="6768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D46092A-1E77-4270-AD90-B41BCBCF1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6201036"/>
            <a:ext cx="711006" cy="67687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5321059-1CE2-4BFE-9247-F64BBACF5AEA}"/>
              </a:ext>
            </a:extLst>
          </p:cNvPr>
          <p:cNvSpPr/>
          <p:nvPr/>
        </p:nvSpPr>
        <p:spPr>
          <a:xfrm>
            <a:off x="1148378" y="57144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0409E5-6FD0-4B92-A6A4-6BF54A15C0BC}"/>
              </a:ext>
            </a:extLst>
          </p:cNvPr>
          <p:cNvSpPr/>
          <p:nvPr/>
        </p:nvSpPr>
        <p:spPr>
          <a:xfrm>
            <a:off x="1146953" y="63400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甘河村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A3C6BA-257F-42E1-B7CE-99D2F32D88DC}"/>
              </a:ext>
            </a:extLst>
          </p:cNvPr>
          <p:cNvSpPr/>
          <p:nvPr/>
        </p:nvSpPr>
        <p:spPr>
          <a:xfrm>
            <a:off x="10602686" y="58390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B4562-54C2-434E-A800-ECAE43DB7DF0}"/>
              </a:ext>
            </a:extLst>
          </p:cNvPr>
          <p:cNvSpPr/>
          <p:nvPr/>
        </p:nvSpPr>
        <p:spPr>
          <a:xfrm>
            <a:off x="10596416" y="6386262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811DFB6-B276-4E32-951A-82BC55C98EA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47" y="88812"/>
            <a:ext cx="828277" cy="828277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088BA52-034F-4A9C-AD7B-33BBAB3115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498" y="193552"/>
            <a:ext cx="1715555" cy="17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9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25A6B-7F96-49BB-8935-E7C9267E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9037"/>
            <a:ext cx="12192000" cy="107576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74B05-7E85-4CF6-8DCA-BCBBDDEC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29914"/>
            <a:ext cx="12192000" cy="107576"/>
          </a:xfrm>
          <a:solidFill>
            <a:schemeClr val="bg1">
              <a:lumMod val="95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7D731E-A4A3-4769-9CD2-179FBE65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65" y="679480"/>
            <a:ext cx="828277" cy="8282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FA992-C625-4CED-BA5F-B8949DD1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264" y="38901"/>
            <a:ext cx="559878" cy="559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9BA6BC-FD82-4197-BAF2-28FC61D06757}"/>
              </a:ext>
            </a:extLst>
          </p:cNvPr>
          <p:cNvSpPr txBox="1"/>
          <p:nvPr/>
        </p:nvSpPr>
        <p:spPr>
          <a:xfrm flipH="1">
            <a:off x="408858" y="347640"/>
            <a:ext cx="183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点击登录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B43FE8-612A-4F8F-AC70-E20052588237}"/>
              </a:ext>
            </a:extLst>
          </p:cNvPr>
          <p:cNvSpPr txBox="1"/>
          <p:nvPr/>
        </p:nvSpPr>
        <p:spPr>
          <a:xfrm flipH="1">
            <a:off x="1040801" y="1587565"/>
            <a:ext cx="163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能量值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A77C78-53D4-4440-BA2B-0545AD195498}"/>
              </a:ext>
            </a:extLst>
          </p:cNvPr>
          <p:cNvSpPr txBox="1"/>
          <p:nvPr/>
        </p:nvSpPr>
        <p:spPr>
          <a:xfrm flipH="1">
            <a:off x="1327257" y="1337163"/>
            <a:ext cx="163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2ED1E9-21FD-41DB-BF86-179B98E34F26}"/>
              </a:ext>
            </a:extLst>
          </p:cNvPr>
          <p:cNvSpPr txBox="1"/>
          <p:nvPr/>
        </p:nvSpPr>
        <p:spPr>
          <a:xfrm flipH="1">
            <a:off x="3139920" y="1110511"/>
            <a:ext cx="183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|</a:t>
            </a:r>
          </a:p>
          <a:p>
            <a:r>
              <a:rPr lang="en-US" altLang="zh-CN" sz="2800" dirty="0">
                <a:latin typeface="+mn-ea"/>
              </a:rPr>
              <a:t>|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B30CF5-3829-4D05-AF6F-28570D0B23EF}"/>
              </a:ext>
            </a:extLst>
          </p:cNvPr>
          <p:cNvSpPr txBox="1"/>
          <p:nvPr/>
        </p:nvSpPr>
        <p:spPr>
          <a:xfrm flipH="1">
            <a:off x="4976721" y="1567656"/>
            <a:ext cx="163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话题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42E448-5E75-4DDD-83A5-48AF44CF3B80}"/>
              </a:ext>
            </a:extLst>
          </p:cNvPr>
          <p:cNvSpPr txBox="1"/>
          <p:nvPr/>
        </p:nvSpPr>
        <p:spPr>
          <a:xfrm flipH="1">
            <a:off x="5146460" y="1314399"/>
            <a:ext cx="163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EA2BF0-6F1F-4C1E-99C0-F2F0BF7B0965}"/>
              </a:ext>
            </a:extLst>
          </p:cNvPr>
          <p:cNvSpPr txBox="1"/>
          <p:nvPr/>
        </p:nvSpPr>
        <p:spPr>
          <a:xfrm flipH="1">
            <a:off x="7305401" y="1044775"/>
            <a:ext cx="183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|</a:t>
            </a:r>
          </a:p>
          <a:p>
            <a:r>
              <a:rPr lang="en-US" altLang="zh-CN" sz="2800" dirty="0">
                <a:latin typeface="+mn-ea"/>
              </a:rPr>
              <a:t>|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9E481B-DEE7-44D8-82B9-F6508269B1CF}"/>
              </a:ext>
            </a:extLst>
          </p:cNvPr>
          <p:cNvSpPr txBox="1"/>
          <p:nvPr/>
        </p:nvSpPr>
        <p:spPr>
          <a:xfrm flipH="1">
            <a:off x="8932898" y="1587565"/>
            <a:ext cx="163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贡献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6C41D-293E-4929-8F02-43481223FF0B}"/>
              </a:ext>
            </a:extLst>
          </p:cNvPr>
          <p:cNvSpPr txBox="1"/>
          <p:nvPr/>
        </p:nvSpPr>
        <p:spPr>
          <a:xfrm flipH="1">
            <a:off x="9107848" y="1314399"/>
            <a:ext cx="163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A509C1-59F8-438C-AD04-7F939C04A2E0}"/>
              </a:ext>
            </a:extLst>
          </p:cNvPr>
          <p:cNvSpPr txBox="1"/>
          <p:nvPr/>
        </p:nvSpPr>
        <p:spPr>
          <a:xfrm flipH="1">
            <a:off x="1040796" y="4309477"/>
            <a:ext cx="163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切换城市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657986-1497-4417-A041-E89005061B16}"/>
              </a:ext>
            </a:extLst>
          </p:cNvPr>
          <p:cNvSpPr txBox="1"/>
          <p:nvPr/>
        </p:nvSpPr>
        <p:spPr>
          <a:xfrm flipH="1">
            <a:off x="10008506" y="4269165"/>
            <a:ext cx="163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上车提醒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DE1DEB-8259-4606-9825-B9A72938A088}"/>
              </a:ext>
            </a:extLst>
          </p:cNvPr>
          <p:cNvSpPr txBox="1"/>
          <p:nvPr/>
        </p:nvSpPr>
        <p:spPr>
          <a:xfrm flipH="1">
            <a:off x="1040796" y="5185638"/>
            <a:ext cx="163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好评鼓励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3CFEC7-886C-413E-AFEF-EA29EBD84E07}"/>
              </a:ext>
            </a:extLst>
          </p:cNvPr>
          <p:cNvSpPr txBox="1"/>
          <p:nvPr/>
        </p:nvSpPr>
        <p:spPr>
          <a:xfrm flipH="1">
            <a:off x="10008506" y="5143491"/>
            <a:ext cx="163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帮助与反馈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955D4D-BF1E-40CF-881F-3EB6C2040C2B}"/>
              </a:ext>
            </a:extLst>
          </p:cNvPr>
          <p:cNvSpPr txBox="1"/>
          <p:nvPr/>
        </p:nvSpPr>
        <p:spPr>
          <a:xfrm flipH="1">
            <a:off x="1040796" y="5988051"/>
            <a:ext cx="163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设置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7C8A914-21EF-4BCC-8B22-5C3FEF09C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7" y="5990510"/>
            <a:ext cx="330730" cy="33073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943BE8-4264-4F1A-9558-9656756C0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749" y="4309477"/>
            <a:ext cx="330730" cy="35979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9BA2CF9-F9ED-4710-B637-A3168C2B6484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2" y="5143491"/>
            <a:ext cx="410455" cy="5476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03B12F-2098-43B4-A5C0-68576F5A06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8" t="4450" r="40141" b="70723"/>
          <a:stretch/>
        </p:blipFill>
        <p:spPr>
          <a:xfrm>
            <a:off x="255494" y="4235661"/>
            <a:ext cx="785302" cy="5476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7C14C51-0F97-4F6C-ABEF-79FA55475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84" y="5175849"/>
            <a:ext cx="589281" cy="5892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5C0EAF2-0848-48D4-84BF-A5E4588D2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50" y="2434784"/>
            <a:ext cx="392652" cy="51968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B4D3E91-118E-4149-8112-6232A62353B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284" r="-5242" b="36680"/>
          <a:stretch/>
        </p:blipFill>
        <p:spPr>
          <a:xfrm>
            <a:off x="5146460" y="2434784"/>
            <a:ext cx="697307" cy="51968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5136F8E-FF40-4181-9AF1-B6022C101E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76" y="2448178"/>
            <a:ext cx="441189" cy="49289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FAA8491-C2EA-4505-BEF8-4485EF35D5BA}"/>
              </a:ext>
            </a:extLst>
          </p:cNvPr>
          <p:cNvSpPr txBox="1"/>
          <p:nvPr/>
        </p:nvSpPr>
        <p:spPr>
          <a:xfrm>
            <a:off x="570699" y="2961875"/>
            <a:ext cx="125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积分商城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5CA914-C86F-4D9E-A411-833C807D5180}"/>
              </a:ext>
            </a:extLst>
          </p:cNvPr>
          <p:cNvSpPr/>
          <p:nvPr/>
        </p:nvSpPr>
        <p:spPr>
          <a:xfrm>
            <a:off x="4988004" y="29618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能量任务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07AD33-9A31-442F-95E2-AC0AC29E73B0}"/>
              </a:ext>
            </a:extLst>
          </p:cNvPr>
          <p:cNvSpPr/>
          <p:nvPr/>
        </p:nvSpPr>
        <p:spPr>
          <a:xfrm>
            <a:off x="10189013" y="29618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今日红包</a:t>
            </a:r>
          </a:p>
        </p:txBody>
      </p:sp>
    </p:spTree>
    <p:extLst>
      <p:ext uri="{BB962C8B-B14F-4D97-AF65-F5344CB8AC3E}">
        <p14:creationId xmlns:p14="http://schemas.microsoft.com/office/powerpoint/2010/main" val="285389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accent6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D5EF5C9-836D-4432-8FC8-FC302CC2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93" y="2474349"/>
            <a:ext cx="3843413" cy="27847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18144-2772-4C7D-9607-1D5F841F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058" y="2766231"/>
            <a:ext cx="5527881" cy="1325538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000" dirty="0"/>
              <a:t> 账号：</a:t>
            </a:r>
            <a:r>
              <a:rPr lang="en-US" altLang="zh-CN" sz="4000" dirty="0"/>
              <a:t>xxxxxxxxxx</a:t>
            </a:r>
          </a:p>
          <a:p>
            <a:pPr marL="0" indent="0">
              <a:buNone/>
            </a:pPr>
            <a:r>
              <a:rPr lang="zh-CN" altLang="en-US" sz="4000" dirty="0"/>
              <a:t> 密码：</a:t>
            </a:r>
            <a:r>
              <a:rPr lang="en-US" altLang="zh-CN" sz="4000" dirty="0"/>
              <a:t>xxxxxxxxxxxx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C9D844-528B-47C5-8AA7-7E53AD513839}"/>
              </a:ext>
            </a:extLst>
          </p:cNvPr>
          <p:cNvSpPr txBox="1"/>
          <p:nvPr/>
        </p:nvSpPr>
        <p:spPr>
          <a:xfrm>
            <a:off x="4450080" y="1181687"/>
            <a:ext cx="32918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城市</a:t>
            </a:r>
            <a:r>
              <a:rPr lang="en-US" altLang="zh-CN" sz="60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BUS</a:t>
            </a:r>
            <a:endParaRPr lang="zh-CN" altLang="en-US" sz="60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E485D5-1CC3-487C-BF8C-0070005A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176" y="4810255"/>
            <a:ext cx="1552725" cy="1552725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BBCF16-8C5F-4DA1-8AB9-39C896AD5B1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harpenSoften amount="-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6" y="2766231"/>
            <a:ext cx="1258977" cy="1258977"/>
          </a:xfrm>
          <a:prstGeom prst="rect">
            <a:avLst/>
          </a:prstGeom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61BADE-82C3-4D69-920A-12AE2E0BCFF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93" y="5888134"/>
            <a:ext cx="749665" cy="7496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035F57-381D-41E1-A866-5968BF53652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34" y="5888134"/>
            <a:ext cx="749665" cy="7496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3A6578-4BED-4763-9E99-61DBE5B30CBA}"/>
              </a:ext>
            </a:extLst>
          </p:cNvPr>
          <p:cNvSpPr txBox="1"/>
          <p:nvPr/>
        </p:nvSpPr>
        <p:spPr>
          <a:xfrm flipH="1">
            <a:off x="5260657" y="5676313"/>
            <a:ext cx="18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</a:t>
            </a:r>
            <a:r>
              <a:rPr lang="zh-CN" altLang="en-US" b="1" dirty="0"/>
              <a:t>其他登录</a:t>
            </a:r>
            <a:r>
              <a:rPr lang="en-US" altLang="zh-CN" b="1" dirty="0"/>
              <a:t>-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49DE5A-2FB4-4CEA-A88F-A7F50C06D7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80" y="3390636"/>
            <a:ext cx="1842868" cy="18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F6F6BAF4-4C31-4890-B65D-B8F72E7CF581}"/>
              </a:ext>
            </a:extLst>
          </p:cNvPr>
          <p:cNvSpPr/>
          <p:nvPr/>
        </p:nvSpPr>
        <p:spPr>
          <a:xfrm>
            <a:off x="0" y="5042236"/>
            <a:ext cx="12192000" cy="1799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B3EBEF-5C36-4000-8573-E4826AC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2"/>
            <a:ext cx="12192000" cy="197671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br>
              <a:rPr lang="zh-CN" altLang="en-US" sz="2800" b="1" dirty="0"/>
            </a:b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6F1CA-9F57-47C0-88A1-B7BB30A619A6}"/>
              </a:ext>
            </a:extLst>
          </p:cNvPr>
          <p:cNvSpPr txBox="1"/>
          <p:nvPr/>
        </p:nvSpPr>
        <p:spPr>
          <a:xfrm>
            <a:off x="397340" y="277253"/>
            <a:ext cx="1546425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  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0B718-7F5E-484A-B513-DCF198055B7A}"/>
              </a:ext>
            </a:extLst>
          </p:cNvPr>
          <p:cNvSpPr txBox="1"/>
          <p:nvPr/>
        </p:nvSpPr>
        <p:spPr>
          <a:xfrm>
            <a:off x="2155109" y="277253"/>
            <a:ext cx="655279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B52EC7-DC02-4996-AEE9-434ACC9C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8" y="350587"/>
            <a:ext cx="424143" cy="42414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FD2055-1AF1-4C93-92C5-FF84AF0E184B}"/>
              </a:ext>
            </a:extLst>
          </p:cNvPr>
          <p:cNvSpPr txBox="1"/>
          <p:nvPr/>
        </p:nvSpPr>
        <p:spPr>
          <a:xfrm>
            <a:off x="2487706" y="4963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DDA97E-29B1-4580-BE37-F39AF04D40CE}"/>
              </a:ext>
            </a:extLst>
          </p:cNvPr>
          <p:cNvSpPr txBox="1"/>
          <p:nvPr/>
        </p:nvSpPr>
        <p:spPr>
          <a:xfrm flipH="1">
            <a:off x="2812721" y="358432"/>
            <a:ext cx="42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搜索公交车站、线路、地点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6552C3-DC68-43CF-8800-99602CE5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23" y="133902"/>
            <a:ext cx="1842868" cy="1842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8257FD-A7A9-4E72-B56D-425D54B20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14" y="901218"/>
            <a:ext cx="783502" cy="783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A5DBF7-5CC1-41CE-A53B-2B47E9E3E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788109"/>
            <a:ext cx="1015985" cy="1015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14E54-0DB7-4F1B-82A6-7E9C6EC0B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24" y="721368"/>
            <a:ext cx="1115381" cy="1115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DAABF7-0E43-48E1-B70C-53B2195C1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71" y="973099"/>
            <a:ext cx="830046" cy="6209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E29DAD-DFE8-42B4-8D6C-786D14386BDC}"/>
              </a:ext>
            </a:extLst>
          </p:cNvPr>
          <p:cNvSpPr/>
          <p:nvPr/>
        </p:nvSpPr>
        <p:spPr>
          <a:xfrm>
            <a:off x="0" y="2158034"/>
            <a:ext cx="12192000" cy="84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E2AD-0D59-4FCE-8C8B-30677C7AF150}"/>
              </a:ext>
            </a:extLst>
          </p:cNvPr>
          <p:cNvSpPr/>
          <p:nvPr/>
        </p:nvSpPr>
        <p:spPr>
          <a:xfrm>
            <a:off x="0" y="1977427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BE91-806F-4430-80C5-9FA2E32D5B7F}"/>
              </a:ext>
            </a:extLst>
          </p:cNvPr>
          <p:cNvSpPr txBox="1"/>
          <p:nvPr/>
        </p:nvSpPr>
        <p:spPr>
          <a:xfrm flipH="1">
            <a:off x="1148378" y="2328408"/>
            <a:ext cx="260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西电科大西门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4E42CC-9628-4A46-8A1D-980821F31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" y="2222622"/>
            <a:ext cx="711006" cy="6768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9AB6E5C-F6E1-4154-BFD7-87FB00DD2A74}"/>
              </a:ext>
            </a:extLst>
          </p:cNvPr>
          <p:cNvSpPr txBox="1"/>
          <p:nvPr/>
        </p:nvSpPr>
        <p:spPr>
          <a:xfrm flipH="1">
            <a:off x="9818696" y="2433853"/>
            <a:ext cx="8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附近</a:t>
            </a:r>
            <a:endParaRPr lang="zh-CN" altLang="en-US" sz="2000" b="1" dirty="0">
              <a:latin typeface="+mj-lt"/>
              <a:ea typeface="Adobe 繁黑體 Std B" panose="020B07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CDF7C-E03D-4954-8984-173BB2D02FDF}"/>
              </a:ext>
            </a:extLst>
          </p:cNvPr>
          <p:cNvSpPr txBox="1"/>
          <p:nvPr/>
        </p:nvSpPr>
        <p:spPr>
          <a:xfrm flipH="1">
            <a:off x="10626971" y="2411197"/>
            <a:ext cx="12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Adobe 繁黑體 Std B" panose="020B0700000000000000" pitchFamily="34" charset="-128"/>
              </a:rPr>
              <a:t>542m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5F4364-F4DF-4A0F-846B-727D9A7FCA2A}"/>
              </a:ext>
            </a:extLst>
          </p:cNvPr>
          <p:cNvSpPr/>
          <p:nvPr/>
        </p:nvSpPr>
        <p:spPr>
          <a:xfrm>
            <a:off x="0" y="4880262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5499741-0E4B-4A40-99F2-F75E1BB925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01" y="193190"/>
            <a:ext cx="670973" cy="67097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1F2D44A-4F45-433C-9BC5-DC8B41EE1CDC}"/>
              </a:ext>
            </a:extLst>
          </p:cNvPr>
          <p:cNvSpPr txBox="1"/>
          <p:nvPr/>
        </p:nvSpPr>
        <p:spPr>
          <a:xfrm flipH="1">
            <a:off x="160209" y="3043496"/>
            <a:ext cx="15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草堂专线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52805-1E70-4340-B564-4F62671EED2D}"/>
              </a:ext>
            </a:extLst>
          </p:cNvPr>
          <p:cNvSpPr txBox="1"/>
          <p:nvPr/>
        </p:nvSpPr>
        <p:spPr>
          <a:xfrm flipH="1">
            <a:off x="2441260" y="3084540"/>
            <a:ext cx="35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11DB36-6A5E-4FD5-8E13-9463878D177F}"/>
              </a:ext>
            </a:extLst>
          </p:cNvPr>
          <p:cNvSpPr txBox="1"/>
          <p:nvPr/>
        </p:nvSpPr>
        <p:spPr>
          <a:xfrm flipH="1">
            <a:off x="170881" y="3619406"/>
            <a:ext cx="162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lt"/>
              </a:rPr>
              <a:t>高新</a:t>
            </a:r>
            <a:r>
              <a:rPr lang="en-US" altLang="zh-CN" sz="2400" b="1" dirty="0">
                <a:latin typeface="+mj-lt"/>
              </a:rPr>
              <a:t>6</a:t>
            </a:r>
            <a:r>
              <a:rPr lang="zh-CN" altLang="en-US" sz="2400" b="1" dirty="0">
                <a:latin typeface="+mj-lt"/>
              </a:rPr>
              <a:t>号线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5BA0A4-C9EF-487A-B914-B78CB60A5025}"/>
              </a:ext>
            </a:extLst>
          </p:cNvPr>
          <p:cNvSpPr txBox="1"/>
          <p:nvPr/>
        </p:nvSpPr>
        <p:spPr>
          <a:xfrm>
            <a:off x="170881" y="4236092"/>
            <a:ext cx="213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lt"/>
              </a:rPr>
              <a:t>高新</a:t>
            </a:r>
            <a:r>
              <a:rPr lang="en-US" altLang="zh-CN" sz="2400" b="1" dirty="0">
                <a:latin typeface="+mj-lt"/>
              </a:rPr>
              <a:t>7</a:t>
            </a:r>
            <a:r>
              <a:rPr lang="zh-CN" altLang="en-US" sz="2400" b="1" dirty="0">
                <a:latin typeface="+mj-lt"/>
              </a:rPr>
              <a:t>号线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51CFAC-8EA4-4BA2-8D2D-8051FA207C7E}"/>
              </a:ext>
            </a:extLst>
          </p:cNvPr>
          <p:cNvSpPr txBox="1"/>
          <p:nvPr/>
        </p:nvSpPr>
        <p:spPr>
          <a:xfrm flipH="1">
            <a:off x="2441260" y="3695811"/>
            <a:ext cx="19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  <a:p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EECEBB-6F6A-4776-B9AC-145BF196DE5C}"/>
              </a:ext>
            </a:extLst>
          </p:cNvPr>
          <p:cNvSpPr txBox="1"/>
          <p:nvPr/>
        </p:nvSpPr>
        <p:spPr>
          <a:xfrm flipH="1">
            <a:off x="2441260" y="4293686"/>
            <a:ext cx="213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954D9E-C301-4629-B386-F55074EE4F01}"/>
              </a:ext>
            </a:extLst>
          </p:cNvPr>
          <p:cNvSpPr txBox="1"/>
          <p:nvPr/>
        </p:nvSpPr>
        <p:spPr>
          <a:xfrm flipH="1">
            <a:off x="10156956" y="3109646"/>
            <a:ext cx="870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BE85A6-EFEB-4A26-A2DF-45BA6E41C179}"/>
              </a:ext>
            </a:extLst>
          </p:cNvPr>
          <p:cNvSpPr txBox="1"/>
          <p:nvPr/>
        </p:nvSpPr>
        <p:spPr>
          <a:xfrm>
            <a:off x="5772314" y="3654345"/>
            <a:ext cx="8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EC66F60-7B79-4B09-8913-5A208D8E3B4B}"/>
              </a:ext>
            </a:extLst>
          </p:cNvPr>
          <p:cNvSpPr/>
          <p:nvPr/>
        </p:nvSpPr>
        <p:spPr>
          <a:xfrm>
            <a:off x="5795904" y="424751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1CB05F-5B68-46D6-B2E2-1AF5CFA1DC88}"/>
              </a:ext>
            </a:extLst>
          </p:cNvPr>
          <p:cNvSpPr/>
          <p:nvPr/>
        </p:nvSpPr>
        <p:spPr>
          <a:xfrm>
            <a:off x="8143567" y="3079459"/>
            <a:ext cx="138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尚未开通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CAABF6C-FABE-4DAD-91DB-A4D91C8352FB}"/>
              </a:ext>
            </a:extLst>
          </p:cNvPr>
          <p:cNvSpPr/>
          <p:nvPr/>
        </p:nvSpPr>
        <p:spPr>
          <a:xfrm>
            <a:off x="8143567" y="36641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尚未开通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C7C943-2681-4816-89C2-ACC99185181C}"/>
              </a:ext>
            </a:extLst>
          </p:cNvPr>
          <p:cNvSpPr/>
          <p:nvPr/>
        </p:nvSpPr>
        <p:spPr>
          <a:xfrm>
            <a:off x="8143567" y="42598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尚未开通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CE0741-2031-461A-8279-4B344405AB9B}"/>
              </a:ext>
            </a:extLst>
          </p:cNvPr>
          <p:cNvSpPr/>
          <p:nvPr/>
        </p:nvSpPr>
        <p:spPr>
          <a:xfrm>
            <a:off x="5740774" y="302943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A78F668-E8E5-4949-8C85-71C0035024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592" y="3038650"/>
            <a:ext cx="606025" cy="6060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2EE26D1-8183-49FD-A9DF-7EE301E20B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589" y="3585532"/>
            <a:ext cx="606025" cy="60602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D5EB64D-2A28-4EF4-8BC3-E00AEAC7618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590" y="4132414"/>
            <a:ext cx="606025" cy="60602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E3D0F35-14D5-4CCA-8B35-D3BB1C3F9B11}"/>
              </a:ext>
            </a:extLst>
          </p:cNvPr>
          <p:cNvSpPr txBox="1"/>
          <p:nvPr/>
        </p:nvSpPr>
        <p:spPr>
          <a:xfrm flipH="1">
            <a:off x="689732" y="1601080"/>
            <a:ext cx="12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57D945-36C8-40A7-808E-F45DA4DA3DCA}"/>
              </a:ext>
            </a:extLst>
          </p:cNvPr>
          <p:cNvSpPr/>
          <p:nvPr/>
        </p:nvSpPr>
        <p:spPr>
          <a:xfrm>
            <a:off x="3823799" y="1604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FEFAAA-82DC-4769-87C2-B93C53CEEC8D}"/>
              </a:ext>
            </a:extLst>
          </p:cNvPr>
          <p:cNvSpPr/>
          <p:nvPr/>
        </p:nvSpPr>
        <p:spPr>
          <a:xfrm>
            <a:off x="6846815" y="16010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共享单车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380224-0853-4C88-829B-55BAD37F471F}"/>
              </a:ext>
            </a:extLst>
          </p:cNvPr>
          <p:cNvSpPr/>
          <p:nvPr/>
        </p:nvSpPr>
        <p:spPr>
          <a:xfrm>
            <a:off x="10078029" y="16010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地图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F9199EB-2DBE-4EE4-BEEE-92037F963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2" y="5017051"/>
            <a:ext cx="711006" cy="67687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F9923E3-1E1C-464F-A1FF-5EF36DD51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2" y="5619983"/>
            <a:ext cx="711006" cy="67687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F9E76E7-9300-48FC-B462-A95387801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2" y="6238992"/>
            <a:ext cx="711006" cy="6768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D13E14-8DFB-44BD-9A19-49486590E468}"/>
              </a:ext>
            </a:extLst>
          </p:cNvPr>
          <p:cNvSpPr txBox="1"/>
          <p:nvPr/>
        </p:nvSpPr>
        <p:spPr>
          <a:xfrm flipH="1">
            <a:off x="1170552" y="5167057"/>
            <a:ext cx="145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42F2E-BF22-4A39-BDCB-8340498D8AF5}"/>
              </a:ext>
            </a:extLst>
          </p:cNvPr>
          <p:cNvSpPr/>
          <p:nvPr/>
        </p:nvSpPr>
        <p:spPr>
          <a:xfrm>
            <a:off x="1170552" y="63797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甘河村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2E62EE-3466-4DBD-8008-77DDF587CC5B}"/>
              </a:ext>
            </a:extLst>
          </p:cNvPr>
          <p:cNvSpPr/>
          <p:nvPr/>
        </p:nvSpPr>
        <p:spPr>
          <a:xfrm>
            <a:off x="1170552" y="575441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6588C5-1B90-4B49-8E3A-CD7952FBFEF2}"/>
              </a:ext>
            </a:extLst>
          </p:cNvPr>
          <p:cNvSpPr/>
          <p:nvPr/>
        </p:nvSpPr>
        <p:spPr>
          <a:xfrm>
            <a:off x="9818696" y="515355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附近</a:t>
            </a:r>
            <a:endParaRPr lang="zh-CN" altLang="en-US" sz="2000" b="1" dirty="0">
              <a:ea typeface="Adobe 繁黑體 Std B" panose="020B07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5E2837-D874-4AA2-9AA0-1E6397C9DED1}"/>
              </a:ext>
            </a:extLst>
          </p:cNvPr>
          <p:cNvSpPr/>
          <p:nvPr/>
        </p:nvSpPr>
        <p:spPr>
          <a:xfrm>
            <a:off x="10724360" y="518433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1.2km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4986F3-4CF1-4139-B5D2-9EB121A35B57}"/>
              </a:ext>
            </a:extLst>
          </p:cNvPr>
          <p:cNvSpPr/>
          <p:nvPr/>
        </p:nvSpPr>
        <p:spPr>
          <a:xfrm>
            <a:off x="10714541" y="5800578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ECF0E4-8D7F-4A18-B0E2-8A366F14235C}"/>
              </a:ext>
            </a:extLst>
          </p:cNvPr>
          <p:cNvSpPr/>
          <p:nvPr/>
        </p:nvSpPr>
        <p:spPr>
          <a:xfrm>
            <a:off x="10747014" y="642785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D9AB6DA9-9711-4825-B56E-D100C0369AA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47" y="88812"/>
            <a:ext cx="828277" cy="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9301-A2FA-4C94-9D0E-2EE43047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8"/>
            <a:ext cx="12192000" cy="82503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E1F6-9763-4ED2-9A9F-78278416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087906"/>
            <a:ext cx="12191999" cy="277009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A2921A-B720-4F64-906E-2CABE3DB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3056"/>
            <a:ext cx="914400" cy="73708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C4B891-4523-4728-9B39-FC0F42B0F1FE}"/>
              </a:ext>
            </a:extLst>
          </p:cNvPr>
          <p:cNvCxnSpPr/>
          <p:nvPr/>
        </p:nvCxnSpPr>
        <p:spPr>
          <a:xfrm flipH="1">
            <a:off x="-1" y="681038"/>
            <a:ext cx="1219200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90F227-651D-4367-8CB1-DCDA98FC0F5B}"/>
              </a:ext>
            </a:extLst>
          </p:cNvPr>
          <p:cNvSpPr txBox="1"/>
          <p:nvPr/>
        </p:nvSpPr>
        <p:spPr>
          <a:xfrm flipH="1">
            <a:off x="1550962" y="104488"/>
            <a:ext cx="643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0EA886-1388-4E09-B6CD-C062BBFA8C42}"/>
              </a:ext>
            </a:extLst>
          </p:cNvPr>
          <p:cNvSpPr txBox="1"/>
          <p:nvPr/>
        </p:nvSpPr>
        <p:spPr>
          <a:xfrm flipH="1">
            <a:off x="2509321" y="103056"/>
            <a:ext cx="64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4B540E-BB59-40B9-8067-F826D90EEFC6}"/>
              </a:ext>
            </a:extLst>
          </p:cNvPr>
          <p:cNvSpPr/>
          <p:nvPr/>
        </p:nvSpPr>
        <p:spPr>
          <a:xfrm>
            <a:off x="3467679" y="103056"/>
            <a:ext cx="803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E5B57F-35F4-401C-8DA1-E29E828F50D4}"/>
              </a:ext>
            </a:extLst>
          </p:cNvPr>
          <p:cNvSpPr txBox="1"/>
          <p:nvPr/>
        </p:nvSpPr>
        <p:spPr>
          <a:xfrm flipH="1">
            <a:off x="356966" y="871897"/>
            <a:ext cx="151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搜索历史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857786-80F5-4EDF-B72B-F67859E7780C}"/>
              </a:ext>
            </a:extLst>
          </p:cNvPr>
          <p:cNvSpPr txBox="1"/>
          <p:nvPr/>
        </p:nvSpPr>
        <p:spPr>
          <a:xfrm flipH="1">
            <a:off x="4270960" y="3429000"/>
            <a:ext cx="210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清空搜索记录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D3EA41A-3321-4C81-8A5E-D25379B52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" y="1559402"/>
            <a:ext cx="646769" cy="73708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AA93F3E-538D-4D9F-AFFB-EA12E8966F74}"/>
              </a:ext>
            </a:extLst>
          </p:cNvPr>
          <p:cNvSpPr txBox="1"/>
          <p:nvPr/>
        </p:nvSpPr>
        <p:spPr>
          <a:xfrm>
            <a:off x="1155308" y="1710938"/>
            <a:ext cx="143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北雷村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F6FEEFB-66F6-4CBA-AE79-2D4C6B98A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2687"/>
            <a:ext cx="1842868" cy="18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F6F6BAF4-4C31-4890-B65D-B8F72E7CF581}"/>
              </a:ext>
            </a:extLst>
          </p:cNvPr>
          <p:cNvSpPr/>
          <p:nvPr/>
        </p:nvSpPr>
        <p:spPr>
          <a:xfrm>
            <a:off x="0" y="3730016"/>
            <a:ext cx="12192000" cy="314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B3EBEF-5C36-4000-8573-E4826AC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2"/>
            <a:ext cx="12192000" cy="197671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br>
              <a:rPr lang="zh-CN" altLang="en-US" sz="2800" b="1" dirty="0"/>
            </a:b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6F1CA-9F57-47C0-88A1-B7BB30A619A6}"/>
              </a:ext>
            </a:extLst>
          </p:cNvPr>
          <p:cNvSpPr txBox="1"/>
          <p:nvPr/>
        </p:nvSpPr>
        <p:spPr>
          <a:xfrm>
            <a:off x="397340" y="277253"/>
            <a:ext cx="1546425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  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0B718-7F5E-484A-B513-DCF198055B7A}"/>
              </a:ext>
            </a:extLst>
          </p:cNvPr>
          <p:cNvSpPr txBox="1"/>
          <p:nvPr/>
        </p:nvSpPr>
        <p:spPr>
          <a:xfrm>
            <a:off x="2155109" y="277253"/>
            <a:ext cx="655279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B52EC7-DC02-4996-AEE9-434ACC9C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8" y="350587"/>
            <a:ext cx="424143" cy="42414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FD2055-1AF1-4C93-92C5-FF84AF0E184B}"/>
              </a:ext>
            </a:extLst>
          </p:cNvPr>
          <p:cNvSpPr txBox="1"/>
          <p:nvPr/>
        </p:nvSpPr>
        <p:spPr>
          <a:xfrm>
            <a:off x="2487706" y="4963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DDA97E-29B1-4580-BE37-F39AF04D40CE}"/>
              </a:ext>
            </a:extLst>
          </p:cNvPr>
          <p:cNvSpPr txBox="1"/>
          <p:nvPr/>
        </p:nvSpPr>
        <p:spPr>
          <a:xfrm flipH="1">
            <a:off x="2812721" y="358432"/>
            <a:ext cx="42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搜索公交车站、线路、地点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8257FD-A7A9-4E72-B56D-425D54B2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14" y="901218"/>
            <a:ext cx="783502" cy="783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A5DBF7-5CC1-41CE-A53B-2B47E9E3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788109"/>
            <a:ext cx="1015985" cy="1015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14E54-0DB7-4F1B-82A6-7E9C6EC0B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24" y="721368"/>
            <a:ext cx="1115381" cy="1115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DAABF7-0E43-48E1-B70C-53B2195C1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71" y="973099"/>
            <a:ext cx="830046" cy="6209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E29DAD-DFE8-42B4-8D6C-786D14386BDC}"/>
              </a:ext>
            </a:extLst>
          </p:cNvPr>
          <p:cNvSpPr/>
          <p:nvPr/>
        </p:nvSpPr>
        <p:spPr>
          <a:xfrm>
            <a:off x="0" y="2158034"/>
            <a:ext cx="12192000" cy="84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E2AD-0D59-4FCE-8C8B-30677C7AF150}"/>
              </a:ext>
            </a:extLst>
          </p:cNvPr>
          <p:cNvSpPr/>
          <p:nvPr/>
        </p:nvSpPr>
        <p:spPr>
          <a:xfrm>
            <a:off x="0" y="1977427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BE91-806F-4430-80C5-9FA2E32D5B7F}"/>
              </a:ext>
            </a:extLst>
          </p:cNvPr>
          <p:cNvSpPr txBox="1"/>
          <p:nvPr/>
        </p:nvSpPr>
        <p:spPr>
          <a:xfrm flipH="1">
            <a:off x="1148378" y="2328408"/>
            <a:ext cx="260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北雷村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4E42CC-9628-4A46-8A1D-980821F31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" y="2222622"/>
            <a:ext cx="711006" cy="6768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9AB6E5C-F6E1-4154-BFD7-87FB00DD2A74}"/>
              </a:ext>
            </a:extLst>
          </p:cNvPr>
          <p:cNvSpPr txBox="1"/>
          <p:nvPr/>
        </p:nvSpPr>
        <p:spPr>
          <a:xfrm flipH="1">
            <a:off x="9818696" y="2433853"/>
            <a:ext cx="8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常用</a:t>
            </a:r>
            <a:endParaRPr lang="zh-CN" altLang="en-US" sz="2000" b="1" dirty="0">
              <a:latin typeface="+mj-lt"/>
              <a:ea typeface="Adobe 繁黑體 Std B" panose="020B07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CDF7C-E03D-4954-8984-173BB2D02FDF}"/>
              </a:ext>
            </a:extLst>
          </p:cNvPr>
          <p:cNvSpPr txBox="1"/>
          <p:nvPr/>
        </p:nvSpPr>
        <p:spPr>
          <a:xfrm flipH="1">
            <a:off x="10626971" y="2411197"/>
            <a:ext cx="12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Adobe 繁黑體 Std B" panose="020B0700000000000000" pitchFamily="34" charset="-128"/>
              </a:rPr>
              <a:t>628m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5F4364-F4DF-4A0F-846B-727D9A7FCA2A}"/>
              </a:ext>
            </a:extLst>
          </p:cNvPr>
          <p:cNvSpPr/>
          <p:nvPr/>
        </p:nvSpPr>
        <p:spPr>
          <a:xfrm>
            <a:off x="-1" y="3575650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5499741-0E4B-4A40-99F2-F75E1BB925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01" y="193190"/>
            <a:ext cx="670973" cy="67097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1F2D44A-4F45-433C-9BC5-DC8B41EE1CDC}"/>
              </a:ext>
            </a:extLst>
          </p:cNvPr>
          <p:cNvSpPr txBox="1"/>
          <p:nvPr/>
        </p:nvSpPr>
        <p:spPr>
          <a:xfrm flipH="1">
            <a:off x="160209" y="3043496"/>
            <a:ext cx="15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173</a:t>
            </a:r>
            <a:r>
              <a:rPr lang="zh-CN" altLang="en-US" sz="2400" b="1" dirty="0"/>
              <a:t>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52805-1E70-4340-B564-4F62671EED2D}"/>
              </a:ext>
            </a:extLst>
          </p:cNvPr>
          <p:cNvSpPr txBox="1"/>
          <p:nvPr/>
        </p:nvSpPr>
        <p:spPr>
          <a:xfrm flipH="1">
            <a:off x="2796359" y="3125012"/>
            <a:ext cx="35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954D9E-C301-4629-B386-F55074EE4F01}"/>
              </a:ext>
            </a:extLst>
          </p:cNvPr>
          <p:cNvSpPr txBox="1"/>
          <p:nvPr/>
        </p:nvSpPr>
        <p:spPr>
          <a:xfrm flipH="1">
            <a:off x="10167509" y="2971666"/>
            <a:ext cx="87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1CB05F-5B68-46D6-B2E2-1AF5CFA1DC88}"/>
              </a:ext>
            </a:extLst>
          </p:cNvPr>
          <p:cNvSpPr/>
          <p:nvPr/>
        </p:nvSpPr>
        <p:spPr>
          <a:xfrm>
            <a:off x="8143567" y="3079459"/>
            <a:ext cx="138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等待发车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CE0741-2031-461A-8279-4B344405AB9B}"/>
              </a:ext>
            </a:extLst>
          </p:cNvPr>
          <p:cNvSpPr/>
          <p:nvPr/>
        </p:nvSpPr>
        <p:spPr>
          <a:xfrm>
            <a:off x="5740774" y="302943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A78F668-E8E5-4949-8C85-71C00350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320" y="3011972"/>
            <a:ext cx="606025" cy="60602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E3D0F35-14D5-4CCA-8B35-D3BB1C3F9B11}"/>
              </a:ext>
            </a:extLst>
          </p:cNvPr>
          <p:cNvSpPr txBox="1"/>
          <p:nvPr/>
        </p:nvSpPr>
        <p:spPr>
          <a:xfrm flipH="1">
            <a:off x="689732" y="1601080"/>
            <a:ext cx="12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57D945-36C8-40A7-808E-F45DA4DA3DCA}"/>
              </a:ext>
            </a:extLst>
          </p:cNvPr>
          <p:cNvSpPr/>
          <p:nvPr/>
        </p:nvSpPr>
        <p:spPr>
          <a:xfrm>
            <a:off x="3823799" y="1604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FEFAAA-82DC-4769-87C2-B93C53CEEC8D}"/>
              </a:ext>
            </a:extLst>
          </p:cNvPr>
          <p:cNvSpPr/>
          <p:nvPr/>
        </p:nvSpPr>
        <p:spPr>
          <a:xfrm>
            <a:off x="6846815" y="16010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共享单车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380224-0853-4C88-829B-55BAD37F471F}"/>
              </a:ext>
            </a:extLst>
          </p:cNvPr>
          <p:cNvSpPr/>
          <p:nvPr/>
        </p:nvSpPr>
        <p:spPr>
          <a:xfrm>
            <a:off x="10078029" y="16010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地图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F9199EB-2DBE-4EE4-BEEE-92037F963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" y="3753920"/>
            <a:ext cx="711006" cy="67687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F9923E3-1E1C-464F-A1FF-5EF36DD51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8" y="4332809"/>
            <a:ext cx="711006" cy="67687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F9E76E7-9300-48FC-B462-A95387801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4987380"/>
            <a:ext cx="711006" cy="6768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D13E14-8DFB-44BD-9A19-49486590E468}"/>
              </a:ext>
            </a:extLst>
          </p:cNvPr>
          <p:cNvSpPr txBox="1"/>
          <p:nvPr/>
        </p:nvSpPr>
        <p:spPr>
          <a:xfrm flipH="1">
            <a:off x="1139446" y="3856245"/>
            <a:ext cx="508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西安电子科技大学长安校区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42F2E-BF22-4A39-BDCB-8340498D8AF5}"/>
              </a:ext>
            </a:extLst>
          </p:cNvPr>
          <p:cNvSpPr/>
          <p:nvPr/>
        </p:nvSpPr>
        <p:spPr>
          <a:xfrm>
            <a:off x="1139446" y="51156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2E62EE-3466-4DBD-8008-77DDF587CC5B}"/>
              </a:ext>
            </a:extLst>
          </p:cNvPr>
          <p:cNvSpPr/>
          <p:nvPr/>
        </p:nvSpPr>
        <p:spPr>
          <a:xfrm>
            <a:off x="1148378" y="4439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西电科大西门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6588C5-1B90-4B49-8E3A-CD7952FBFEF2}"/>
              </a:ext>
            </a:extLst>
          </p:cNvPr>
          <p:cNvSpPr/>
          <p:nvPr/>
        </p:nvSpPr>
        <p:spPr>
          <a:xfrm>
            <a:off x="9818695" y="387601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附近</a:t>
            </a:r>
            <a:endParaRPr lang="zh-CN" altLang="en-US" sz="2000" b="1" dirty="0">
              <a:ea typeface="Adobe 繁黑體 Std B" panose="020B07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5E2837-D874-4AA2-9AA0-1E6397C9DED1}"/>
              </a:ext>
            </a:extLst>
          </p:cNvPr>
          <p:cNvSpPr/>
          <p:nvPr/>
        </p:nvSpPr>
        <p:spPr>
          <a:xfrm>
            <a:off x="10626971" y="389139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773m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4986F3-4CF1-4139-B5D2-9EB121A35B57}"/>
              </a:ext>
            </a:extLst>
          </p:cNvPr>
          <p:cNvSpPr/>
          <p:nvPr/>
        </p:nvSpPr>
        <p:spPr>
          <a:xfrm>
            <a:off x="10580484" y="4536753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1.0km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ECF0E4-8D7F-4A18-B0E2-8A366F14235C}"/>
              </a:ext>
            </a:extLst>
          </p:cNvPr>
          <p:cNvSpPr/>
          <p:nvPr/>
        </p:nvSpPr>
        <p:spPr>
          <a:xfrm>
            <a:off x="10565897" y="5187887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1.2km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584014C-EF47-4CB6-822C-0308BC3B3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1" y="5595871"/>
            <a:ext cx="711006" cy="6768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D46092A-1E77-4270-AD90-B41BCBCF1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6201036"/>
            <a:ext cx="711006" cy="67687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5321059-1CE2-4BFE-9247-F64BBACF5AEA}"/>
              </a:ext>
            </a:extLst>
          </p:cNvPr>
          <p:cNvSpPr/>
          <p:nvPr/>
        </p:nvSpPr>
        <p:spPr>
          <a:xfrm>
            <a:off x="1148378" y="57144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0409E5-6FD0-4B92-A6A4-6BF54A15C0BC}"/>
              </a:ext>
            </a:extLst>
          </p:cNvPr>
          <p:cNvSpPr/>
          <p:nvPr/>
        </p:nvSpPr>
        <p:spPr>
          <a:xfrm>
            <a:off x="1146953" y="63400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甘河村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A3C6BA-257F-42E1-B7CE-99D2F32D88DC}"/>
              </a:ext>
            </a:extLst>
          </p:cNvPr>
          <p:cNvSpPr/>
          <p:nvPr/>
        </p:nvSpPr>
        <p:spPr>
          <a:xfrm>
            <a:off x="10602686" y="58390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B4562-54C2-434E-A800-ECAE43DB7DF0}"/>
              </a:ext>
            </a:extLst>
          </p:cNvPr>
          <p:cNvSpPr/>
          <p:nvPr/>
        </p:nvSpPr>
        <p:spPr>
          <a:xfrm>
            <a:off x="10596416" y="6386262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088BA52-034F-4A9C-AD7B-33BBAB3115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70" y="2664121"/>
            <a:ext cx="1715555" cy="1715555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D12EFC1-FCA2-4B08-86AF-764E7682BF7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47" y="88812"/>
            <a:ext cx="828277" cy="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9301-A2FA-4C94-9D0E-2EE43047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8"/>
            <a:ext cx="12192000" cy="45719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E1F6-9763-4ED2-9A9F-78278416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090643"/>
            <a:ext cx="12191999" cy="28642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A2921A-B720-4F64-906E-2CABE3DB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3056"/>
            <a:ext cx="914400" cy="73708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C4B891-4523-4728-9B39-FC0F42B0F1FE}"/>
              </a:ext>
            </a:extLst>
          </p:cNvPr>
          <p:cNvCxnSpPr/>
          <p:nvPr/>
        </p:nvCxnSpPr>
        <p:spPr>
          <a:xfrm flipH="1">
            <a:off x="-1" y="640697"/>
            <a:ext cx="1219200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E857786-80F5-4EDF-B72B-F67859E7780C}"/>
              </a:ext>
            </a:extLst>
          </p:cNvPr>
          <p:cNvSpPr txBox="1"/>
          <p:nvPr/>
        </p:nvSpPr>
        <p:spPr>
          <a:xfrm flipH="1">
            <a:off x="4038598" y="3635252"/>
            <a:ext cx="430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上一班</a:t>
            </a:r>
            <a:r>
              <a:rPr lang="en-US" altLang="zh-CN" dirty="0"/>
              <a:t>10</a:t>
            </a:r>
            <a:r>
              <a:rPr lang="zh-CN" altLang="en-US" dirty="0"/>
              <a:t>分钟前发车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D3EA41A-3321-4C81-8A5E-D25379B52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" y="2493295"/>
            <a:ext cx="646769" cy="7370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F2C712-3DD9-4083-A60F-447DBF2C1A5E}"/>
              </a:ext>
            </a:extLst>
          </p:cNvPr>
          <p:cNvSpPr txBox="1"/>
          <p:nvPr/>
        </p:nvSpPr>
        <p:spPr>
          <a:xfrm>
            <a:off x="-1" y="1947598"/>
            <a:ext cx="12191999" cy="158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2C4CC6-1264-43E4-8232-CA32B9E58990}"/>
              </a:ext>
            </a:extLst>
          </p:cNvPr>
          <p:cNvSpPr txBox="1"/>
          <p:nvPr/>
        </p:nvSpPr>
        <p:spPr>
          <a:xfrm>
            <a:off x="1237129" y="161215"/>
            <a:ext cx="133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173</a:t>
            </a:r>
            <a:r>
              <a:rPr lang="zh-CN" altLang="en-US" sz="2400" b="1" dirty="0"/>
              <a:t>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35BAB4-3141-460E-B09A-D8A7F577B0EE}"/>
              </a:ext>
            </a:extLst>
          </p:cNvPr>
          <p:cNvSpPr txBox="1"/>
          <p:nvPr/>
        </p:nvSpPr>
        <p:spPr>
          <a:xfrm flipH="1">
            <a:off x="457197" y="845316"/>
            <a:ext cx="563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西安电子科技大学长安校区         城南客运站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585289C-278A-4784-BE9F-7174CF4176C6}"/>
              </a:ext>
            </a:extLst>
          </p:cNvPr>
          <p:cNvSpPr/>
          <p:nvPr/>
        </p:nvSpPr>
        <p:spPr>
          <a:xfrm>
            <a:off x="3765177" y="916045"/>
            <a:ext cx="336176" cy="23229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C7B5AF-1E70-4873-AFCB-56F8A48C5737}"/>
              </a:ext>
            </a:extLst>
          </p:cNvPr>
          <p:cNvSpPr txBox="1"/>
          <p:nvPr/>
        </p:nvSpPr>
        <p:spPr>
          <a:xfrm>
            <a:off x="591014" y="1385047"/>
            <a:ext cx="46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 </a:t>
            </a:r>
            <a:r>
              <a:rPr lang="en-US" altLang="zh-CN" dirty="0"/>
              <a:t>06:30   </a:t>
            </a:r>
            <a:r>
              <a:rPr lang="zh-CN" altLang="en-US" dirty="0"/>
              <a:t>末 </a:t>
            </a:r>
            <a:r>
              <a:rPr lang="en-US" altLang="zh-CN" dirty="0"/>
              <a:t>19:30  </a:t>
            </a:r>
            <a:r>
              <a:rPr lang="en-US" altLang="zh-CN" b="1" dirty="0"/>
              <a:t>· </a:t>
            </a:r>
            <a:r>
              <a:rPr lang="zh-CN" altLang="en-US" dirty="0"/>
              <a:t>票价 </a:t>
            </a:r>
            <a:r>
              <a:rPr lang="en-US" altLang="zh-CN" dirty="0"/>
              <a:t>1 </a:t>
            </a:r>
            <a:r>
              <a:rPr lang="zh-CN" altLang="en-US" dirty="0"/>
              <a:t>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4ABFD8-E26B-417E-AF76-7792C46C8FB9}"/>
              </a:ext>
            </a:extLst>
          </p:cNvPr>
          <p:cNvSpPr txBox="1"/>
          <p:nvPr/>
        </p:nvSpPr>
        <p:spPr>
          <a:xfrm flipH="1">
            <a:off x="1571288" y="2625532"/>
            <a:ext cx="199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等待发车</a:t>
            </a:r>
            <a:r>
              <a:rPr lang="en-US" altLang="zh-CN" sz="2400" dirty="0"/>
              <a:t>···</a:t>
            </a:r>
            <a:endParaRPr lang="zh-CN" altLang="en-US" sz="2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4DA6C9A-9E2B-46FF-A9D4-EBE7CA0E50FF}"/>
              </a:ext>
            </a:extLst>
          </p:cNvPr>
          <p:cNvCxnSpPr/>
          <p:nvPr/>
        </p:nvCxnSpPr>
        <p:spPr>
          <a:xfrm flipH="1">
            <a:off x="0" y="3485915"/>
            <a:ext cx="1219200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022FC41-C73E-4BD7-8690-8FAD6BF9819D}"/>
              </a:ext>
            </a:extLst>
          </p:cNvPr>
          <p:cNvSpPr/>
          <p:nvPr/>
        </p:nvSpPr>
        <p:spPr>
          <a:xfrm>
            <a:off x="615993" y="4678594"/>
            <a:ext cx="10960010" cy="19112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546EB0F-D3BA-40EE-9195-179DE87D29E9}"/>
              </a:ext>
            </a:extLst>
          </p:cNvPr>
          <p:cNvSpPr/>
          <p:nvPr/>
        </p:nvSpPr>
        <p:spPr>
          <a:xfrm>
            <a:off x="723342" y="4665705"/>
            <a:ext cx="161365" cy="1911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85EA0C83-7A99-4E12-B1D1-02687CBB808D}"/>
              </a:ext>
            </a:extLst>
          </p:cNvPr>
          <p:cNvSpPr/>
          <p:nvPr/>
        </p:nvSpPr>
        <p:spPr>
          <a:xfrm>
            <a:off x="1490605" y="4678594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05A238D-5CE0-4D91-AC17-29D4E11455CA}"/>
              </a:ext>
            </a:extLst>
          </p:cNvPr>
          <p:cNvSpPr/>
          <p:nvPr/>
        </p:nvSpPr>
        <p:spPr>
          <a:xfrm>
            <a:off x="2267962" y="4665705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51CF021-6950-443D-925B-5C942B2F81B6}"/>
              </a:ext>
            </a:extLst>
          </p:cNvPr>
          <p:cNvSpPr/>
          <p:nvPr/>
        </p:nvSpPr>
        <p:spPr>
          <a:xfrm>
            <a:off x="2951875" y="4677159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42FEA531-488C-4761-A971-D980654E5B79}"/>
              </a:ext>
            </a:extLst>
          </p:cNvPr>
          <p:cNvSpPr/>
          <p:nvPr/>
        </p:nvSpPr>
        <p:spPr>
          <a:xfrm>
            <a:off x="3635788" y="4663348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4F96F32A-2D46-4BC3-B645-483C3D162730}"/>
              </a:ext>
            </a:extLst>
          </p:cNvPr>
          <p:cNvSpPr/>
          <p:nvPr/>
        </p:nvSpPr>
        <p:spPr>
          <a:xfrm>
            <a:off x="4223645" y="4666836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73CD35F-A90D-4676-8274-47F158A1335D}"/>
              </a:ext>
            </a:extLst>
          </p:cNvPr>
          <p:cNvSpPr/>
          <p:nvPr/>
        </p:nvSpPr>
        <p:spPr>
          <a:xfrm>
            <a:off x="4867723" y="4678594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7D536CBA-1123-48CD-A227-1124F4283BC4}"/>
              </a:ext>
            </a:extLst>
          </p:cNvPr>
          <p:cNvSpPr/>
          <p:nvPr/>
        </p:nvSpPr>
        <p:spPr>
          <a:xfrm>
            <a:off x="5552300" y="4679299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008F3230-3E61-4C83-9DE5-0FCE38D73CAE}"/>
              </a:ext>
            </a:extLst>
          </p:cNvPr>
          <p:cNvSpPr/>
          <p:nvPr/>
        </p:nvSpPr>
        <p:spPr>
          <a:xfrm>
            <a:off x="6316695" y="4661913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C6CDD5B-BB1A-4BB6-B377-24FC78C12F61}"/>
              </a:ext>
            </a:extLst>
          </p:cNvPr>
          <p:cNvSpPr/>
          <p:nvPr/>
        </p:nvSpPr>
        <p:spPr>
          <a:xfrm>
            <a:off x="7100360" y="4661913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9754A0C-DDC2-4085-A09D-A6CD229ED351}"/>
              </a:ext>
            </a:extLst>
          </p:cNvPr>
          <p:cNvSpPr/>
          <p:nvPr/>
        </p:nvSpPr>
        <p:spPr>
          <a:xfrm>
            <a:off x="7834649" y="4678594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073F30F-CAEA-45A3-99A1-CC5906811B43}"/>
              </a:ext>
            </a:extLst>
          </p:cNvPr>
          <p:cNvSpPr/>
          <p:nvPr/>
        </p:nvSpPr>
        <p:spPr>
          <a:xfrm>
            <a:off x="8635516" y="4667651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14235ED6-6718-4E8F-A9B1-AD01E1516299}"/>
              </a:ext>
            </a:extLst>
          </p:cNvPr>
          <p:cNvSpPr/>
          <p:nvPr/>
        </p:nvSpPr>
        <p:spPr>
          <a:xfrm>
            <a:off x="9424594" y="4664421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D2B5A4FB-0994-416E-B027-A1B7A9FB74F0}"/>
              </a:ext>
            </a:extLst>
          </p:cNvPr>
          <p:cNvSpPr/>
          <p:nvPr/>
        </p:nvSpPr>
        <p:spPr>
          <a:xfrm>
            <a:off x="10170672" y="4681102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98716C53-8F6E-48D5-833A-B9EB474378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9" y="4090643"/>
            <a:ext cx="870815" cy="6309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C4F1A9A-AF90-4577-A24E-1AD5144DC101}"/>
              </a:ext>
            </a:extLst>
          </p:cNvPr>
          <p:cNvSpPr txBox="1"/>
          <p:nvPr/>
        </p:nvSpPr>
        <p:spPr>
          <a:xfrm>
            <a:off x="602885" y="4996930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西电科大长安校区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9BADBE86-D980-4B93-8988-710783ED790B}"/>
              </a:ext>
            </a:extLst>
          </p:cNvPr>
          <p:cNvSpPr/>
          <p:nvPr/>
        </p:nvSpPr>
        <p:spPr>
          <a:xfrm>
            <a:off x="10959750" y="4661912"/>
            <a:ext cx="161365" cy="1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371DA8-6A5E-4AE6-BCD1-BE136CC34E4E}"/>
              </a:ext>
            </a:extLst>
          </p:cNvPr>
          <p:cNvSpPr txBox="1"/>
          <p:nvPr/>
        </p:nvSpPr>
        <p:spPr>
          <a:xfrm>
            <a:off x="670501" y="4772053"/>
            <a:ext cx="10918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1            2           3           4          5         6          7          8            9           10          11          12           13         14           15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71C4DD-0602-4497-8D5C-B0A5B81ADB95}"/>
              </a:ext>
            </a:extLst>
          </p:cNvPr>
          <p:cNvSpPr txBox="1"/>
          <p:nvPr/>
        </p:nvSpPr>
        <p:spPr>
          <a:xfrm>
            <a:off x="1362643" y="4996930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北雷村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CE6F74E-AD39-4B5D-A574-ECDC054057F5}"/>
              </a:ext>
            </a:extLst>
          </p:cNvPr>
          <p:cNvSpPr txBox="1"/>
          <p:nvPr/>
        </p:nvSpPr>
        <p:spPr>
          <a:xfrm>
            <a:off x="2088685" y="4996930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羊元村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6BE61B-930F-402A-BE8C-F8BE99CE9BDB}"/>
              </a:ext>
            </a:extLst>
          </p:cNvPr>
          <p:cNvSpPr txBox="1"/>
          <p:nvPr/>
        </p:nvSpPr>
        <p:spPr>
          <a:xfrm>
            <a:off x="2779601" y="4989122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北小张村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26C6C8F-6CAF-4ABA-A476-C4B0307EEB6B}"/>
              </a:ext>
            </a:extLst>
          </p:cNvPr>
          <p:cNvSpPr txBox="1"/>
          <p:nvPr/>
        </p:nvSpPr>
        <p:spPr>
          <a:xfrm>
            <a:off x="3450101" y="5009158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甫张村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473502-CF2C-44F8-8559-79340C62EF8D}"/>
              </a:ext>
            </a:extLst>
          </p:cNvPr>
          <p:cNvSpPr txBox="1"/>
          <p:nvPr/>
        </p:nvSpPr>
        <p:spPr>
          <a:xfrm>
            <a:off x="4073494" y="5012971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机电信息学院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E725BA-FF02-4BAD-AD9E-1C0257DAE4E9}"/>
              </a:ext>
            </a:extLst>
          </p:cNvPr>
          <p:cNvSpPr txBox="1"/>
          <p:nvPr/>
        </p:nvSpPr>
        <p:spPr>
          <a:xfrm>
            <a:off x="4705068" y="5004595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长安国际企业总部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E725D5-DDDD-422C-972B-71E1666D5EBB}"/>
              </a:ext>
            </a:extLst>
          </p:cNvPr>
          <p:cNvSpPr txBox="1"/>
          <p:nvPr/>
        </p:nvSpPr>
        <p:spPr>
          <a:xfrm>
            <a:off x="5395984" y="5027714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郭杜十字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1E6793-88C4-4A7F-867C-1601D34213A1}"/>
              </a:ext>
            </a:extLst>
          </p:cNvPr>
          <p:cNvSpPr txBox="1"/>
          <p:nvPr/>
        </p:nvSpPr>
        <p:spPr>
          <a:xfrm>
            <a:off x="6151984" y="5012971"/>
            <a:ext cx="461665" cy="19340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阿姆瑞特家居中心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61857D-57C9-46AA-BE75-6B243E546CD5}"/>
              </a:ext>
            </a:extLst>
          </p:cNvPr>
          <p:cNvSpPr txBox="1"/>
          <p:nvPr/>
        </p:nvSpPr>
        <p:spPr>
          <a:xfrm>
            <a:off x="6950209" y="5037262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高点家居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D5D2269-D380-49F8-B8FC-68B801608D3D}"/>
              </a:ext>
            </a:extLst>
          </p:cNvPr>
          <p:cNvSpPr txBox="1"/>
          <p:nvPr/>
        </p:nvSpPr>
        <p:spPr>
          <a:xfrm>
            <a:off x="7685426" y="5037987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产业园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CF842-47A1-4479-AA3C-9122A65B5CB7}"/>
              </a:ext>
            </a:extLst>
          </p:cNvPr>
          <p:cNvSpPr txBox="1"/>
          <p:nvPr/>
        </p:nvSpPr>
        <p:spPr>
          <a:xfrm>
            <a:off x="8485365" y="5037262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英捷旧车交易中心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E28D6E3-66A2-4056-AEFF-19484A15E386}"/>
              </a:ext>
            </a:extLst>
          </p:cNvPr>
          <p:cNvSpPr txBox="1"/>
          <p:nvPr/>
        </p:nvSpPr>
        <p:spPr>
          <a:xfrm>
            <a:off x="9274443" y="5064367"/>
            <a:ext cx="461665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高家堡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BA64D3-F07D-4C2E-89C9-E9FB64BA2EB1}"/>
              </a:ext>
            </a:extLst>
          </p:cNvPr>
          <p:cNvSpPr txBox="1"/>
          <p:nvPr/>
        </p:nvSpPr>
        <p:spPr>
          <a:xfrm>
            <a:off x="9743522" y="5012971"/>
            <a:ext cx="738664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西沣一路沣经二路口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DD38F14-3EFE-4519-95B4-FC6D4F5BA4B1}"/>
              </a:ext>
            </a:extLst>
          </p:cNvPr>
          <p:cNvSpPr txBox="1"/>
          <p:nvPr/>
        </p:nvSpPr>
        <p:spPr>
          <a:xfrm>
            <a:off x="10561983" y="5012971"/>
            <a:ext cx="738664" cy="195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西沣一路沣经一路口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6731DDB5-0B1D-4849-868C-52A907F31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11" y="767097"/>
            <a:ext cx="4308264" cy="4026376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8849032A-D524-45AC-B984-6E9F1A9127C5}"/>
              </a:ext>
            </a:extLst>
          </p:cNvPr>
          <p:cNvSpPr txBox="1"/>
          <p:nvPr/>
        </p:nvSpPr>
        <p:spPr>
          <a:xfrm flipH="1">
            <a:off x="8377878" y="2991012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更多车辆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3015DAFB-6B9C-44CD-94CD-65E1A658D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516" y="2608161"/>
            <a:ext cx="1715555" cy="1715555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CE2205CB-8CE6-4D68-88AA-E023E40D3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73" y="-414354"/>
            <a:ext cx="1254494" cy="12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9301-A2FA-4C94-9D0E-2EE43047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8"/>
            <a:ext cx="12192000" cy="45719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E1F6-9763-4ED2-9A9F-78278416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141694"/>
            <a:ext cx="12191999" cy="277009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A2921A-B720-4F64-906E-2CABE3DB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3056"/>
            <a:ext cx="914400" cy="73708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C4B891-4523-4728-9B39-FC0F42B0F1FE}"/>
              </a:ext>
            </a:extLst>
          </p:cNvPr>
          <p:cNvCxnSpPr/>
          <p:nvPr/>
        </p:nvCxnSpPr>
        <p:spPr>
          <a:xfrm flipH="1">
            <a:off x="-1" y="640697"/>
            <a:ext cx="1219200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E857786-80F5-4EDF-B72B-F67859E7780C}"/>
              </a:ext>
            </a:extLst>
          </p:cNvPr>
          <p:cNvSpPr txBox="1"/>
          <p:nvPr/>
        </p:nvSpPr>
        <p:spPr>
          <a:xfrm flipH="1">
            <a:off x="3765177" y="3687796"/>
            <a:ext cx="430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将在</a:t>
            </a:r>
            <a:r>
              <a:rPr lang="en-US" altLang="zh-CN" dirty="0"/>
              <a:t>4</a:t>
            </a:r>
            <a:r>
              <a:rPr lang="zh-CN" altLang="en-US" dirty="0"/>
              <a:t>分钟内到达，你到车站了吗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D3EA41A-3321-4C81-8A5E-D25379B52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" y="2493295"/>
            <a:ext cx="646769" cy="7370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F2C712-3DD9-4083-A60F-447DBF2C1A5E}"/>
              </a:ext>
            </a:extLst>
          </p:cNvPr>
          <p:cNvSpPr txBox="1"/>
          <p:nvPr/>
        </p:nvSpPr>
        <p:spPr>
          <a:xfrm>
            <a:off x="-1" y="1947598"/>
            <a:ext cx="12191999" cy="158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2C4CC6-1264-43E4-8232-CA32B9E58990}"/>
              </a:ext>
            </a:extLst>
          </p:cNvPr>
          <p:cNvSpPr txBox="1"/>
          <p:nvPr/>
        </p:nvSpPr>
        <p:spPr>
          <a:xfrm>
            <a:off x="1237129" y="161215"/>
            <a:ext cx="133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173</a:t>
            </a:r>
            <a:r>
              <a:rPr lang="zh-CN" altLang="en-US" sz="2400" b="1" dirty="0"/>
              <a:t>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35BAB4-3141-460E-B09A-D8A7F577B0EE}"/>
              </a:ext>
            </a:extLst>
          </p:cNvPr>
          <p:cNvSpPr txBox="1"/>
          <p:nvPr/>
        </p:nvSpPr>
        <p:spPr>
          <a:xfrm flipH="1">
            <a:off x="457196" y="1261861"/>
            <a:ext cx="563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西安电子科技大学长安校区         城南客运站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585289C-278A-4784-BE9F-7174CF4176C6}"/>
              </a:ext>
            </a:extLst>
          </p:cNvPr>
          <p:cNvSpPr/>
          <p:nvPr/>
        </p:nvSpPr>
        <p:spPr>
          <a:xfrm>
            <a:off x="3402106" y="1321417"/>
            <a:ext cx="268941" cy="24595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C7B5AF-1E70-4873-AFCB-56F8A48C5737}"/>
              </a:ext>
            </a:extLst>
          </p:cNvPr>
          <p:cNvSpPr txBox="1"/>
          <p:nvPr/>
        </p:nvSpPr>
        <p:spPr>
          <a:xfrm>
            <a:off x="457196" y="805959"/>
            <a:ext cx="461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西电科大长安校区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4ABFD8-E26B-417E-AF76-7792C46C8FB9}"/>
              </a:ext>
            </a:extLst>
          </p:cNvPr>
          <p:cNvSpPr txBox="1"/>
          <p:nvPr/>
        </p:nvSpPr>
        <p:spPr>
          <a:xfrm flipH="1">
            <a:off x="1348401" y="2394699"/>
            <a:ext cx="138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15:39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975D38-50CC-45A1-8DB9-AB53D6FA394A}"/>
              </a:ext>
            </a:extLst>
          </p:cNvPr>
          <p:cNvSpPr txBox="1"/>
          <p:nvPr/>
        </p:nvSpPr>
        <p:spPr>
          <a:xfrm>
            <a:off x="1348400" y="2872078"/>
            <a:ext cx="138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站</a:t>
            </a:r>
            <a:r>
              <a:rPr lang="en-US" altLang="zh-CN" sz="2000" dirty="0"/>
              <a:t>/1.4km</a:t>
            </a:r>
            <a:endParaRPr lang="zh-CN" altLang="en-US" sz="20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4DA6C9A-9E2B-46FF-A9D4-EBE7CA0E50FF}"/>
              </a:ext>
            </a:extLst>
          </p:cNvPr>
          <p:cNvCxnSpPr/>
          <p:nvPr/>
        </p:nvCxnSpPr>
        <p:spPr>
          <a:xfrm flipH="1">
            <a:off x="0" y="3485915"/>
            <a:ext cx="1219200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549E991-2E5B-4864-936E-8624C22ED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7" y="-29143"/>
            <a:ext cx="1715555" cy="17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F6F6BAF4-4C31-4890-B65D-B8F72E7CF581}"/>
              </a:ext>
            </a:extLst>
          </p:cNvPr>
          <p:cNvSpPr/>
          <p:nvPr/>
        </p:nvSpPr>
        <p:spPr>
          <a:xfrm>
            <a:off x="0" y="3730016"/>
            <a:ext cx="12192000" cy="314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B3EBEF-5C36-4000-8573-E4826AC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2"/>
            <a:ext cx="12192000" cy="197671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br>
              <a:rPr lang="zh-CN" altLang="en-US" sz="2800" b="1" dirty="0"/>
            </a:b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6F1CA-9F57-47C0-88A1-B7BB30A619A6}"/>
              </a:ext>
            </a:extLst>
          </p:cNvPr>
          <p:cNvSpPr txBox="1"/>
          <p:nvPr/>
        </p:nvSpPr>
        <p:spPr>
          <a:xfrm>
            <a:off x="397340" y="277253"/>
            <a:ext cx="1546425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  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0B718-7F5E-484A-B513-DCF198055B7A}"/>
              </a:ext>
            </a:extLst>
          </p:cNvPr>
          <p:cNvSpPr txBox="1"/>
          <p:nvPr/>
        </p:nvSpPr>
        <p:spPr>
          <a:xfrm>
            <a:off x="2155109" y="277253"/>
            <a:ext cx="655279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B52EC7-DC02-4996-AEE9-434ACC9C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8" y="350587"/>
            <a:ext cx="424143" cy="42414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FD2055-1AF1-4C93-92C5-FF84AF0E184B}"/>
              </a:ext>
            </a:extLst>
          </p:cNvPr>
          <p:cNvSpPr txBox="1"/>
          <p:nvPr/>
        </p:nvSpPr>
        <p:spPr>
          <a:xfrm>
            <a:off x="2487706" y="4963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DDA97E-29B1-4580-BE37-F39AF04D40CE}"/>
              </a:ext>
            </a:extLst>
          </p:cNvPr>
          <p:cNvSpPr txBox="1"/>
          <p:nvPr/>
        </p:nvSpPr>
        <p:spPr>
          <a:xfrm flipH="1">
            <a:off x="2812721" y="358432"/>
            <a:ext cx="42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搜索公交车站、线路、地点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8257FD-A7A9-4E72-B56D-425D54B2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14" y="901218"/>
            <a:ext cx="783502" cy="783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A5DBF7-5CC1-41CE-A53B-2B47E9E3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788109"/>
            <a:ext cx="1015985" cy="1015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14E54-0DB7-4F1B-82A6-7E9C6EC0B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24" y="721368"/>
            <a:ext cx="1115381" cy="1115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DAABF7-0E43-48E1-B70C-53B2195C1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71" y="973099"/>
            <a:ext cx="830046" cy="6209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E29DAD-DFE8-42B4-8D6C-786D14386BDC}"/>
              </a:ext>
            </a:extLst>
          </p:cNvPr>
          <p:cNvSpPr/>
          <p:nvPr/>
        </p:nvSpPr>
        <p:spPr>
          <a:xfrm>
            <a:off x="0" y="2158034"/>
            <a:ext cx="12192000" cy="84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E2AD-0D59-4FCE-8C8B-30677C7AF150}"/>
              </a:ext>
            </a:extLst>
          </p:cNvPr>
          <p:cNvSpPr/>
          <p:nvPr/>
        </p:nvSpPr>
        <p:spPr>
          <a:xfrm>
            <a:off x="0" y="1977427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BE91-806F-4430-80C5-9FA2E32D5B7F}"/>
              </a:ext>
            </a:extLst>
          </p:cNvPr>
          <p:cNvSpPr txBox="1"/>
          <p:nvPr/>
        </p:nvSpPr>
        <p:spPr>
          <a:xfrm flipH="1">
            <a:off x="1148378" y="2328408"/>
            <a:ext cx="260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北雷村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4E42CC-9628-4A46-8A1D-980821F31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" y="2222622"/>
            <a:ext cx="711006" cy="6768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9AB6E5C-F6E1-4154-BFD7-87FB00DD2A74}"/>
              </a:ext>
            </a:extLst>
          </p:cNvPr>
          <p:cNvSpPr txBox="1"/>
          <p:nvPr/>
        </p:nvSpPr>
        <p:spPr>
          <a:xfrm flipH="1">
            <a:off x="9818696" y="2433853"/>
            <a:ext cx="8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常用</a:t>
            </a:r>
            <a:endParaRPr lang="zh-CN" altLang="en-US" sz="2000" b="1" dirty="0">
              <a:latin typeface="+mj-lt"/>
              <a:ea typeface="Adobe 繁黑體 Std B" panose="020B07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CDF7C-E03D-4954-8984-173BB2D02FDF}"/>
              </a:ext>
            </a:extLst>
          </p:cNvPr>
          <p:cNvSpPr txBox="1"/>
          <p:nvPr/>
        </p:nvSpPr>
        <p:spPr>
          <a:xfrm flipH="1">
            <a:off x="10626971" y="2411197"/>
            <a:ext cx="122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Adobe 繁黑體 Std B" panose="020B0700000000000000" pitchFamily="34" charset="-128"/>
              </a:rPr>
              <a:t>628m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5F4364-F4DF-4A0F-846B-727D9A7FCA2A}"/>
              </a:ext>
            </a:extLst>
          </p:cNvPr>
          <p:cNvSpPr/>
          <p:nvPr/>
        </p:nvSpPr>
        <p:spPr>
          <a:xfrm>
            <a:off x="-1" y="3575650"/>
            <a:ext cx="12192000" cy="1785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5499741-0E4B-4A40-99F2-F75E1BB925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01" y="193190"/>
            <a:ext cx="670973" cy="67097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1F2D44A-4F45-433C-9BC5-DC8B41EE1CDC}"/>
              </a:ext>
            </a:extLst>
          </p:cNvPr>
          <p:cNvSpPr txBox="1"/>
          <p:nvPr/>
        </p:nvSpPr>
        <p:spPr>
          <a:xfrm flipH="1">
            <a:off x="160209" y="3043496"/>
            <a:ext cx="15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173</a:t>
            </a:r>
            <a:r>
              <a:rPr lang="zh-CN" altLang="en-US" sz="2400" b="1" dirty="0"/>
              <a:t>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F52805-1E70-4340-B564-4F62671EED2D}"/>
              </a:ext>
            </a:extLst>
          </p:cNvPr>
          <p:cNvSpPr txBox="1"/>
          <p:nvPr/>
        </p:nvSpPr>
        <p:spPr>
          <a:xfrm flipH="1">
            <a:off x="2796359" y="3125012"/>
            <a:ext cx="35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下一站 羊元村西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954D9E-C301-4629-B386-F55074EE4F01}"/>
              </a:ext>
            </a:extLst>
          </p:cNvPr>
          <p:cNvSpPr txBox="1"/>
          <p:nvPr/>
        </p:nvSpPr>
        <p:spPr>
          <a:xfrm flipH="1">
            <a:off x="10167509" y="2971666"/>
            <a:ext cx="87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ll</a:t>
            </a:r>
          </a:p>
          <a:p>
            <a:r>
              <a:rPr lang="en-US" altLang="zh-CN" b="1" dirty="0"/>
              <a:t>ll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1CB05F-5B68-46D6-B2E2-1AF5CFA1DC88}"/>
              </a:ext>
            </a:extLst>
          </p:cNvPr>
          <p:cNvSpPr/>
          <p:nvPr/>
        </p:nvSpPr>
        <p:spPr>
          <a:xfrm>
            <a:off x="8143567" y="3079459"/>
            <a:ext cx="138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等待发车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CE0741-2031-461A-8279-4B344405AB9B}"/>
              </a:ext>
            </a:extLst>
          </p:cNvPr>
          <p:cNvSpPr/>
          <p:nvPr/>
        </p:nvSpPr>
        <p:spPr>
          <a:xfrm>
            <a:off x="5740774" y="302943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 —</a:t>
            </a:r>
            <a:endParaRPr lang="zh-CN" altLang="en-US" b="1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A78F668-E8E5-4949-8C85-71C00350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320" y="3011972"/>
            <a:ext cx="606025" cy="60602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E3D0F35-14D5-4CCA-8B35-D3BB1C3F9B11}"/>
              </a:ext>
            </a:extLst>
          </p:cNvPr>
          <p:cNvSpPr txBox="1"/>
          <p:nvPr/>
        </p:nvSpPr>
        <p:spPr>
          <a:xfrm flipH="1">
            <a:off x="689732" y="1601080"/>
            <a:ext cx="12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57D945-36C8-40A7-808E-F45DA4DA3DCA}"/>
              </a:ext>
            </a:extLst>
          </p:cNvPr>
          <p:cNvSpPr/>
          <p:nvPr/>
        </p:nvSpPr>
        <p:spPr>
          <a:xfrm>
            <a:off x="3823799" y="1604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FEFAAA-82DC-4769-87C2-B93C53CEEC8D}"/>
              </a:ext>
            </a:extLst>
          </p:cNvPr>
          <p:cNvSpPr/>
          <p:nvPr/>
        </p:nvSpPr>
        <p:spPr>
          <a:xfrm>
            <a:off x="6846815" y="16010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共享单车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380224-0853-4C88-829B-55BAD37F471F}"/>
              </a:ext>
            </a:extLst>
          </p:cNvPr>
          <p:cNvSpPr/>
          <p:nvPr/>
        </p:nvSpPr>
        <p:spPr>
          <a:xfrm>
            <a:off x="10078029" y="16010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地图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F9199EB-2DBE-4EE4-BEEE-92037F963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" y="3753920"/>
            <a:ext cx="711006" cy="67687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F9923E3-1E1C-464F-A1FF-5EF36DD51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8" y="4332809"/>
            <a:ext cx="711006" cy="67687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F9E76E7-9300-48FC-B462-A95387801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4987380"/>
            <a:ext cx="711006" cy="6768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D13E14-8DFB-44BD-9A19-49486590E468}"/>
              </a:ext>
            </a:extLst>
          </p:cNvPr>
          <p:cNvSpPr txBox="1"/>
          <p:nvPr/>
        </p:nvSpPr>
        <p:spPr>
          <a:xfrm flipH="1">
            <a:off x="1139446" y="3856245"/>
            <a:ext cx="508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西安电子科技大学长安校区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42F2E-BF22-4A39-BDCB-8340498D8AF5}"/>
              </a:ext>
            </a:extLst>
          </p:cNvPr>
          <p:cNvSpPr/>
          <p:nvPr/>
        </p:nvSpPr>
        <p:spPr>
          <a:xfrm>
            <a:off x="1139446" y="51156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2E62EE-3466-4DBD-8008-77DDF587CC5B}"/>
              </a:ext>
            </a:extLst>
          </p:cNvPr>
          <p:cNvSpPr/>
          <p:nvPr/>
        </p:nvSpPr>
        <p:spPr>
          <a:xfrm>
            <a:off x="1148378" y="4439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西电科大西门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6588C5-1B90-4B49-8E3A-CD7952FBFEF2}"/>
              </a:ext>
            </a:extLst>
          </p:cNvPr>
          <p:cNvSpPr/>
          <p:nvPr/>
        </p:nvSpPr>
        <p:spPr>
          <a:xfrm>
            <a:off x="9818695" y="387601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附近</a:t>
            </a:r>
            <a:endParaRPr lang="zh-CN" altLang="en-US" sz="2000" b="1" dirty="0">
              <a:ea typeface="Adobe 繁黑體 Std B" panose="020B07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5E2837-D874-4AA2-9AA0-1E6397C9DED1}"/>
              </a:ext>
            </a:extLst>
          </p:cNvPr>
          <p:cNvSpPr/>
          <p:nvPr/>
        </p:nvSpPr>
        <p:spPr>
          <a:xfrm>
            <a:off x="10626971" y="389139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773m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4986F3-4CF1-4139-B5D2-9EB121A35B57}"/>
              </a:ext>
            </a:extLst>
          </p:cNvPr>
          <p:cNvSpPr/>
          <p:nvPr/>
        </p:nvSpPr>
        <p:spPr>
          <a:xfrm>
            <a:off x="10580484" y="4536753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1.0km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ECF0E4-8D7F-4A18-B0E2-8A366F14235C}"/>
              </a:ext>
            </a:extLst>
          </p:cNvPr>
          <p:cNvSpPr/>
          <p:nvPr/>
        </p:nvSpPr>
        <p:spPr>
          <a:xfrm>
            <a:off x="10565897" y="5187887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1.2km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584014C-EF47-4CB6-822C-0308BC3B3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1" y="5595871"/>
            <a:ext cx="711006" cy="6768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D46092A-1E77-4270-AD90-B41BCBCF1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6" y="6201036"/>
            <a:ext cx="711006" cy="67687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5321059-1CE2-4BFE-9247-F64BBACF5AEA}"/>
              </a:ext>
            </a:extLst>
          </p:cNvPr>
          <p:cNvSpPr/>
          <p:nvPr/>
        </p:nvSpPr>
        <p:spPr>
          <a:xfrm>
            <a:off x="1148378" y="57144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羊元村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0409E5-6FD0-4B92-A6A4-6BF54A15C0BC}"/>
              </a:ext>
            </a:extLst>
          </p:cNvPr>
          <p:cNvSpPr/>
          <p:nvPr/>
        </p:nvSpPr>
        <p:spPr>
          <a:xfrm>
            <a:off x="1146953" y="63400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甘河村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A3C6BA-257F-42E1-B7CE-99D2F32D88DC}"/>
              </a:ext>
            </a:extLst>
          </p:cNvPr>
          <p:cNvSpPr/>
          <p:nvPr/>
        </p:nvSpPr>
        <p:spPr>
          <a:xfrm>
            <a:off x="10602686" y="58390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B4562-54C2-434E-A800-ECAE43DB7DF0}"/>
              </a:ext>
            </a:extLst>
          </p:cNvPr>
          <p:cNvSpPr/>
          <p:nvPr/>
        </p:nvSpPr>
        <p:spPr>
          <a:xfrm>
            <a:off x="10596416" y="6386262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1.5km</a:t>
            </a:r>
            <a:endParaRPr lang="zh-CN" altLang="en-US" b="1" dirty="0">
              <a:ea typeface="Adobe 繁黑體 Std B" panose="020B0700000000000000" pitchFamily="34" charset="-128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088BA52-034F-4A9C-AD7B-33BBAB3115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19" y="916398"/>
            <a:ext cx="1715555" cy="1715555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C988A5E-1BDB-4B07-9AAE-FD5F29D981D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47" y="88812"/>
            <a:ext cx="828277" cy="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C4E76-4B29-47C4-9857-9A77AEE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1418E33-26AF-467B-9293-0527D615A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752" cy="68580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9A4B17-4877-4DB1-B00D-ABE10539A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41" y="165660"/>
            <a:ext cx="587188" cy="5871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7C60BB-38B8-40D4-91C4-AD1F60B06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41" y="170128"/>
            <a:ext cx="1715555" cy="17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688</Words>
  <Application>Microsoft Office PowerPoint</Application>
  <PresentationFormat>宽屏</PresentationFormat>
  <Paragraphs>273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Adobe 繁黑體 Std B</vt:lpstr>
      <vt:lpstr>Adobe 黑体 Std R</vt:lpstr>
      <vt:lpstr>等线</vt:lpstr>
      <vt:lpstr>等线 Light</vt:lpstr>
      <vt:lpstr>华文彩云</vt:lpstr>
      <vt:lpstr>Arial</vt:lpstr>
      <vt:lpstr>Office 主题​​</vt:lpstr>
      <vt:lpstr>PowerPoint 演示文稿</vt:lpstr>
      <vt:lpstr>PowerPoint 演示文稿</vt:lpstr>
      <vt:lpstr>  </vt:lpstr>
      <vt:lpstr> </vt:lpstr>
      <vt:lpstr>  </vt:lpstr>
      <vt:lpstr> </vt:lpstr>
      <vt:lpstr> </vt:lpstr>
      <vt:lpstr>  </vt:lpstr>
      <vt:lpstr>PowerPoint 演示文稿</vt:lpstr>
      <vt:lpstr>  </vt:lpstr>
      <vt:lpstr>  </vt:lpstr>
      <vt:lpstr>  </vt:lpstr>
      <vt:lpstr>PowerPoint 演示文稿</vt:lpstr>
      <vt:lpstr>  </vt:lpstr>
      <vt:lpstr>PowerPoint 演示文稿</vt:lpstr>
      <vt:lpstr>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www.Win7u.com</dc:creator>
  <cp:lastModifiedBy>www.Win7u.com</cp:lastModifiedBy>
  <cp:revision>69</cp:revision>
  <dcterms:created xsi:type="dcterms:W3CDTF">2017-12-24T14:08:32Z</dcterms:created>
  <dcterms:modified xsi:type="dcterms:W3CDTF">2018-01-03T08:42:12Z</dcterms:modified>
</cp:coreProperties>
</file>