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3A8CE-814C-4D1B-B3D6-F989362E4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CNN+RNN+CTC</a:t>
            </a:r>
            <a:br>
              <a:rPr lang="en-US" altLang="zh-CN" dirty="0"/>
            </a:br>
            <a:r>
              <a:rPr lang="zh-CN" altLang="en-US" dirty="0"/>
              <a:t>实现</a:t>
            </a:r>
            <a:r>
              <a:rPr lang="en-US" altLang="zh-CN" dirty="0"/>
              <a:t>OCR</a:t>
            </a:r>
            <a:r>
              <a:rPr lang="zh-CN" altLang="en-US" dirty="0"/>
              <a:t>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0BBE6-A4C1-44AE-824B-E5690B188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ICPR </a:t>
            </a:r>
            <a:r>
              <a:rPr lang="zh-CN" altLang="en-US" dirty="0"/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281396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13D4-80D2-40B3-A769-4C0EF4A0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常用模型介绍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E6CC8-B69C-4701-B78A-73E71AFA8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OCR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CNN+RNN+CTC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Encoder-Decoder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9159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FF9D6-8A08-43CF-BD25-8B46BD50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OCR</a:t>
            </a:r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版本一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3AAB2-9EFA-4AC2-B1CD-06AE42CC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主要流程</a:t>
            </a:r>
            <a:endParaRPr lang="en-US" altLang="zh-CN" dirty="0"/>
          </a:p>
          <a:p>
            <a:pPr lvl="1"/>
            <a:r>
              <a:rPr lang="zh-CN" altLang="en-US" dirty="0"/>
              <a:t>将固定字数的图片输入模型</a:t>
            </a:r>
            <a:endParaRPr lang="en-US" altLang="zh-CN" dirty="0"/>
          </a:p>
          <a:p>
            <a:pPr lvl="1"/>
            <a:r>
              <a:rPr lang="zh-CN" altLang="en-US" dirty="0"/>
              <a:t>最后接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Dense</a:t>
            </a:r>
            <a:r>
              <a:rPr lang="zh-CN" altLang="en-US" dirty="0"/>
              <a:t>层，分别输出识别结果（神经网络）</a:t>
            </a:r>
            <a:endParaRPr lang="en-US" altLang="zh-CN" dirty="0"/>
          </a:p>
          <a:p>
            <a:r>
              <a:rPr lang="zh-CN" altLang="en-US" dirty="0"/>
              <a:t>不足之处：</a:t>
            </a:r>
            <a:endParaRPr lang="en-US" altLang="zh-CN" dirty="0"/>
          </a:p>
          <a:p>
            <a:pPr lvl="1"/>
            <a:r>
              <a:rPr lang="zh-CN" altLang="en-US" dirty="0"/>
              <a:t>输入模型的图片必须包含相同的，固定的字数，所以不能识别不定长文本</a:t>
            </a:r>
            <a:endParaRPr lang="en-US" altLang="zh-CN" dirty="0"/>
          </a:p>
          <a:p>
            <a:r>
              <a:rPr lang="zh-CN" altLang="en-US" dirty="0"/>
              <a:t>常见应用：</a:t>
            </a:r>
            <a:endParaRPr lang="en-US" altLang="zh-CN" dirty="0"/>
          </a:p>
          <a:p>
            <a:pPr lvl="1"/>
            <a:r>
              <a:rPr lang="zh-CN" altLang="en-US" dirty="0"/>
              <a:t>车牌识别、定长验证码识别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8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56403-69F6-46A0-A443-0E2BB74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OCR</a:t>
            </a:r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版本二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7D056-1DC5-464B-973A-014B0032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主要流程：</a:t>
            </a:r>
            <a:endParaRPr lang="en-US" altLang="zh-CN" dirty="0"/>
          </a:p>
          <a:p>
            <a:pPr lvl="1"/>
            <a:r>
              <a:rPr lang="zh-CN" altLang="en-US" dirty="0"/>
              <a:t>将原始图像经过一系列处理，得到图片的字的位置信息</a:t>
            </a:r>
            <a:endParaRPr lang="en-US" altLang="zh-CN" dirty="0"/>
          </a:p>
          <a:p>
            <a:pPr lvl="1"/>
            <a:r>
              <a:rPr lang="zh-CN" altLang="en-US" dirty="0"/>
              <a:t>将原始图像切成数个只含一个字符的图片</a:t>
            </a:r>
            <a:endParaRPr lang="en-US" altLang="zh-CN" dirty="0"/>
          </a:p>
          <a:p>
            <a:pPr lvl="1"/>
            <a:r>
              <a:rPr lang="zh-CN" altLang="en-US" dirty="0"/>
              <a:t>将只含一个字符的图片输入模型，得到单字的预测结果</a:t>
            </a:r>
            <a:endParaRPr lang="en-US" altLang="zh-CN" dirty="0"/>
          </a:p>
          <a:p>
            <a:pPr lvl="1"/>
            <a:r>
              <a:rPr lang="zh-CN" altLang="en-US" dirty="0"/>
              <a:t>合并单字的预测结果，输出</a:t>
            </a:r>
            <a:endParaRPr lang="en-US" altLang="zh-CN" dirty="0"/>
          </a:p>
          <a:p>
            <a:r>
              <a:rPr lang="zh-CN" altLang="en-US" dirty="0"/>
              <a:t>不足之处：</a:t>
            </a:r>
            <a:endParaRPr lang="en-US" altLang="zh-CN" dirty="0"/>
          </a:p>
          <a:p>
            <a:pPr lvl="1"/>
            <a:r>
              <a:rPr lang="zh-CN" altLang="en-US" dirty="0"/>
              <a:t>切字的精准度对模型准确率要求较大</a:t>
            </a:r>
            <a:endParaRPr lang="en-US" altLang="zh-CN" dirty="0"/>
          </a:p>
          <a:p>
            <a:r>
              <a:rPr lang="zh-CN" altLang="en-US" dirty="0"/>
              <a:t>常见应用：</a:t>
            </a:r>
            <a:endParaRPr lang="en-US" altLang="zh-CN" dirty="0"/>
          </a:p>
          <a:p>
            <a:pPr lvl="1"/>
            <a:r>
              <a:rPr lang="zh-CN" altLang="en-US" dirty="0"/>
              <a:t>背景单调的图像文字识别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31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878E-66E5-4C66-B700-42DAA4D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CNN+RNN+CTC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5A14E-A86E-4AA0-AE43-D6DC50C3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主要流程：</a:t>
            </a:r>
            <a:endParaRPr lang="en-US" altLang="zh-CN" dirty="0"/>
          </a:p>
          <a:p>
            <a:pPr lvl="1"/>
            <a:r>
              <a:rPr lang="zh-CN" altLang="en-US" dirty="0"/>
              <a:t>将定高不定宽的图像输入模型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CNN</a:t>
            </a:r>
            <a:r>
              <a:rPr lang="zh-CN" altLang="en-US" dirty="0"/>
              <a:t>卷积得到数个核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1E45-AE15-463C-969B-D68FF229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9AC67-8D0A-440C-A6AD-68D7BFB5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4405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130</TotalTime>
  <Words>194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CNN+RNN+CTC 实现OCR识别</vt:lpstr>
      <vt:lpstr>常用模型介绍</vt:lpstr>
      <vt:lpstr>传统OCR模型——版本一</vt:lpstr>
      <vt:lpstr>传统OCR模型——版本二</vt:lpstr>
      <vt:lpstr>CNN+RNN+CTC模型</vt:lpstr>
      <vt:lpstr>Encoder-Decoder模型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CNN+RNN+CTC 实现OCR识别</dc:title>
  <dc:creator>Yue Lu</dc:creator>
  <cp:lastModifiedBy>Yue Lu</cp:lastModifiedBy>
  <cp:revision>6</cp:revision>
  <dcterms:created xsi:type="dcterms:W3CDTF">2019-02-21T12:05:07Z</dcterms:created>
  <dcterms:modified xsi:type="dcterms:W3CDTF">2019-02-27T14:23:40Z</dcterms:modified>
</cp:coreProperties>
</file>