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650240" y="299171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rgbClr val="D99187"/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11691B-9130-40CE-B4DA-6635031CEBB8}"/>
              </a:ext>
            </a:extLst>
          </p:cNvPr>
          <p:cNvGrpSpPr/>
          <p:nvPr/>
        </p:nvGrpSpPr>
        <p:grpSpPr>
          <a:xfrm>
            <a:off x="1022473" y="563880"/>
            <a:ext cx="8226578" cy="2865120"/>
            <a:chOff x="1022473" y="563880"/>
            <a:chExt cx="8226578" cy="28651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9F2B4-6ED5-418E-AF1F-F4723D461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9" t="6963" r="7674" b="51556"/>
            <a:stretch/>
          </p:blipFill>
          <p:spPr>
            <a:xfrm>
              <a:off x="1022473" y="584200"/>
              <a:ext cx="4138851" cy="284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DBECAB-AF69-4A35-A52D-5C9393EB0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2" t="5334" r="9979" b="53185"/>
            <a:stretch/>
          </p:blipFill>
          <p:spPr>
            <a:xfrm>
              <a:off x="5163503" y="563880"/>
              <a:ext cx="4085548" cy="2844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DEDE9-5819-4D8E-B1E3-77A80F467A60}"/>
                </a:ext>
              </a:extLst>
            </p:cNvPr>
            <p:cNvSpPr txBox="1"/>
            <p:nvPr/>
          </p:nvSpPr>
          <p:spPr>
            <a:xfrm>
              <a:off x="1479550" y="692150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829097-8723-4114-9307-7382941E4261}"/>
                </a:ext>
              </a:extLst>
            </p:cNvPr>
            <p:cNvSpPr txBox="1"/>
            <p:nvPr/>
          </p:nvSpPr>
          <p:spPr>
            <a:xfrm>
              <a:off x="5618401" y="714405"/>
              <a:ext cx="402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472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32</cp:revision>
  <cp:lastPrinted>2018-03-20T10:04:09Z</cp:lastPrinted>
  <dcterms:created xsi:type="dcterms:W3CDTF">2018-02-27T10:24:18Z</dcterms:created>
  <dcterms:modified xsi:type="dcterms:W3CDTF">2018-04-22T19:11:13Z</dcterms:modified>
</cp:coreProperties>
</file>