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F439-76D2-498B-826D-0279F0C6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1" y="3436131"/>
            <a:ext cx="5132804" cy="3421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6B7B3-92B6-46D0-B128-0F02A35B7C93}"/>
              </a:ext>
            </a:extLst>
          </p:cNvPr>
          <p:cNvSpPr txBox="1"/>
          <p:nvPr/>
        </p:nvSpPr>
        <p:spPr>
          <a:xfrm>
            <a:off x="6098163" y="3436131"/>
            <a:ext cx="5311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Advanced normalisation (and shuffled test data)</a:t>
            </a:r>
          </a:p>
        </p:txBody>
      </p: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3941805" y="543697"/>
            <a:ext cx="332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547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linkClick r:id="rId2"/>
              </a:rPr>
              <a:t>Feature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8</cp:revision>
  <dcterms:created xsi:type="dcterms:W3CDTF">2018-02-27T10:24:18Z</dcterms:created>
  <dcterms:modified xsi:type="dcterms:W3CDTF">2018-03-13T10:05:05Z</dcterms:modified>
</cp:coreProperties>
</file>