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4:38:21.495" v="225"/>
      <pc:docMkLst>
        <pc:docMk/>
      </pc:docMkLst>
      <pc:sldChg chg="addSp modSp add">
        <pc:chgData name="elliot kerman" userId="e77916c079d5c398" providerId="LiveId" clId="{E9A59B98-73E9-46E2-9F2A-2B338CC86AD1}" dt="2018-03-06T14:38:21.495" v="225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4:37:29.479" v="203" actId="1076"/>
          <ac:spMkLst>
            <pc:docMk/>
            <pc:sldMk cId="3374592240" sldId="260"/>
            <ac:spMk id="2" creationId="{298F0E77-77F8-43AC-87BE-EB664C61B6FA}"/>
          </ac:spMkLst>
        </pc:spChg>
        <pc:spChg chg="add mod">
          <ac:chgData name="elliot kerman" userId="e77916c079d5c398" providerId="LiveId" clId="{E9A59B98-73E9-46E2-9F2A-2B338CC86AD1}" dt="2018-03-06T14:38:21.495" v="225"/>
          <ac:spMkLst>
            <pc:docMk/>
            <pc:sldMk cId="3374592240" sldId="260"/>
            <ac:spMk id="7" creationId="{3FE9D9B0-27F2-4D99-A7B1-E041DC140D69}"/>
          </ac:spMkLst>
        </pc:spChg>
        <pc:picChg chg="add mod">
          <ac:chgData name="elliot kerman" userId="e77916c079d5c398" providerId="LiveId" clId="{E9A59B98-73E9-46E2-9F2A-2B338CC86AD1}" dt="2018-03-06T14:37:43.911" v="207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4:38:01.356" v="213" actId="1076"/>
          <ac:picMkLst>
            <pc:docMk/>
            <pc:sldMk cId="3374592240" sldId="260"/>
            <ac:picMk id="5" creationId="{91AF04B8-629A-4B3B-8445-2C0B8E27985A}"/>
          </ac:picMkLst>
        </pc:picChg>
        <pc:picChg chg="add mod">
          <ac:chgData name="elliot kerman" userId="e77916c079d5c398" providerId="LiveId" clId="{E9A59B98-73E9-46E2-9F2A-2B338CC86AD1}" dt="2018-03-06T14:37:24.258" v="202" actId="14100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4:37:58.235" v="212" actId="14100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  <pc:docChgLst>
    <pc:chgData name="elliot kerman" userId="e77916c079d5c398" providerId="LiveId" clId="{8DA0BB2C-F3B6-45F5-81AB-27FD8BE22616}"/>
    <pc:docChg chg="undo addSld modSld sldOrd">
      <pc:chgData name="elliot kerman" userId="e77916c079d5c398" providerId="LiveId" clId="{8DA0BB2C-F3B6-45F5-81AB-27FD8BE22616}" dt="2018-03-13T10:04:59.554" v="190" actId="20577"/>
      <pc:docMkLst>
        <pc:docMk/>
      </pc:docMkLst>
      <pc:sldChg chg="addSp modSp">
        <pc:chgData name="elliot kerman" userId="e77916c079d5c398" providerId="LiveId" clId="{8DA0BB2C-F3B6-45F5-81AB-27FD8BE22616}" dt="2018-03-13T09:59:52.480" v="158" actId="1076"/>
        <pc:sldMkLst>
          <pc:docMk/>
          <pc:sldMk cId="3374592240" sldId="260"/>
        </pc:sldMkLst>
        <pc:spChg chg="add mod">
          <ac:chgData name="elliot kerman" userId="e77916c079d5c398" providerId="LiveId" clId="{8DA0BB2C-F3B6-45F5-81AB-27FD8BE22616}" dt="2018-03-13T09:59:52.480" v="158" actId="1076"/>
          <ac:spMkLst>
            <pc:docMk/>
            <pc:sldMk cId="3374592240" sldId="260"/>
            <ac:spMk id="9" creationId="{882FF231-B88A-4470-9A61-B3ED576D47D7}"/>
          </ac:spMkLst>
        </pc:spChg>
      </pc:sldChg>
      <pc:sldChg chg="addSp modSp add ord">
        <pc:chgData name="elliot kerman" userId="e77916c079d5c398" providerId="LiveId" clId="{8DA0BB2C-F3B6-45F5-81AB-27FD8BE22616}" dt="2018-03-13T10:00:16.227" v="159" actId="20577"/>
        <pc:sldMkLst>
          <pc:docMk/>
          <pc:sldMk cId="2150774575" sldId="261"/>
        </pc:sldMkLst>
        <pc:spChg chg="add mod">
          <ac:chgData name="elliot kerman" userId="e77916c079d5c398" providerId="LiveId" clId="{8DA0BB2C-F3B6-45F5-81AB-27FD8BE22616}" dt="2018-03-13T09:59:41.213" v="156" actId="20577"/>
          <ac:spMkLst>
            <pc:docMk/>
            <pc:sldMk cId="2150774575" sldId="261"/>
            <ac:spMk id="2" creationId="{20E7192E-8B00-4D8A-A9B6-D981E08321DC}"/>
          </ac:spMkLst>
        </pc:spChg>
        <pc:spChg chg="add mod">
          <ac:chgData name="elliot kerman" userId="e77916c079d5c398" providerId="LiveId" clId="{8DA0BB2C-F3B6-45F5-81AB-27FD8BE22616}" dt="2018-03-13T09:56:23.932" v="43" actId="20577"/>
          <ac:spMkLst>
            <pc:docMk/>
            <pc:sldMk cId="2150774575" sldId="261"/>
            <ac:spMk id="6" creationId="{7A8DEA36-A431-4E66-95D8-C203D32F97F5}"/>
          </ac:spMkLst>
        </pc:spChg>
        <pc:spChg chg="add mod">
          <ac:chgData name="elliot kerman" userId="e77916c079d5c398" providerId="LiveId" clId="{8DA0BB2C-F3B6-45F5-81AB-27FD8BE22616}" dt="2018-03-13T09:56:38.985" v="48" actId="20577"/>
          <ac:spMkLst>
            <pc:docMk/>
            <pc:sldMk cId="2150774575" sldId="261"/>
            <ac:spMk id="7" creationId="{63F0D41E-535C-4573-98B2-ED311E0E4637}"/>
          </ac:spMkLst>
        </pc:spChg>
        <pc:spChg chg="add mod">
          <ac:chgData name="elliot kerman" userId="e77916c079d5c398" providerId="LiveId" clId="{8DA0BB2C-F3B6-45F5-81AB-27FD8BE22616}" dt="2018-03-13T09:57:27.147" v="140" actId="122"/>
          <ac:spMkLst>
            <pc:docMk/>
            <pc:sldMk cId="2150774575" sldId="261"/>
            <ac:spMk id="8" creationId="{29E4150E-7532-4CDF-9D3B-F540C3B02DE7}"/>
          </ac:spMkLst>
        </pc:spChg>
        <pc:picChg chg="add mod modCrop">
          <ac:chgData name="elliot kerman" userId="e77916c079d5c398" providerId="LiveId" clId="{8DA0BB2C-F3B6-45F5-81AB-27FD8BE22616}" dt="2018-03-13T09:55:32.299" v="13" actId="1076"/>
          <ac:picMkLst>
            <pc:docMk/>
            <pc:sldMk cId="2150774575" sldId="261"/>
            <ac:picMk id="3" creationId="{DF153BF6-79B3-43B5-A0BF-049E9D9E54A7}"/>
          </ac:picMkLst>
        </pc:picChg>
        <pc:picChg chg="add mod modCrop">
          <ac:chgData name="elliot kerman" userId="e77916c079d5c398" providerId="LiveId" clId="{8DA0BB2C-F3B6-45F5-81AB-27FD8BE22616}" dt="2018-03-13T09:57:33.479" v="142" actId="1076"/>
          <ac:picMkLst>
            <pc:docMk/>
            <pc:sldMk cId="2150774575" sldId="261"/>
            <ac:picMk id="5" creationId="{CB45506E-26BD-4A06-8BCD-8A5177A378E2}"/>
          </ac:picMkLst>
        </pc:picChg>
      </pc:sldChg>
      <pc:sldChg chg="addSp modSp add ord">
        <pc:chgData name="elliot kerman" userId="e77916c079d5c398" providerId="LiveId" clId="{8DA0BB2C-F3B6-45F5-81AB-27FD8BE22616}" dt="2018-03-13T10:04:59.554" v="190" actId="20577"/>
        <pc:sldMkLst>
          <pc:docMk/>
          <pc:sldMk cId="1231363515" sldId="262"/>
        </pc:sldMkLst>
        <pc:spChg chg="add mod">
          <ac:chgData name="elliot kerman" userId="e77916c079d5c398" providerId="LiveId" clId="{8DA0BB2C-F3B6-45F5-81AB-27FD8BE22616}" dt="2018-03-13T10:04:14.190" v="172" actId="20577"/>
          <ac:spMkLst>
            <pc:docMk/>
            <pc:sldMk cId="1231363515" sldId="262"/>
            <ac:spMk id="2" creationId="{3B6B9253-75BD-490E-AAE3-AA5A1A8EDCEC}"/>
          </ac:spMkLst>
        </pc:spChg>
        <pc:spChg chg="add mod">
          <ac:chgData name="elliot kerman" userId="e77916c079d5c398" providerId="LiveId" clId="{8DA0BB2C-F3B6-45F5-81AB-27FD8BE22616}" dt="2018-03-13T10:04:59.554" v="190" actId="20577"/>
          <ac:spMkLst>
            <pc:docMk/>
            <pc:sldMk cId="1231363515" sldId="262"/>
            <ac:spMk id="3" creationId="{D3DAF75E-1D02-47B6-B0DD-79C125EB3B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31939A-1E1C-43C6-87D9-4707F4ECE4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A2096-24D5-4C83-B320-3BA033617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097AA-F62E-482D-8D58-1B8F77A2395C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57497-991D-4934-BA2F-0A0E489B65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28FAF-8BE9-41A5-BE33-5CFA166F71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92A4E-ED01-4A18-B484-C3FE7E29D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586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CFC0-6A39-4A2C-AC24-6061EBE48B8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C51B7-0486-4EC3-8BF1-FEA854142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7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4C8B-A17C-4E31-AB80-9020CD82A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3A064-FD13-4B88-9424-552815AE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A3DC-D5AB-41D4-BD89-D295D5D4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95E6-B267-4D29-B3BF-746EF570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9548-8F39-45F2-AEDB-2041AFF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6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4273-4F3D-4EE4-9B58-2769BE71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0F42-2515-488E-B1F7-251EBF71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4120-10CB-4723-97EA-755B1848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DE06-979B-4E7B-B4AB-9B4D6FE2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C91-D187-46B2-8BE9-C6A574D0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68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D59D-9CC6-41A6-A21E-D975DA66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7D9F7-BEEB-4967-BDE5-DCB7B830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BE15-9957-44E8-B446-00E0F50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FCC6-CB6C-4D32-9693-71DCCB7F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2804-29F3-4162-804C-3B9C70E5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7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F64-5F43-41AF-B15A-0751000D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9744-EBDB-4212-A966-DDFE05CF4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F55AD-D32E-4DBF-AF8A-C3ECB55C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F8F5-31D7-4D9A-8567-8C1024AC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6E0E1-CE22-4C74-AC8B-939386C7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ED5D0-D600-4A1C-AE96-D57E0FDF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5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F56A-AD96-43F4-8C9D-0BC1F089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C103-CEFB-41FD-B406-024D23D4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62E4D-F934-4B10-A230-AB04308C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EEE72-86EC-492D-BF4A-A2C046C62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AAF85-AE79-4BF0-8325-CA41ED7F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576AD-28F2-4F7A-93CC-8A8F8373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017B9-1D5D-400D-A70A-014C49A1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61309-6F01-4F1B-9605-F40DF3B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4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C816-68C3-4E16-8DB4-64620CF1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5920A-08D2-46F6-8865-5C948013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C9628-A315-440F-8B71-F70531C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9F2C-E6EC-4AB0-81E3-091CD5D4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20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B0261-43EE-47BF-8831-8E176B3A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42CFC-8AF7-47F6-B52F-73097FBC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474FF-644B-42F0-A2C5-31CA8F92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33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5ADA-1CD1-489A-85AF-01CAD3E5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079B-E1BE-42CB-8941-50E87679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DA364-C48D-4094-9AA5-E4E71D3F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8FBED-E736-4C83-842D-5A3A7EC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011C-DAB5-43AB-8067-52FD08AC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E5707-A3E2-4F40-8791-D7805FD0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9D0B-CBC2-4D37-9D81-7AEFF12E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7C785-F078-4BAB-973C-BC0456DCF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EE2E-B07E-4048-9FBB-9E387760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C16C-5F2A-4EEF-873D-CFCF9707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BE0D-F613-49E5-A5E9-DEF8F412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0E1D-69E2-463F-AB44-84EDCA9F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92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EB89-6F3F-44AC-9685-3251A8D2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23489-9012-467A-9C25-E788456CD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62833-360C-4877-9449-08951F5F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4642-3ECE-4038-AE02-46F9F503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6BEA-ACE5-4A4C-B4D8-188FC8D3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11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350FA-2BEC-455D-9889-358869CB3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FA255-E488-4FC7-B4B8-CB6BF4CFD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9114-D3F3-4368-BD41-FDF3F467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1B5A-4B3D-4771-8572-DC6CA320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DCA1-D8D5-45FF-A0E6-B6D2F766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35ED7-C7B8-407D-9246-0FC9DF9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5FAFD-1788-4751-84FF-DA3ECBCD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65336-5579-4C13-8B3D-98B5A3B12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9F1F-0948-442D-82E0-CEE01D6F1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0991-82BF-4770-B406-335445615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2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511.06434.pdf" TargetMode="External"/><Relationship Id="rId3" Type="http://schemas.openxmlformats.org/officeDocument/2006/relationships/hyperlink" Target="https://papers.nips.cc/paper/5347-how-transferable-are-features-in-deep-neural-networks.pdf" TargetMode="External"/><Relationship Id="rId7" Type="http://schemas.openxmlformats.org/officeDocument/2006/relationships/hyperlink" Target="http://papers.nips.cc/paper/5423-generative-adversarial-nets.pdf" TargetMode="External"/><Relationship Id="rId2" Type="http://schemas.openxmlformats.org/officeDocument/2006/relationships/hyperlink" Target="https://arxiv.org/pdf/1507.0231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1701.05957.pdf" TargetMode="External"/><Relationship Id="rId5" Type="http://schemas.openxmlformats.org/officeDocument/2006/relationships/hyperlink" Target="https://arxiv.org/pdf/1702.01983.pdf" TargetMode="External"/><Relationship Id="rId10" Type="http://schemas.openxmlformats.org/officeDocument/2006/relationships/hyperlink" Target="https://arxiv.org/pdf/1605.09782.pdf" TargetMode="External"/><Relationship Id="rId4" Type="http://schemas.openxmlformats.org/officeDocument/2006/relationships/hyperlink" Target="https://arxiv.org/pdf/1710.07035.pdf" TargetMode="External"/><Relationship Id="rId9" Type="http://schemas.openxmlformats.org/officeDocument/2006/relationships/hyperlink" Target="https://arxiv.org/pdf/1606.0070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091FF-E41A-4508-B7F6-CBA354AB2A7C}"/>
              </a:ext>
            </a:extLst>
          </p:cNvPr>
          <p:cNvGrpSpPr/>
          <p:nvPr/>
        </p:nvGrpSpPr>
        <p:grpSpPr>
          <a:xfrm>
            <a:off x="6098163" y="3436131"/>
            <a:ext cx="5311019" cy="3421869"/>
            <a:chOff x="6098163" y="3436131"/>
            <a:chExt cx="5311019" cy="34218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5AF439-76D2-498B-826D-0279F0C61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71" y="3436131"/>
              <a:ext cx="5132804" cy="342186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56B7B3-92B6-46D0-B128-0F02A35B7C93}"/>
                </a:ext>
              </a:extLst>
            </p:cNvPr>
            <p:cNvSpPr txBox="1"/>
            <p:nvPr/>
          </p:nvSpPr>
          <p:spPr>
            <a:xfrm>
              <a:off x="6098163" y="3436131"/>
              <a:ext cx="53110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Advanced normalisation (and shuffled test 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5051427" y="2090172"/>
            <a:ext cx="218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4" y="3429000"/>
            <a:ext cx="4773659" cy="338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5" y="150216"/>
            <a:ext cx="4773660" cy="3159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4773660" cy="315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04B8-629A-4B3B-8445-2C0B8E27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3309853"/>
            <a:ext cx="5080995" cy="338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D9B0-27F2-4D99-A7B1-E041DC140D69}"/>
              </a:ext>
            </a:extLst>
          </p:cNvPr>
          <p:cNvSpPr txBox="1"/>
          <p:nvPr/>
        </p:nvSpPr>
        <p:spPr>
          <a:xfrm>
            <a:off x="5051427" y="5697415"/>
            <a:ext cx="1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FF231-B88A-4470-9A61-B3ED576D47D7}"/>
              </a:ext>
            </a:extLst>
          </p:cNvPr>
          <p:cNvSpPr txBox="1"/>
          <p:nvPr/>
        </p:nvSpPr>
        <p:spPr>
          <a:xfrm>
            <a:off x="5750325" y="791253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3BF6-79B3-43B5-A0BF-049E9D9E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10574" r="9306" b="11024"/>
          <a:stretch/>
        </p:blipFill>
        <p:spPr>
          <a:xfrm>
            <a:off x="6260123" y="1266093"/>
            <a:ext cx="5324251" cy="528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5506E-26BD-4A06-8BCD-8A5177A37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11077" r="8291" b="11796"/>
          <a:stretch/>
        </p:blipFill>
        <p:spPr>
          <a:xfrm>
            <a:off x="858129" y="784273"/>
            <a:ext cx="3024554" cy="580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153551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397262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maps from convolutional layers from network trained on 100 classes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7192E-8B00-4D8A-A9B6-D981E08321DC}"/>
              </a:ext>
            </a:extLst>
          </p:cNvPr>
          <p:cNvSpPr txBox="1"/>
          <p:nvPr/>
        </p:nvSpPr>
        <p:spPr>
          <a:xfrm>
            <a:off x="4195595" y="5189838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507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42083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97029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maps from convolutional layers from network trained on 100 classes from scratch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FD6720-7A05-4822-8A8D-181AE7BCC6E1}"/>
              </a:ext>
            </a:extLst>
          </p:cNvPr>
          <p:cNvSpPr txBox="1">
            <a:spLocks/>
          </p:cNvSpPr>
          <p:nvPr/>
        </p:nvSpPr>
        <p:spPr>
          <a:xfrm>
            <a:off x="183823" y="-59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Feature maps – maximum activation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3E460-1A09-42C9-985E-D974E8888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11680" r="8572" b="11806"/>
          <a:stretch/>
        </p:blipFill>
        <p:spPr>
          <a:xfrm>
            <a:off x="6481135" y="1353454"/>
            <a:ext cx="5281374" cy="5101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C3B5D-D3CD-441B-8946-404151EF2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1633" r="7932" b="10311"/>
          <a:stretch/>
        </p:blipFill>
        <p:spPr>
          <a:xfrm>
            <a:off x="1022250" y="1353455"/>
            <a:ext cx="2729132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E123B2E-4739-4D65-A68E-E31211E9C4FD}"/>
              </a:ext>
            </a:extLst>
          </p:cNvPr>
          <p:cNvSpPr txBox="1"/>
          <p:nvPr/>
        </p:nvSpPr>
        <p:spPr>
          <a:xfrm>
            <a:off x="5676346" y="454162"/>
            <a:ext cx="552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EF0C535-78A4-4A0F-83A1-8DBF589DE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70" y="3699569"/>
            <a:ext cx="2743825" cy="27438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2789E2-26B1-483B-BD74-4C2F0C288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05" y="3699571"/>
            <a:ext cx="2743825" cy="27438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B3921C4-0CD4-4BC8-A078-4F85F24CB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39" y="3699570"/>
            <a:ext cx="2743825" cy="27438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5D6D687-F164-4EE2-9BD8-6A0247C33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69" y="955745"/>
            <a:ext cx="2743825" cy="27438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11DED6-1CE3-4CD7-B775-98C448351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09" y="955747"/>
            <a:ext cx="2743825" cy="27438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A4F9160-7F29-45F1-B4BC-D8A4CA9CA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40" y="955746"/>
            <a:ext cx="2743825" cy="27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B9253-75BD-490E-AAE3-AA5A1A8EDCEC}"/>
              </a:ext>
            </a:extLst>
          </p:cNvPr>
          <p:cNvSpPr txBox="1"/>
          <p:nvPr/>
        </p:nvSpPr>
        <p:spPr>
          <a:xfrm>
            <a:off x="5016842" y="284005"/>
            <a:ext cx="332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AF75E-1D02-47B6-B0DD-79C125EB3B45}"/>
              </a:ext>
            </a:extLst>
          </p:cNvPr>
          <p:cNvSpPr txBox="1"/>
          <p:nvPr/>
        </p:nvSpPr>
        <p:spPr>
          <a:xfrm>
            <a:off x="729049" y="1186249"/>
            <a:ext cx="47573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maps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https://papers.nips.cc/paper/5347-how-transferable-are-features-in-deep-neural-networks.pdf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Notes on online deep learning course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5F775-FCB3-417E-A2D5-C3695AE14043}"/>
              </a:ext>
            </a:extLst>
          </p:cNvPr>
          <p:cNvSpPr txBox="1"/>
          <p:nvPr/>
        </p:nvSpPr>
        <p:spPr>
          <a:xfrm>
            <a:off x="6178824" y="1065271"/>
            <a:ext cx="54740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Overview of GANs: </a:t>
            </a:r>
            <a:r>
              <a:rPr lang="en-GB" dirty="0">
                <a:hlinkClick r:id="rId4"/>
              </a:rPr>
              <a:t>https://arxiv.org/pdf/1710.07035.pdf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Face aging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https://arxiv.org/pdf/1702.01983.pdf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 de-raining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https://arxiv.org/pdf/1701.05957.pdf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Original GAN paper: </a:t>
            </a:r>
            <a:r>
              <a:rPr lang="en-GB" dirty="0">
                <a:hlinkClick r:id="rId7"/>
              </a:rPr>
              <a:t>http://papers.nips.cc/paper/5423-generative-adversarial-nets.pdf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DC-GAN paper: </a:t>
            </a:r>
            <a:r>
              <a:rPr lang="en-GB" dirty="0">
                <a:hlinkClick r:id="rId8"/>
              </a:rPr>
              <a:t>https://arxiv.org/pdf/1511.06434.pdf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 (</a:t>
            </a:r>
            <a:r>
              <a:rPr lang="en-GB" dirty="0" err="1"/>
              <a:t>Adversarially</a:t>
            </a:r>
            <a:r>
              <a:rPr lang="en-GB" dirty="0"/>
              <a:t> learned inference) model: </a:t>
            </a:r>
            <a:r>
              <a:rPr lang="en-GB" dirty="0">
                <a:hlinkClick r:id="rId9"/>
              </a:rPr>
              <a:t>https://arxiv.org/pdf/1606.00704.pdf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BiGAN</a:t>
            </a:r>
            <a:r>
              <a:rPr lang="en-GB" dirty="0"/>
              <a:t> (same as ALI): </a:t>
            </a:r>
            <a:r>
              <a:rPr lang="en-GB" dirty="0">
                <a:hlinkClick r:id="rId10"/>
              </a:rPr>
              <a:t>https://arxiv.org/pdf/1605.09782.pdf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6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320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elliot kerman</cp:lastModifiedBy>
  <cp:revision>19</cp:revision>
  <cp:lastPrinted>2018-03-20T10:04:09Z</cp:lastPrinted>
  <dcterms:created xsi:type="dcterms:W3CDTF">2018-02-27T10:24:18Z</dcterms:created>
  <dcterms:modified xsi:type="dcterms:W3CDTF">2018-03-20T10:20:26Z</dcterms:modified>
</cp:coreProperties>
</file>