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2:41:36.784" v="148" actId="1076"/>
      <pc:docMkLst>
        <pc:docMk/>
      </pc:docMkLst>
      <pc:sldChg chg="addSp modSp add">
        <pc:chgData name="elliot kerman" userId="e77916c079d5c398" providerId="LiveId" clId="{E9A59B98-73E9-46E2-9F2A-2B338CC86AD1}" dt="2018-03-06T12:41:36.784" v="148" actId="1076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2:40:04.450" v="132" actId="403"/>
          <ac:spMkLst>
            <pc:docMk/>
            <pc:sldMk cId="3374592240" sldId="260"/>
            <ac:spMk id="2" creationId="{298F0E77-77F8-43AC-87BE-EB664C61B6FA}"/>
          </ac:spMkLst>
        </pc:spChg>
        <pc:picChg chg="add mod">
          <ac:chgData name="elliot kerman" userId="e77916c079d5c398" providerId="LiveId" clId="{E9A59B98-73E9-46E2-9F2A-2B338CC86AD1}" dt="2018-03-06T12:41:16.566" v="146" actId="1076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2:41:36.784" v="148" actId="1076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2:41:19.356" v="147" actId="1076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F439-76D2-498B-826D-0279F0C6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1" y="3436131"/>
            <a:ext cx="5132804" cy="3421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6B7B3-92B6-46D0-B128-0F02A35B7C93}"/>
              </a:ext>
            </a:extLst>
          </p:cNvPr>
          <p:cNvSpPr txBox="1"/>
          <p:nvPr/>
        </p:nvSpPr>
        <p:spPr>
          <a:xfrm>
            <a:off x="6098163" y="3436131"/>
            <a:ext cx="5311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Advanced normalisation (and shuffled test data)</a:t>
            </a:r>
          </a:p>
        </p:txBody>
      </p: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3260124" y="395416"/>
            <a:ext cx="5671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1" y="1349522"/>
            <a:ext cx="4009292" cy="2672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15" y="1349522"/>
            <a:ext cx="4009292" cy="2672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53" y="4022383"/>
            <a:ext cx="4009292" cy="26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111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8</cp:revision>
  <dcterms:created xsi:type="dcterms:W3CDTF">2018-02-27T10:24:18Z</dcterms:created>
  <dcterms:modified xsi:type="dcterms:W3CDTF">2018-03-06T12:41:39Z</dcterms:modified>
</cp:coreProperties>
</file>