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650240" y="299171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rgbClr val="D99187"/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424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</cp:lastModifiedBy>
  <cp:revision>22</cp:revision>
  <cp:lastPrinted>2018-03-20T10:04:09Z</cp:lastPrinted>
  <dcterms:created xsi:type="dcterms:W3CDTF">2018-02-27T10:24:18Z</dcterms:created>
  <dcterms:modified xsi:type="dcterms:W3CDTF">2018-04-17T09:46:55Z</dcterms:modified>
</cp:coreProperties>
</file>