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C0DC-8329-49E7-83E4-174717C3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5911" r="8525" b="54089"/>
          <a:stretch/>
        </p:blipFill>
        <p:spPr>
          <a:xfrm>
            <a:off x="2092749" y="1234911"/>
            <a:ext cx="4081807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58CA5-7635-47CE-B87A-D345A7DAAE85}"/>
              </a:ext>
            </a:extLst>
          </p:cNvPr>
          <p:cNvSpPr txBox="1"/>
          <p:nvPr/>
        </p:nvSpPr>
        <p:spPr>
          <a:xfrm>
            <a:off x="2092749" y="4600280"/>
            <a:ext cx="509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outputs, 128 batch size, 1e-3 LR</a:t>
            </a:r>
          </a:p>
          <a:p>
            <a:r>
              <a:rPr lang="en-US" dirty="0"/>
              <a:t>2-conv: 32, 64 filters</a:t>
            </a:r>
            <a:r>
              <a:rPr lang="en-GB" dirty="0"/>
              <a:t> (with and without max pooling)</a:t>
            </a:r>
          </a:p>
          <a:p>
            <a:r>
              <a:rPr lang="en-US" dirty="0"/>
              <a:t>All-conv: 32, 32, 64, 64 (no max pooling)</a:t>
            </a:r>
          </a:p>
        </p:txBody>
      </p:sp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C97E23-8DB3-42BC-914F-36BFBBBCA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13" y="4677508"/>
            <a:ext cx="9144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DE582-01F5-47D2-807E-71826E0D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17" y="4677508"/>
            <a:ext cx="914400" cy="4572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9394" y="2342270"/>
            <a:ext cx="2031917" cy="457200"/>
            <a:chOff x="249394" y="2342270"/>
            <a:chExt cx="2031917" cy="457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0E5D2F-B656-40FA-BB46-B28274E0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94" y="2342270"/>
              <a:ext cx="914400" cy="457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1F3BDC-1EC3-46D7-ABDB-46A9BA2FA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11" y="2342270"/>
              <a:ext cx="914400" cy="4572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485250" y="3200400"/>
            <a:ext cx="2067950" cy="457200"/>
            <a:chOff x="4485250" y="3200400"/>
            <a:chExt cx="2067950" cy="45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5E8B23-A135-46B8-AD38-6BE7DBE6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3200400"/>
              <a:ext cx="914400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ACE0D3-87D2-42B3-A5AD-72783A1BB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250" y="3200400"/>
              <a:ext cx="914400" cy="4572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78336C2-E4FE-48C1-833D-379D7E789A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6" y="4677508"/>
            <a:ext cx="914400" cy="457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53603" y="634898"/>
            <a:ext cx="4629506" cy="457200"/>
            <a:chOff x="6753603" y="634898"/>
            <a:chExt cx="4629506" cy="457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D645F9-0F9E-4649-994E-9A27C579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603" y="634898"/>
              <a:ext cx="914400" cy="457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D431BE-93AC-4512-AF15-DF3014AD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5628" y="634898"/>
              <a:ext cx="914400" cy="457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DE78CE3-FFC5-4416-84B1-5A97E965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411" y="634898"/>
              <a:ext cx="914400" cy="4572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4F4235-221F-4644-AB48-D42978F41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8709" y="634898"/>
              <a:ext cx="9144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48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0368" y="2209047"/>
            <a:ext cx="1086416" cy="105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2264879" y="2089012"/>
            <a:ext cx="1415359" cy="1424412"/>
            <a:chOff x="2263366" y="2018920"/>
            <a:chExt cx="1415359" cy="1424412"/>
          </a:xfrm>
        </p:grpSpPr>
        <p:sp>
          <p:nvSpPr>
            <p:cNvPr id="3" name="Rectangle 2"/>
            <p:cNvSpPr/>
            <p:nvPr/>
          </p:nvSpPr>
          <p:spPr>
            <a:xfrm>
              <a:off x="2263366" y="2018920"/>
              <a:ext cx="805759" cy="8148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15766" y="2171320"/>
              <a:ext cx="805759" cy="8148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68166" y="2323720"/>
              <a:ext cx="805759" cy="8148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0566" y="2476120"/>
              <a:ext cx="805759" cy="8148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72966" y="2628520"/>
              <a:ext cx="805759" cy="8148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6087" y="2070149"/>
            <a:ext cx="1412337" cy="1256925"/>
            <a:chOff x="4642920" y="2171320"/>
            <a:chExt cx="1412337" cy="1256925"/>
          </a:xfrm>
        </p:grpSpPr>
        <p:grpSp>
          <p:nvGrpSpPr>
            <p:cNvPr id="13" name="Group 12"/>
            <p:cNvGrpSpPr/>
            <p:nvPr/>
          </p:nvGrpSpPr>
          <p:grpSpPr>
            <a:xfrm>
              <a:off x="4642920" y="2171320"/>
              <a:ext cx="924962" cy="814812"/>
              <a:chOff x="4642919" y="2171320"/>
              <a:chExt cx="1415359" cy="1424412"/>
            </a:xfrm>
            <a:solidFill>
              <a:srgbClr val="00B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4642919" y="21713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5319" y="23237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47719" y="24761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00119" y="26285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52519" y="27809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30295" y="2613433"/>
              <a:ext cx="924962" cy="814812"/>
              <a:chOff x="4642919" y="2171320"/>
              <a:chExt cx="1415359" cy="1424412"/>
            </a:xfrm>
            <a:solidFill>
              <a:srgbClr val="00B05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642919" y="21713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95319" y="23237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47719" y="24761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00119" y="26285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52519" y="2780920"/>
                <a:ext cx="805759" cy="8148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782518" y="2191956"/>
            <a:ext cx="1238816" cy="1211653"/>
            <a:chOff x="5658416" y="1874067"/>
            <a:chExt cx="1238816" cy="1211653"/>
          </a:xfrm>
        </p:grpSpPr>
        <p:sp>
          <p:nvSpPr>
            <p:cNvPr id="22" name="Oval 21"/>
            <p:cNvSpPr/>
            <p:nvPr/>
          </p:nvSpPr>
          <p:spPr>
            <a:xfrm>
              <a:off x="5658416" y="18740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810816" y="20264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5963216" y="21788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6115616" y="23312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6268016" y="24836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420416" y="26360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6572816" y="27884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6725216" y="2940867"/>
              <a:ext cx="172016" cy="1448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82114" y="1527182"/>
            <a:ext cx="2492720" cy="2436260"/>
            <a:chOff x="4701767" y="1308842"/>
            <a:chExt cx="2492720" cy="2436260"/>
          </a:xfrm>
        </p:grpSpPr>
        <p:grpSp>
          <p:nvGrpSpPr>
            <p:cNvPr id="31" name="Group 30"/>
            <p:cNvGrpSpPr/>
            <p:nvPr/>
          </p:nvGrpSpPr>
          <p:grpSpPr>
            <a:xfrm>
              <a:off x="5955671" y="2533449"/>
              <a:ext cx="1238816" cy="1211653"/>
              <a:chOff x="5658416" y="1874067"/>
              <a:chExt cx="1238816" cy="121165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658416" y="18740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10816" y="20264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963216" y="21788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115616" y="23312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68016" y="24836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420416" y="26360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572816" y="27884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25216" y="29408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701767" y="1308842"/>
              <a:ext cx="1238816" cy="1211653"/>
              <a:chOff x="5658416" y="1874067"/>
              <a:chExt cx="1238816" cy="121165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658416" y="18740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10816" y="20264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963216" y="21788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115616" y="23312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68016" y="24836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20416" y="26360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572816" y="27884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25216" y="29408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573602" y="2285408"/>
            <a:ext cx="629216" cy="602053"/>
            <a:chOff x="7078376" y="2738835"/>
            <a:chExt cx="629216" cy="602053"/>
          </a:xfrm>
        </p:grpSpPr>
        <p:sp>
          <p:nvSpPr>
            <p:cNvPr id="55" name="Oval 54"/>
            <p:cNvSpPr/>
            <p:nvPr/>
          </p:nvSpPr>
          <p:spPr>
            <a:xfrm>
              <a:off x="7078376" y="2738835"/>
              <a:ext cx="172016" cy="1448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7230776" y="2891235"/>
              <a:ext cx="172016" cy="1448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7383176" y="3043635"/>
              <a:ext cx="172016" cy="1448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7535576" y="3196035"/>
              <a:ext cx="172016" cy="1448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20580" y="3891015"/>
            <a:ext cx="20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Bottleneck layer</a:t>
            </a:r>
            <a:endParaRPr lang="en-GB" dirty="0"/>
          </a:p>
        </p:txBody>
      </p:sp>
      <p:cxnSp>
        <p:nvCxnSpPr>
          <p:cNvPr id="71" name="Straight Arrow Connector 70"/>
          <p:cNvCxnSpPr>
            <a:stCxn id="69" idx="0"/>
            <a:endCxn id="36" idx="3"/>
          </p:cNvCxnSpPr>
          <p:nvPr/>
        </p:nvCxnSpPr>
        <p:spPr>
          <a:xfrm flipV="1">
            <a:off x="5935326" y="3485029"/>
            <a:ext cx="835483" cy="40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13574" y="4260348"/>
            <a:ext cx="126751" cy="2185014"/>
            <a:chOff x="1113574" y="4751560"/>
            <a:chExt cx="90537" cy="1693801"/>
          </a:xfrm>
        </p:grpSpPr>
        <p:grpSp>
          <p:nvGrpSpPr>
            <p:cNvPr id="85" name="Group 84"/>
            <p:cNvGrpSpPr/>
            <p:nvPr/>
          </p:nvGrpSpPr>
          <p:grpSpPr>
            <a:xfrm>
              <a:off x="1113575" y="4751560"/>
              <a:ext cx="90536" cy="832935"/>
              <a:chOff x="1113575" y="4751560"/>
              <a:chExt cx="90536" cy="832935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113575" y="4751560"/>
                <a:ext cx="90536" cy="404395"/>
                <a:chOff x="1113575" y="4751560"/>
                <a:chExt cx="90536" cy="40439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13576" y="4751560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113576" y="4858695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113575" y="4965830"/>
                  <a:ext cx="90535" cy="190125"/>
                  <a:chOff x="1093963" y="5112187"/>
                  <a:chExt cx="90535" cy="190125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1093963" y="5112187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1093963" y="5219322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1113575" y="5180100"/>
                <a:ext cx="90536" cy="404395"/>
                <a:chOff x="1113575" y="4751560"/>
                <a:chExt cx="90536" cy="404395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113576" y="4751560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1113576" y="4858695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1113575" y="4965830"/>
                  <a:ext cx="90535" cy="190125"/>
                  <a:chOff x="1093963" y="5112187"/>
                  <a:chExt cx="90535" cy="190125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>
                    <a:off x="1093963" y="5112187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1093963" y="5219322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86" name="Group 85"/>
            <p:cNvGrpSpPr/>
            <p:nvPr/>
          </p:nvGrpSpPr>
          <p:grpSpPr>
            <a:xfrm>
              <a:off x="1113574" y="5612426"/>
              <a:ext cx="90536" cy="832935"/>
              <a:chOff x="1113575" y="4751560"/>
              <a:chExt cx="90536" cy="832935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113575" y="4751560"/>
                <a:ext cx="90536" cy="404395"/>
                <a:chOff x="1113575" y="4751560"/>
                <a:chExt cx="90536" cy="404395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113576" y="4751560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113576" y="4858695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1113575" y="4965830"/>
                  <a:ext cx="90535" cy="190125"/>
                  <a:chOff x="1093963" y="5112187"/>
                  <a:chExt cx="90535" cy="190125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1093963" y="5112187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1093963" y="5219322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8" name="Group 87"/>
              <p:cNvGrpSpPr/>
              <p:nvPr/>
            </p:nvGrpSpPr>
            <p:grpSpPr>
              <a:xfrm>
                <a:off x="1113575" y="5180100"/>
                <a:ext cx="90536" cy="404395"/>
                <a:chOff x="1113575" y="4751560"/>
                <a:chExt cx="90536" cy="40439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1113576" y="4751560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113576" y="4858695"/>
                  <a:ext cx="90535" cy="8299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1113575" y="4965830"/>
                  <a:ext cx="90535" cy="190125"/>
                  <a:chOff x="1093963" y="5112187"/>
                  <a:chExt cx="90535" cy="190125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093963" y="5112187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093963" y="5219322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193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9"/>
          <a:stretch/>
        </p:blipFill>
        <p:spPr>
          <a:xfrm>
            <a:off x="7066169" y="1276586"/>
            <a:ext cx="2743825" cy="24612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5"/>
          <a:stretch/>
        </p:blipFill>
        <p:spPr>
          <a:xfrm>
            <a:off x="4590909" y="1276588"/>
            <a:ext cx="2743825" cy="247726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15639" y="1453046"/>
            <a:ext cx="7694355" cy="5006390"/>
            <a:chOff x="2115639" y="1453046"/>
            <a:chExt cx="7694355" cy="500639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0C535-78A4-4A0F-83A1-8DBF589DE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79"/>
            <a:stretch/>
          </p:blipFill>
          <p:spPr>
            <a:xfrm>
              <a:off x="7066169" y="3978442"/>
              <a:ext cx="2743825" cy="248099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2789E2-26B1-483B-BD74-4C2F0C288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64"/>
            <a:stretch/>
          </p:blipFill>
          <p:spPr>
            <a:xfrm>
              <a:off x="4590905" y="3978442"/>
              <a:ext cx="2743825" cy="246495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B3921C4-0CD4-4BC8-A078-4F85F24CB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64"/>
            <a:stretch/>
          </p:blipFill>
          <p:spPr>
            <a:xfrm>
              <a:off x="2115639" y="3978442"/>
              <a:ext cx="2743825" cy="24649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4F9160-7F29-45F1-B4BC-D8A4CA9CA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85"/>
            <a:stretch/>
          </p:blipFill>
          <p:spPr>
            <a:xfrm>
              <a:off x="2115640" y="1453049"/>
              <a:ext cx="2743825" cy="24451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D6D687-F164-4EE2-9BD8-6A0247C33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9"/>
            <a:stretch/>
          </p:blipFill>
          <p:spPr>
            <a:xfrm>
              <a:off x="7066164" y="1453046"/>
              <a:ext cx="2743825" cy="24612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11DED6-1CE3-4CD7-B775-98C448351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15"/>
            <a:stretch/>
          </p:blipFill>
          <p:spPr>
            <a:xfrm>
              <a:off x="4590904" y="1453048"/>
              <a:ext cx="2743825" cy="2477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589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57</cp:revision>
  <cp:lastPrinted>2018-03-20T10:04:09Z</cp:lastPrinted>
  <dcterms:created xsi:type="dcterms:W3CDTF">2018-02-27T10:24:18Z</dcterms:created>
  <dcterms:modified xsi:type="dcterms:W3CDTF">2018-05-10T09:05:30Z</dcterms:modified>
</cp:coreProperties>
</file>