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">
      <pc:chgData name="elliot kerman" userId="e77916c079d5c398" providerId="LiveId" clId="{8DA0BB2C-F3B6-45F5-81AB-27FD8BE22616}" dt="2018-03-13T09:57:33.479" v="142" actId="1076"/>
      <pc:docMkLst>
        <pc:docMk/>
      </pc:docMkLst>
      <pc:sldChg chg="addSp modSp add">
        <pc:chgData name="elliot kerman" userId="e77916c079d5c398" providerId="LiveId" clId="{8DA0BB2C-F3B6-45F5-81AB-27FD8BE22616}" dt="2018-03-13T09:57:33.479" v="142" actId="1076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2018-03-13T09:57:44Z</dcterms:modified>
</cp:coreProperties>
</file>