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606.00704.pdf" TargetMode="External"/><Relationship Id="rId3" Type="http://schemas.openxmlformats.org/officeDocument/2006/relationships/hyperlink" Target="https://arxiv.org/pdf/1710.07035.pdf" TargetMode="External"/><Relationship Id="rId7" Type="http://schemas.openxmlformats.org/officeDocument/2006/relationships/hyperlink" Target="https://arxiv.org/pdf/1511.06434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pers.nips.cc/paper/5423-generative-adversarial-nets.pdf" TargetMode="External"/><Relationship Id="rId5" Type="http://schemas.openxmlformats.org/officeDocument/2006/relationships/hyperlink" Target="https://arxiv.org/pdf/1701.05957.pdf" TargetMode="External"/><Relationship Id="rId4" Type="http://schemas.openxmlformats.org/officeDocument/2006/relationships/hyperlink" Target="https://arxiv.org/pdf/1702.01983.pdf" TargetMode="External"/><Relationship Id="rId9" Type="http://schemas.openxmlformats.org/officeDocument/2006/relationships/hyperlink" Target="https://arxiv.org/pdf/1605.0978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547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5603789" y="1046418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3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6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7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8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9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9B8FE-CD02-4A70-B110-CAAD16C3D7F4}"/>
              </a:ext>
            </a:extLst>
          </p:cNvPr>
          <p:cNvSpPr txBox="1"/>
          <p:nvPr/>
        </p:nvSpPr>
        <p:spPr>
          <a:xfrm>
            <a:off x="476097" y="5439308"/>
            <a:ext cx="547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 Strug</cp:lastModifiedBy>
  <cp:revision>13</cp:revision>
  <dcterms:created xsi:type="dcterms:W3CDTF">2018-02-27T10:24:18Z</dcterms:created>
  <dcterms:modified xsi:type="dcterms:W3CDTF">2018-03-13T16:47:05Z</dcterms:modified>
</cp:coreProperties>
</file>