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liot kerman" userId="e77916c079d5c398" providerId="LiveId" clId="{E9A59B98-73E9-46E2-9F2A-2B338CC86AD1}"/>
    <pc:docChg chg="addSld modSld">
      <pc:chgData name="elliot kerman" userId="e77916c079d5c398" providerId="LiveId" clId="{E9A59B98-73E9-46E2-9F2A-2B338CC86AD1}" dt="2018-03-06T14:38:21.495" v="225"/>
      <pc:docMkLst>
        <pc:docMk/>
      </pc:docMkLst>
      <pc:sldChg chg="addSp modSp add">
        <pc:chgData name="elliot kerman" userId="e77916c079d5c398" providerId="LiveId" clId="{E9A59B98-73E9-46E2-9F2A-2B338CC86AD1}" dt="2018-03-06T14:38:21.495" v="225"/>
        <pc:sldMkLst>
          <pc:docMk/>
          <pc:sldMk cId="3374592240" sldId="260"/>
        </pc:sldMkLst>
        <pc:spChg chg="add mod">
          <ac:chgData name="elliot kerman" userId="e77916c079d5c398" providerId="LiveId" clId="{E9A59B98-73E9-46E2-9F2A-2B338CC86AD1}" dt="2018-03-06T14:37:29.479" v="203" actId="1076"/>
          <ac:spMkLst>
            <pc:docMk/>
            <pc:sldMk cId="3374592240" sldId="260"/>
            <ac:spMk id="2" creationId="{298F0E77-77F8-43AC-87BE-EB664C61B6FA}"/>
          </ac:spMkLst>
        </pc:spChg>
        <pc:spChg chg="add mod">
          <ac:chgData name="elliot kerman" userId="e77916c079d5c398" providerId="LiveId" clId="{E9A59B98-73E9-46E2-9F2A-2B338CC86AD1}" dt="2018-03-06T14:38:21.495" v="225"/>
          <ac:spMkLst>
            <pc:docMk/>
            <pc:sldMk cId="3374592240" sldId="260"/>
            <ac:spMk id="7" creationId="{3FE9D9B0-27F2-4D99-A7B1-E041DC140D69}"/>
          </ac:spMkLst>
        </pc:spChg>
        <pc:picChg chg="add mod">
          <ac:chgData name="elliot kerman" userId="e77916c079d5c398" providerId="LiveId" clId="{E9A59B98-73E9-46E2-9F2A-2B338CC86AD1}" dt="2018-03-06T14:37:43.911" v="207" actId="14100"/>
          <ac:picMkLst>
            <pc:docMk/>
            <pc:sldMk cId="3374592240" sldId="260"/>
            <ac:picMk id="4" creationId="{27F43D92-1267-4F21-9530-C22DFD18E373}"/>
          </ac:picMkLst>
        </pc:picChg>
        <pc:picChg chg="add mod">
          <ac:chgData name="elliot kerman" userId="e77916c079d5c398" providerId="LiveId" clId="{E9A59B98-73E9-46E2-9F2A-2B338CC86AD1}" dt="2018-03-06T14:38:01.356" v="213" actId="1076"/>
          <ac:picMkLst>
            <pc:docMk/>
            <pc:sldMk cId="3374592240" sldId="260"/>
            <ac:picMk id="5" creationId="{91AF04B8-629A-4B3B-8445-2C0B8E27985A}"/>
          </ac:picMkLst>
        </pc:picChg>
        <pc:picChg chg="add mod">
          <ac:chgData name="elliot kerman" userId="e77916c079d5c398" providerId="LiveId" clId="{E9A59B98-73E9-46E2-9F2A-2B338CC86AD1}" dt="2018-03-06T14:37:24.258" v="202" actId="14100"/>
          <ac:picMkLst>
            <pc:docMk/>
            <pc:sldMk cId="3374592240" sldId="260"/>
            <ac:picMk id="6" creationId="{B2394BB3-2377-4684-A514-D367BE4DF616}"/>
          </ac:picMkLst>
        </pc:picChg>
        <pc:picChg chg="add mod">
          <ac:chgData name="elliot kerman" userId="e77916c079d5c398" providerId="LiveId" clId="{E9A59B98-73E9-46E2-9F2A-2B338CC86AD1}" dt="2018-03-06T14:37:58.235" v="212" actId="14100"/>
          <ac:picMkLst>
            <pc:docMk/>
            <pc:sldMk cId="3374592240" sldId="260"/>
            <ac:picMk id="8" creationId="{13CBC6F0-B9CD-4CED-A2FB-3F488CC0C250}"/>
          </ac:picMkLst>
        </pc:picChg>
      </pc:sldChg>
    </pc:docChg>
  </pc:docChgLst>
  <pc:docChgLst>
    <pc:chgData name="elliot kerman" userId="e77916c079d5c398" providerId="LiveId" clId="{8DA0BB2C-F3B6-45F5-81AB-27FD8BE22616}"/>
    <pc:docChg chg="undo addSld modSld sldOrd">
      <pc:chgData name="elliot kerman" userId="e77916c079d5c398" providerId="LiveId" clId="{8DA0BB2C-F3B6-45F5-81AB-27FD8BE22616}" dt="2018-03-13T10:04:59.554" v="190" actId="20577"/>
      <pc:docMkLst>
        <pc:docMk/>
      </pc:docMkLst>
      <pc:sldChg chg="addSp modSp">
        <pc:chgData name="elliot kerman" userId="e77916c079d5c398" providerId="LiveId" clId="{8DA0BB2C-F3B6-45F5-81AB-27FD8BE22616}" dt="2018-03-13T09:59:52.480" v="158" actId="1076"/>
        <pc:sldMkLst>
          <pc:docMk/>
          <pc:sldMk cId="3374592240" sldId="260"/>
        </pc:sldMkLst>
        <pc:spChg chg="add mod">
          <ac:chgData name="elliot kerman" userId="e77916c079d5c398" providerId="LiveId" clId="{8DA0BB2C-F3B6-45F5-81AB-27FD8BE22616}" dt="2018-03-13T09:59:52.480" v="158" actId="1076"/>
          <ac:spMkLst>
            <pc:docMk/>
            <pc:sldMk cId="3374592240" sldId="260"/>
            <ac:spMk id="9" creationId="{882FF231-B88A-4470-9A61-B3ED576D47D7}"/>
          </ac:spMkLst>
        </pc:spChg>
      </pc:sldChg>
      <pc:sldChg chg="addSp modSp add ord">
        <pc:chgData name="elliot kerman" userId="e77916c079d5c398" providerId="LiveId" clId="{8DA0BB2C-F3B6-45F5-81AB-27FD8BE22616}" dt="2018-03-13T10:00:16.227" v="159" actId="20577"/>
        <pc:sldMkLst>
          <pc:docMk/>
          <pc:sldMk cId="2150774575" sldId="261"/>
        </pc:sldMkLst>
        <pc:spChg chg="add mod">
          <ac:chgData name="elliot kerman" userId="e77916c079d5c398" providerId="LiveId" clId="{8DA0BB2C-F3B6-45F5-81AB-27FD8BE22616}" dt="2018-03-13T09:59:41.213" v="156" actId="20577"/>
          <ac:spMkLst>
            <pc:docMk/>
            <pc:sldMk cId="2150774575" sldId="261"/>
            <ac:spMk id="2" creationId="{20E7192E-8B00-4D8A-A9B6-D981E08321DC}"/>
          </ac:spMkLst>
        </pc:spChg>
        <pc:spChg chg="add mod">
          <ac:chgData name="elliot kerman" userId="e77916c079d5c398" providerId="LiveId" clId="{8DA0BB2C-F3B6-45F5-81AB-27FD8BE22616}" dt="2018-03-13T09:56:23.932" v="43" actId="20577"/>
          <ac:spMkLst>
            <pc:docMk/>
            <pc:sldMk cId="2150774575" sldId="261"/>
            <ac:spMk id="6" creationId="{7A8DEA36-A431-4E66-95D8-C203D32F97F5}"/>
          </ac:spMkLst>
        </pc:spChg>
        <pc:spChg chg="add mod">
          <ac:chgData name="elliot kerman" userId="e77916c079d5c398" providerId="LiveId" clId="{8DA0BB2C-F3B6-45F5-81AB-27FD8BE22616}" dt="2018-03-13T09:56:38.985" v="48" actId="20577"/>
          <ac:spMkLst>
            <pc:docMk/>
            <pc:sldMk cId="2150774575" sldId="261"/>
            <ac:spMk id="7" creationId="{63F0D41E-535C-4573-98B2-ED311E0E4637}"/>
          </ac:spMkLst>
        </pc:spChg>
        <pc:spChg chg="add mod">
          <ac:chgData name="elliot kerman" userId="e77916c079d5c398" providerId="LiveId" clId="{8DA0BB2C-F3B6-45F5-81AB-27FD8BE22616}" dt="2018-03-13T09:57:27.147" v="140" actId="122"/>
          <ac:spMkLst>
            <pc:docMk/>
            <pc:sldMk cId="2150774575" sldId="261"/>
            <ac:spMk id="8" creationId="{29E4150E-7532-4CDF-9D3B-F540C3B02DE7}"/>
          </ac:spMkLst>
        </pc:spChg>
        <pc:picChg chg="add mod modCrop">
          <ac:chgData name="elliot kerman" userId="e77916c079d5c398" providerId="LiveId" clId="{8DA0BB2C-F3B6-45F5-81AB-27FD8BE22616}" dt="2018-03-13T09:55:32.299" v="13" actId="1076"/>
          <ac:picMkLst>
            <pc:docMk/>
            <pc:sldMk cId="2150774575" sldId="261"/>
            <ac:picMk id="3" creationId="{DF153BF6-79B3-43B5-A0BF-049E9D9E54A7}"/>
          </ac:picMkLst>
        </pc:picChg>
        <pc:picChg chg="add mod modCrop">
          <ac:chgData name="elliot kerman" userId="e77916c079d5c398" providerId="LiveId" clId="{8DA0BB2C-F3B6-45F5-81AB-27FD8BE22616}" dt="2018-03-13T09:57:33.479" v="142" actId="1076"/>
          <ac:picMkLst>
            <pc:docMk/>
            <pc:sldMk cId="2150774575" sldId="261"/>
            <ac:picMk id="5" creationId="{CB45506E-26BD-4A06-8BCD-8A5177A378E2}"/>
          </ac:picMkLst>
        </pc:picChg>
      </pc:sldChg>
      <pc:sldChg chg="addSp modSp add ord">
        <pc:chgData name="elliot kerman" userId="e77916c079d5c398" providerId="LiveId" clId="{8DA0BB2C-F3B6-45F5-81AB-27FD8BE22616}" dt="2018-03-13T10:04:59.554" v="190" actId="20577"/>
        <pc:sldMkLst>
          <pc:docMk/>
          <pc:sldMk cId="1231363515" sldId="262"/>
        </pc:sldMkLst>
        <pc:spChg chg="add mod">
          <ac:chgData name="elliot kerman" userId="e77916c079d5c398" providerId="LiveId" clId="{8DA0BB2C-F3B6-45F5-81AB-27FD8BE22616}" dt="2018-03-13T10:04:14.190" v="172" actId="20577"/>
          <ac:spMkLst>
            <pc:docMk/>
            <pc:sldMk cId="1231363515" sldId="262"/>
            <ac:spMk id="2" creationId="{3B6B9253-75BD-490E-AAE3-AA5A1A8EDCEC}"/>
          </ac:spMkLst>
        </pc:spChg>
        <pc:spChg chg="add mod">
          <ac:chgData name="elliot kerman" userId="e77916c079d5c398" providerId="LiveId" clId="{8DA0BB2C-F3B6-45F5-81AB-27FD8BE22616}" dt="2018-03-13T10:04:59.554" v="190" actId="20577"/>
          <ac:spMkLst>
            <pc:docMk/>
            <pc:sldMk cId="1231363515" sldId="262"/>
            <ac:spMk id="3" creationId="{D3DAF75E-1D02-47B6-B0DD-79C125EB3B4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12CFC0-6A39-4A2C-AC24-6061EBE48B82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7C51B7-0486-4EC3-8BF1-FEA854142D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5174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7F63-4712-4E9E-AC60-E56A4AAE4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01ED0A-0A85-4F5B-A3D7-E9861ACBD5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B1955-49DE-46A9-89A3-F92690B84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2C426-BD50-4707-BC83-82FEB8A7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FB15B-FD18-4CF2-977E-D73913D8F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845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F6DA7-73FB-4D62-9D6C-F4B6E88CC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C9CA03-1253-4A17-911D-8F2AFF299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005D3-1CA5-44D4-A775-030C21494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04607-7CD8-45F2-A429-A9F21B023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EE6C8-07E5-49FE-82C2-73E89C75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58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BE9C00-9A85-4C85-AD74-6EC41E646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3CFFF3-2CBF-46E5-BEBF-460D90B5F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AD3C9-F90F-4D7A-B26B-846FA89B3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3A0FB-0FC0-46D2-AD1A-4E5A1C674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F02BC-60E0-4032-89B9-EA4D14167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9493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00167-BF81-476D-821A-AD1C8210A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6C574-5F9A-4BD8-8B33-480A83D1B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B6105-52A5-4B8A-A341-93B0251B6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6C70B-15DF-4308-B6A9-7F6325994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F2164-7339-48FB-A0A5-09D1C5B75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662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B24C2-C24B-4D9F-877A-31EFBF225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9A102-9083-4F84-8DE3-CD673C127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FE8CA-5232-4404-8B73-CABB23536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4F00-CDFB-4299-ABD7-E08F683BE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33B9-D93A-4A3C-915D-8DC907A76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453E1-D2CD-4589-9085-D16E1FDA1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2AB85-A6F0-41B6-BE12-723F822653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192972-D1E9-4726-BCDC-15A842973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D6BAD0-978F-43E4-A4B3-3F09A9EF0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E8CEF-4392-4B50-9915-17AB2FC1E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E23F31-A2BC-4937-AEC2-29FD394AF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220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1690D-A625-4F7E-A7F1-65026B8D6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3086-42DC-467B-9890-4CD0A1C47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A2329-DDFF-409C-AC84-CD04B2FE9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C08403-6F52-4496-A020-266BD2B94B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9B1851-A706-454B-A57F-4E9D69C495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19FEEE-8F05-463C-B7D1-A5FDE7F5D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A18D5-C232-4B8F-A08F-85CEB143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4E28AC-9AEC-46EB-800C-90D1B4663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532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EA38E-E302-453F-AD8B-8DDDEF7A2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02CE17-225F-4B0D-A7E4-8E4A85CAB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B2C88A-2115-4FFF-8C76-D1144081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F37B83-02B7-44AA-B6CE-E354E04DA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576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91BDA0-48FF-4D81-81A5-4D591A071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FD21BB-2CB3-410E-8498-D0E51D75B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228F5-E72D-4F0E-9B2C-72CEE83EA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979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29930-8180-4076-8FBD-ECCB622E1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AE451-9DCC-4FA8-A549-E2F2266C9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F716A9-0BF8-4526-8480-077A9137F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CD97DE-5003-4D85-BD3E-4A34E2828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92578-6B92-4DBA-B28C-EA44DD85B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E9958-C24D-4752-8DDD-DFB1361C8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394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8372A-50B1-4786-8F9F-7B5D7766D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12A166-2F74-4257-BF5E-E81BD3E37F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4A135F-0117-4CE2-897B-B900351DF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EE01F-A21D-465A-9C2C-540B76A9C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4AF848-C343-4157-A74A-B737DE7F9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31FC7-2722-4AFB-8E07-2C1DB6FB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009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3FF67C-B05C-471D-9E62-91F12777D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418FB-4BC2-456F-A88B-D8AC0740E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3A91A-A514-464E-86D0-CABFB606CE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9EE6D-E52B-45B7-B943-4C650C77E21B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D492E-E47E-44F5-9114-63F10D5146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91BDC-536F-479D-8351-C568F7B58D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637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pdf/1511.06434.pdf" TargetMode="External"/><Relationship Id="rId3" Type="http://schemas.openxmlformats.org/officeDocument/2006/relationships/hyperlink" Target="https://papers.nips.cc/paper/5347-how-transferable-are-features-in-deep-neural-networks.pdf" TargetMode="External"/><Relationship Id="rId7" Type="http://schemas.openxmlformats.org/officeDocument/2006/relationships/hyperlink" Target="http://papers.nips.cc/paper/5423-generative-adversarial-nets.pdf" TargetMode="External"/><Relationship Id="rId2" Type="http://schemas.openxmlformats.org/officeDocument/2006/relationships/hyperlink" Target="https://arxiv.org/pdf/1507.02313.pdf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arxiv.org/pdf/1701.05957.pdf" TargetMode="External"/><Relationship Id="rId5" Type="http://schemas.openxmlformats.org/officeDocument/2006/relationships/hyperlink" Target="https://arxiv.org/pdf/1702.01983.pdf" TargetMode="External"/><Relationship Id="rId10" Type="http://schemas.openxmlformats.org/officeDocument/2006/relationships/hyperlink" Target="https://arxiv.org/pdf/1605.09782.pdf" TargetMode="External"/><Relationship Id="rId4" Type="http://schemas.openxmlformats.org/officeDocument/2006/relationships/hyperlink" Target="https://arxiv.org/pdf/1710.07035.pdf" TargetMode="External"/><Relationship Id="rId9" Type="http://schemas.openxmlformats.org/officeDocument/2006/relationships/hyperlink" Target="https://arxiv.org/pdf/1606.00704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56A31F1-79BE-41CB-9446-5BF1B0713335}"/>
              </a:ext>
            </a:extLst>
          </p:cNvPr>
          <p:cNvGrpSpPr/>
          <p:nvPr/>
        </p:nvGrpSpPr>
        <p:grpSpPr>
          <a:xfrm>
            <a:off x="6905865" y="0"/>
            <a:ext cx="5077228" cy="3384818"/>
            <a:chOff x="5766511" y="2035594"/>
            <a:chExt cx="5943205" cy="396213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7FFB10C-FFE8-4B9A-9B93-5516AB442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6511" y="2035594"/>
              <a:ext cx="5943205" cy="3962136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22CFF70-93C7-44FF-982A-EEAE54B69149}"/>
                </a:ext>
              </a:extLst>
            </p:cNvPr>
            <p:cNvSpPr txBox="1"/>
            <p:nvPr/>
          </p:nvSpPr>
          <p:spPr>
            <a:xfrm>
              <a:off x="6112439" y="2125229"/>
              <a:ext cx="467544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dirty="0"/>
                <a:t>2 convolution layers, many outputs on each one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3221F62-BEC3-44B6-BF23-D9EE1DA8320C}"/>
              </a:ext>
            </a:extLst>
          </p:cNvPr>
          <p:cNvGrpSpPr/>
          <p:nvPr/>
        </p:nvGrpSpPr>
        <p:grpSpPr>
          <a:xfrm>
            <a:off x="0" y="21471"/>
            <a:ext cx="5008736" cy="3363346"/>
            <a:chOff x="223964" y="208294"/>
            <a:chExt cx="4415012" cy="296466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7180857-CAF5-42EB-94DD-1C0B7C117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964" y="229617"/>
              <a:ext cx="4415012" cy="294334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0D989B9-33E5-4EE7-87CA-596E79CEB22E}"/>
                </a:ext>
              </a:extLst>
            </p:cNvPr>
            <p:cNvSpPr txBox="1"/>
            <p:nvPr/>
          </p:nvSpPr>
          <p:spPr>
            <a:xfrm>
              <a:off x="644802" y="208294"/>
              <a:ext cx="357333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4 convolution layers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8ED734-6C9A-468E-8AC7-2E66088B12A0}"/>
              </a:ext>
            </a:extLst>
          </p:cNvPr>
          <p:cNvGrpSpPr/>
          <p:nvPr/>
        </p:nvGrpSpPr>
        <p:grpSpPr>
          <a:xfrm>
            <a:off x="3248481" y="3461390"/>
            <a:ext cx="4792584" cy="3195057"/>
            <a:chOff x="3248481" y="3461390"/>
            <a:chExt cx="4792584" cy="319505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3B0BA17-E6FB-482B-B1A7-609658790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8481" y="3461391"/>
              <a:ext cx="4792584" cy="319505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5744F78-3D39-44D2-B745-A614F5236092}"/>
                </a:ext>
              </a:extLst>
            </p:cNvPr>
            <p:cNvSpPr txBox="1"/>
            <p:nvPr/>
          </p:nvSpPr>
          <p:spPr>
            <a:xfrm>
              <a:off x="3788478" y="3461390"/>
              <a:ext cx="3712590" cy="37531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6 convolution layers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A762302-DB80-45A7-AE37-44213E9B2A7E}"/>
              </a:ext>
            </a:extLst>
          </p:cNvPr>
          <p:cNvSpPr txBox="1"/>
          <p:nvPr/>
        </p:nvSpPr>
        <p:spPr>
          <a:xfrm>
            <a:off x="5008736" y="2533352"/>
            <a:ext cx="171866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10 outputs</a:t>
            </a:r>
          </a:p>
        </p:txBody>
      </p:sp>
    </p:spTree>
    <p:extLst>
      <p:ext uri="{BB962C8B-B14F-4D97-AF65-F5344CB8AC3E}">
        <p14:creationId xmlns:p14="http://schemas.microsoft.com/office/powerpoint/2010/main" val="1890131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2535D7F-4E1B-4154-B60D-93C7299EBD47}"/>
              </a:ext>
            </a:extLst>
          </p:cNvPr>
          <p:cNvGrpSpPr/>
          <p:nvPr/>
        </p:nvGrpSpPr>
        <p:grpSpPr>
          <a:xfrm>
            <a:off x="215415" y="3300054"/>
            <a:ext cx="5259636" cy="3506423"/>
            <a:chOff x="412540" y="404106"/>
            <a:chExt cx="5487650" cy="365843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0F37111-8A3F-41A3-96D8-40F28D6AFF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540" y="404106"/>
              <a:ext cx="5487650" cy="3658433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A34B8B8-452C-4684-B896-0C692B6044CF}"/>
                </a:ext>
              </a:extLst>
            </p:cNvPr>
            <p:cNvSpPr txBox="1"/>
            <p:nvPr/>
          </p:nvSpPr>
          <p:spPr>
            <a:xfrm>
              <a:off x="1588730" y="459139"/>
              <a:ext cx="30021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Normalised data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1A0591F-86E7-44CC-B619-5E070FF4DF5C}"/>
              </a:ext>
            </a:extLst>
          </p:cNvPr>
          <p:cNvGrpSpPr/>
          <p:nvPr/>
        </p:nvGrpSpPr>
        <p:grpSpPr>
          <a:xfrm>
            <a:off x="6602370" y="18245"/>
            <a:ext cx="5001833" cy="3334555"/>
            <a:chOff x="6446438" y="120914"/>
            <a:chExt cx="5001833" cy="333455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01FC656-540D-4A04-AFE2-010CAE24C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6438" y="120914"/>
              <a:ext cx="5001833" cy="333455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5E7073D-842E-4284-9364-579370CE5045}"/>
                </a:ext>
              </a:extLst>
            </p:cNvPr>
            <p:cNvSpPr txBox="1"/>
            <p:nvPr/>
          </p:nvSpPr>
          <p:spPr>
            <a:xfrm>
              <a:off x="7508661" y="120914"/>
              <a:ext cx="287738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No shuffling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2E57759-130C-4CC5-BA47-688CFA372C4A}"/>
              </a:ext>
            </a:extLst>
          </p:cNvPr>
          <p:cNvGrpSpPr/>
          <p:nvPr/>
        </p:nvGrpSpPr>
        <p:grpSpPr>
          <a:xfrm>
            <a:off x="462478" y="202063"/>
            <a:ext cx="4729028" cy="3152685"/>
            <a:chOff x="596414" y="379055"/>
            <a:chExt cx="4729028" cy="315268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AA2D128-DEA5-4B24-98AB-874CFB3972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414" y="379055"/>
              <a:ext cx="4729028" cy="3152685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FDC4FB1-C0D2-408F-BD36-C5D4C8AAA5F1}"/>
                </a:ext>
              </a:extLst>
            </p:cNvPr>
            <p:cNvSpPr txBox="1"/>
            <p:nvPr/>
          </p:nvSpPr>
          <p:spPr>
            <a:xfrm>
              <a:off x="1540477" y="379055"/>
              <a:ext cx="287738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With shuffling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D61BCCC-2F7C-4055-BC7D-CAE30B1B32B8}"/>
              </a:ext>
            </a:extLst>
          </p:cNvPr>
          <p:cNvSpPr txBox="1"/>
          <p:nvPr/>
        </p:nvSpPr>
        <p:spPr>
          <a:xfrm>
            <a:off x="4830056" y="2027500"/>
            <a:ext cx="1718666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10 outputs,</a:t>
            </a:r>
          </a:p>
          <a:p>
            <a:pPr algn="ctr"/>
            <a:r>
              <a:rPr lang="en-GB" sz="2400" b="1" dirty="0"/>
              <a:t>Simple network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A5091FF-E41A-4508-B7F6-CBA354AB2A7C}"/>
              </a:ext>
            </a:extLst>
          </p:cNvPr>
          <p:cNvGrpSpPr/>
          <p:nvPr/>
        </p:nvGrpSpPr>
        <p:grpSpPr>
          <a:xfrm>
            <a:off x="6098163" y="3436131"/>
            <a:ext cx="5311019" cy="3421869"/>
            <a:chOff x="6098163" y="3436131"/>
            <a:chExt cx="5311019" cy="342186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55AF439-76D2-498B-826D-0279F0C61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7271" y="3436131"/>
              <a:ext cx="5132804" cy="3421869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156B7B3-92B6-46D0-B128-0F02A35B7C93}"/>
                </a:ext>
              </a:extLst>
            </p:cNvPr>
            <p:cNvSpPr txBox="1"/>
            <p:nvPr/>
          </p:nvSpPr>
          <p:spPr>
            <a:xfrm>
              <a:off x="6098163" y="3436131"/>
              <a:ext cx="531101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Advanced normalisation (and shuffled test data)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4614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63227C1-4A6B-4240-B435-D6C403C867B7}"/>
              </a:ext>
            </a:extLst>
          </p:cNvPr>
          <p:cNvGrpSpPr/>
          <p:nvPr/>
        </p:nvGrpSpPr>
        <p:grpSpPr>
          <a:xfrm>
            <a:off x="6532255" y="1044437"/>
            <a:ext cx="5487650" cy="3658433"/>
            <a:chOff x="6532255" y="1044437"/>
            <a:chExt cx="5487650" cy="365843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A973E02-E0F3-4504-8358-DBADB1C02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2255" y="1044437"/>
              <a:ext cx="5487650" cy="3658433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C9B734-F71C-4EF6-A15F-1A712F3D55CB}"/>
                </a:ext>
              </a:extLst>
            </p:cNvPr>
            <p:cNvSpPr txBox="1"/>
            <p:nvPr/>
          </p:nvSpPr>
          <p:spPr>
            <a:xfrm>
              <a:off x="7208177" y="1074015"/>
              <a:ext cx="415112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6 convolutional network test batch 1000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66BC1F3-B32D-4FDC-B45F-C53633635CC0}"/>
              </a:ext>
            </a:extLst>
          </p:cNvPr>
          <p:cNvGrpSpPr/>
          <p:nvPr/>
        </p:nvGrpSpPr>
        <p:grpSpPr>
          <a:xfrm>
            <a:off x="861194" y="1044436"/>
            <a:ext cx="5487650" cy="3658433"/>
            <a:chOff x="861194" y="1044436"/>
            <a:chExt cx="5487650" cy="365843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7523BD4-3086-4808-ACC7-8F7FFB9C2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194" y="1044436"/>
              <a:ext cx="5487650" cy="365843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3513AE-DBEB-4E7C-9805-DCE66271EB51}"/>
                </a:ext>
              </a:extLst>
            </p:cNvPr>
            <p:cNvSpPr txBox="1"/>
            <p:nvPr/>
          </p:nvSpPr>
          <p:spPr>
            <a:xfrm>
              <a:off x="1612184" y="1123088"/>
              <a:ext cx="398567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2 convolutional network, test batch 500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E30BAAD-ABDD-496B-B119-DFC364247043}"/>
              </a:ext>
            </a:extLst>
          </p:cNvPr>
          <p:cNvSpPr txBox="1"/>
          <p:nvPr/>
        </p:nvSpPr>
        <p:spPr>
          <a:xfrm>
            <a:off x="5489511" y="283541"/>
            <a:ext cx="171866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100 outputs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DE01B0-0CAE-466D-9878-36476D25686A}"/>
              </a:ext>
            </a:extLst>
          </p:cNvPr>
          <p:cNvSpPr txBox="1"/>
          <p:nvPr/>
        </p:nvSpPr>
        <p:spPr>
          <a:xfrm>
            <a:off x="7909385" y="4632769"/>
            <a:ext cx="28773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0.65(*10000) steps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D6A8EF-C268-41B5-A7CC-60B25C8BC1B7}"/>
              </a:ext>
            </a:extLst>
          </p:cNvPr>
          <p:cNvSpPr txBox="1"/>
          <p:nvPr/>
        </p:nvSpPr>
        <p:spPr>
          <a:xfrm>
            <a:off x="2273728" y="4568194"/>
            <a:ext cx="28773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0.95(*10000) steps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82A55B-6B25-4990-BD06-0E63F58E5C08}"/>
              </a:ext>
            </a:extLst>
          </p:cNvPr>
          <p:cNvSpPr txBox="1"/>
          <p:nvPr/>
        </p:nvSpPr>
        <p:spPr>
          <a:xfrm>
            <a:off x="7208177" y="5265417"/>
            <a:ext cx="391545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If we compare this to the previous network we expect it to have a testing accuracy of ~0.5 when it ends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C0DB5D-2F69-40BD-9AC2-9EC0561E255E}"/>
              </a:ext>
            </a:extLst>
          </p:cNvPr>
          <p:cNvSpPr txBox="1"/>
          <p:nvPr/>
        </p:nvSpPr>
        <p:spPr>
          <a:xfrm>
            <a:off x="1508368" y="5265417"/>
            <a:ext cx="391545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Learning rate too high?</a:t>
            </a:r>
          </a:p>
          <a:p>
            <a:pPr algn="ctr"/>
            <a:r>
              <a:rPr lang="en-GB" dirty="0"/>
              <a:t>Increase the drop out layer to prevent overfitting to the training data?</a:t>
            </a:r>
          </a:p>
        </p:txBody>
      </p:sp>
    </p:spTree>
    <p:extLst>
      <p:ext uri="{BB962C8B-B14F-4D97-AF65-F5344CB8AC3E}">
        <p14:creationId xmlns:p14="http://schemas.microsoft.com/office/powerpoint/2010/main" val="2975151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8F0E77-77F8-43AC-87BE-EB664C61B6FA}"/>
              </a:ext>
            </a:extLst>
          </p:cNvPr>
          <p:cNvSpPr txBox="1"/>
          <p:nvPr/>
        </p:nvSpPr>
        <p:spPr>
          <a:xfrm>
            <a:off x="5051427" y="2090172"/>
            <a:ext cx="21851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CNN with 2 Convolutional layers and 2 fully connected layers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F43D92-1267-4F21-9530-C22DFD18E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334" y="3429000"/>
            <a:ext cx="4773659" cy="33873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394BB3-2377-4684-A514-D367BE4DF6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615" y="150216"/>
            <a:ext cx="4773660" cy="31596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CBC6F0-B9CD-4CED-A2FB-3F488CC0C2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2"/>
            <a:ext cx="4773660" cy="31596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AF04B8-629A-4B3B-8445-2C0B8E2798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07" y="3309853"/>
            <a:ext cx="5080995" cy="33873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E9D9B0-27F2-4D99-A7B1-E041DC140D69}"/>
              </a:ext>
            </a:extLst>
          </p:cNvPr>
          <p:cNvSpPr txBox="1"/>
          <p:nvPr/>
        </p:nvSpPr>
        <p:spPr>
          <a:xfrm>
            <a:off x="5051427" y="5697415"/>
            <a:ext cx="1934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Transfer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2FF231-B88A-4470-9A61-B3ED576D47D7}"/>
              </a:ext>
            </a:extLst>
          </p:cNvPr>
          <p:cNvSpPr txBox="1"/>
          <p:nvPr/>
        </p:nvSpPr>
        <p:spPr>
          <a:xfrm>
            <a:off x="5750325" y="791253"/>
            <a:ext cx="1235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3374592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153BF6-79B3-43B5-A0BF-049E9D9E54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6" t="10574" r="9306" b="11024"/>
          <a:stretch/>
        </p:blipFill>
        <p:spPr>
          <a:xfrm>
            <a:off x="6260123" y="1266093"/>
            <a:ext cx="5324251" cy="52894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45506E-26BD-4A06-8BCD-8A5177A378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0" t="11077" r="8291" b="11796"/>
          <a:stretch/>
        </p:blipFill>
        <p:spPr>
          <a:xfrm>
            <a:off x="858129" y="784273"/>
            <a:ext cx="3024554" cy="58022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8DEA36-A431-4E66-95D8-C203D32F97F5}"/>
              </a:ext>
            </a:extLst>
          </p:cNvPr>
          <p:cNvSpPr txBox="1"/>
          <p:nvPr/>
        </p:nvSpPr>
        <p:spPr>
          <a:xfrm>
            <a:off x="1153551" y="342983"/>
            <a:ext cx="272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layer activations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F0D41E-535C-4573-98B2-ED311E0E4637}"/>
              </a:ext>
            </a:extLst>
          </p:cNvPr>
          <p:cNvSpPr txBox="1"/>
          <p:nvPr/>
        </p:nvSpPr>
        <p:spPr>
          <a:xfrm>
            <a:off x="7397262" y="342983"/>
            <a:ext cx="272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2nd layer activations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E4150E-7532-4CDF-9D3B-F540C3B02DE7}"/>
              </a:ext>
            </a:extLst>
          </p:cNvPr>
          <p:cNvSpPr txBox="1"/>
          <p:nvPr/>
        </p:nvSpPr>
        <p:spPr>
          <a:xfrm>
            <a:off x="4346917" y="2274838"/>
            <a:ext cx="14911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Feature maps from convolutional layers from network trained on 100 classes from scratch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E7192E-8B00-4D8A-A9B6-D981E08321DC}"/>
              </a:ext>
            </a:extLst>
          </p:cNvPr>
          <p:cNvSpPr txBox="1"/>
          <p:nvPr/>
        </p:nvSpPr>
        <p:spPr>
          <a:xfrm>
            <a:off x="4195595" y="5189838"/>
            <a:ext cx="1235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2150774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6B9253-75BD-490E-AAE3-AA5A1A8EDCEC}"/>
              </a:ext>
            </a:extLst>
          </p:cNvPr>
          <p:cNvSpPr txBox="1"/>
          <p:nvPr/>
        </p:nvSpPr>
        <p:spPr>
          <a:xfrm>
            <a:off x="5016842" y="284005"/>
            <a:ext cx="3323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DAF75E-1D02-47B6-B0DD-79C125EB3B45}"/>
              </a:ext>
            </a:extLst>
          </p:cNvPr>
          <p:cNvSpPr txBox="1"/>
          <p:nvPr/>
        </p:nvSpPr>
        <p:spPr>
          <a:xfrm>
            <a:off x="729049" y="1186249"/>
            <a:ext cx="475735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Feature maps</a:t>
            </a:r>
            <a:endParaRPr lang="en-GB" dirty="0">
              <a:hlinkClick r:id="rId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2"/>
              </a:rPr>
              <a:t>https://arxiv.org/pdf/1507.02313.pdf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Transfer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3"/>
              </a:rPr>
              <a:t>https://papers.nips.cc/paper/5347-how-transferable-are-features-in-deep-neural-networks.pdf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Notes on online deep learning course</a:t>
            </a:r>
            <a:endParaRPr lang="en-GB" dirty="0">
              <a:hlinkClick r:id="rId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2"/>
              </a:rPr>
              <a:t>https://arxiv.org/pdf/1507.02313.pdf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25F775-FCB3-417E-A2D5-C3695AE14043}"/>
              </a:ext>
            </a:extLst>
          </p:cNvPr>
          <p:cNvSpPr txBox="1"/>
          <p:nvPr/>
        </p:nvSpPr>
        <p:spPr>
          <a:xfrm>
            <a:off x="6178824" y="1065271"/>
            <a:ext cx="547404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GANs: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Overview of GANs: </a:t>
            </a:r>
            <a:r>
              <a:rPr lang="en-GB" dirty="0">
                <a:hlinkClick r:id="rId4"/>
              </a:rPr>
              <a:t>https://arxiv.org/pdf/1710.07035.pdf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Face aging with </a:t>
            </a:r>
            <a:r>
              <a:rPr lang="en-GB" dirty="0" err="1"/>
              <a:t>cGAN</a:t>
            </a:r>
            <a:r>
              <a:rPr lang="en-GB" dirty="0"/>
              <a:t>: </a:t>
            </a:r>
            <a:r>
              <a:rPr lang="en-GB" dirty="0">
                <a:hlinkClick r:id="rId5"/>
              </a:rPr>
              <a:t>https://arxiv.org/pdf/1702.01983.pdf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Image de-raining with </a:t>
            </a:r>
            <a:r>
              <a:rPr lang="en-GB" dirty="0" err="1"/>
              <a:t>cGAN</a:t>
            </a:r>
            <a:r>
              <a:rPr lang="en-GB" dirty="0"/>
              <a:t>: </a:t>
            </a:r>
            <a:r>
              <a:rPr lang="en-GB" dirty="0">
                <a:hlinkClick r:id="rId6"/>
              </a:rPr>
              <a:t>https://arxiv.org/pdf/1701.05957.pdf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Original GAN paper: </a:t>
            </a:r>
            <a:r>
              <a:rPr lang="en-GB" dirty="0">
                <a:hlinkClick r:id="rId7"/>
              </a:rPr>
              <a:t>http://papers.nips.cc/paper/5423-generative-adversarial-nets.pdf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DC-GAN paper: </a:t>
            </a:r>
            <a:r>
              <a:rPr lang="en-GB" dirty="0">
                <a:hlinkClick r:id="rId8"/>
              </a:rPr>
              <a:t>https://arxiv.org/pdf/1511.06434.pdf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ALI (</a:t>
            </a:r>
            <a:r>
              <a:rPr lang="en-GB" dirty="0" err="1"/>
              <a:t>Adversarially</a:t>
            </a:r>
            <a:r>
              <a:rPr lang="en-GB" dirty="0"/>
              <a:t> learned inference) model: </a:t>
            </a:r>
            <a:r>
              <a:rPr lang="en-GB" dirty="0">
                <a:hlinkClick r:id="rId9"/>
              </a:rPr>
              <a:t>https://arxiv.org/pdf/1606.00704.pdf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BiGAN</a:t>
            </a:r>
            <a:r>
              <a:rPr lang="en-GB" dirty="0"/>
              <a:t> (same as ALI): </a:t>
            </a:r>
            <a:r>
              <a:rPr lang="en-GB" dirty="0">
                <a:hlinkClick r:id="rId10"/>
              </a:rPr>
              <a:t>https://arxiv.org/pdf/1605.09782.pdf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1363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295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Strug</dc:creator>
  <cp:lastModifiedBy>Sebastian Strug</cp:lastModifiedBy>
  <cp:revision>16</cp:revision>
  <dcterms:created xsi:type="dcterms:W3CDTF">2018-02-27T10:24:18Z</dcterms:created>
  <dcterms:modified xsi:type="dcterms:W3CDTF">2018-03-13T16:51:29Z</dcterms:modified>
</cp:coreProperties>
</file>