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  <pc:docChgLst>
    <pc:chgData name="elliot kerman" userId="e77916c079d5c398" providerId="LiveId" clId="{8DA0BB2C-F3B6-45F5-81AB-27FD8BE22616}"/>
    <pc:docChg chg="undo addSld modSld sldOrd">
      <pc:chgData name="elliot kerman" userId="e77916c079d5c398" providerId="LiveId" clId="{8DA0BB2C-F3B6-45F5-81AB-27FD8BE22616}" dt="2018-03-13T10:00:16.227" v="159"/>
      <pc:docMkLst>
        <pc:docMk/>
      </pc:docMkLst>
      <pc:sldChg chg="addSp modSp">
        <pc:chgData name="elliot kerman" userId="e77916c079d5c398" providerId="LiveId" clId="{8DA0BB2C-F3B6-45F5-81AB-27FD8BE22616}" dt="2018-03-13T09:59:52.480" v="158" actId="1076"/>
        <pc:sldMkLst>
          <pc:docMk/>
          <pc:sldMk cId="3374592240" sldId="260"/>
        </pc:sldMkLst>
        <pc:spChg chg="add mod">
          <ac:chgData name="elliot kerman" userId="e77916c079d5c398" providerId="LiveId" clId="{8DA0BB2C-F3B6-45F5-81AB-27FD8BE22616}" dt="2018-03-13T09:59:52.480" v="158" actId="1076"/>
          <ac:spMkLst>
            <pc:docMk/>
            <pc:sldMk cId="3374592240" sldId="260"/>
            <ac:spMk id="9" creationId="{882FF231-B88A-4470-9A61-B3ED576D47D7}"/>
          </ac:spMkLst>
        </pc:spChg>
      </pc:sldChg>
      <pc:sldChg chg="addSp modSp add ord">
        <pc:chgData name="elliot kerman" userId="e77916c079d5c398" providerId="LiveId" clId="{8DA0BB2C-F3B6-45F5-81AB-27FD8BE22616}" dt="2018-03-13T10:00:16.227" v="159"/>
        <pc:sldMkLst>
          <pc:docMk/>
          <pc:sldMk cId="2150774575" sldId="261"/>
        </pc:sldMkLst>
        <pc:spChg chg="add mod">
          <ac:chgData name="elliot kerman" userId="e77916c079d5c398" providerId="LiveId" clId="{8DA0BB2C-F3B6-45F5-81AB-27FD8BE22616}" dt="2018-03-13T09:59:41.213" v="156"/>
          <ac:spMkLst>
            <pc:docMk/>
            <pc:sldMk cId="2150774575" sldId="261"/>
            <ac:spMk id="2" creationId="{20E7192E-8B00-4D8A-A9B6-D981E08321DC}"/>
          </ac:spMkLst>
        </pc:spChg>
        <pc:spChg chg="add mod">
          <ac:chgData name="elliot kerman" userId="e77916c079d5c398" providerId="LiveId" clId="{8DA0BB2C-F3B6-45F5-81AB-27FD8BE22616}" dt="2018-03-13T09:56:23.932" v="43" actId="20577"/>
          <ac:spMkLst>
            <pc:docMk/>
            <pc:sldMk cId="2150774575" sldId="261"/>
            <ac:spMk id="6" creationId="{7A8DEA36-A431-4E66-95D8-C203D32F97F5}"/>
          </ac:spMkLst>
        </pc:spChg>
        <pc:spChg chg="add mod">
          <ac:chgData name="elliot kerman" userId="e77916c079d5c398" providerId="LiveId" clId="{8DA0BB2C-F3B6-45F5-81AB-27FD8BE22616}" dt="2018-03-13T09:56:38.985" v="48" actId="20577"/>
          <ac:spMkLst>
            <pc:docMk/>
            <pc:sldMk cId="2150774575" sldId="261"/>
            <ac:spMk id="7" creationId="{63F0D41E-535C-4573-98B2-ED311E0E4637}"/>
          </ac:spMkLst>
        </pc:spChg>
        <pc:spChg chg="add mod">
          <ac:chgData name="elliot kerman" userId="e77916c079d5c398" providerId="LiveId" clId="{8DA0BB2C-F3B6-45F5-81AB-27FD8BE22616}" dt="2018-03-13T09:57:27.147" v="140" actId="122"/>
          <ac:spMkLst>
            <pc:docMk/>
            <pc:sldMk cId="2150774575" sldId="261"/>
            <ac:spMk id="8" creationId="{29E4150E-7532-4CDF-9D3B-F540C3B02DE7}"/>
          </ac:spMkLst>
        </pc:spChg>
        <pc:picChg chg="add mod modCrop">
          <ac:chgData name="elliot kerman" userId="e77916c079d5c398" providerId="LiveId" clId="{8DA0BB2C-F3B6-45F5-81AB-27FD8BE22616}" dt="2018-03-13T09:55:32.299" v="13" actId="1076"/>
          <ac:picMkLst>
            <pc:docMk/>
            <pc:sldMk cId="2150774575" sldId="261"/>
            <ac:picMk id="3" creationId="{DF153BF6-79B3-43B5-A0BF-049E9D9E54A7}"/>
          </ac:picMkLst>
        </pc:picChg>
        <pc:picChg chg="add mod modCrop">
          <ac:chgData name="elliot kerman" userId="e77916c079d5c398" providerId="LiveId" clId="{8DA0BB2C-F3B6-45F5-81AB-27FD8BE22616}" dt="2018-03-13T09:57:33.479" v="142" actId="1076"/>
          <ac:picMkLst>
            <pc:docMk/>
            <pc:sldMk cId="2150774575" sldId="261"/>
            <ac:picMk id="5" creationId="{CB45506E-26BD-4A06-8BCD-8A5177A378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CFC0-6A39-4A2C-AC24-6061EBE48B82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C51B7-0486-4EC3-8BF1-FEA854142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FF231-B88A-4470-9A61-B3ED576D47D7}"/>
              </a:ext>
            </a:extLst>
          </p:cNvPr>
          <p:cNvSpPr txBox="1"/>
          <p:nvPr/>
        </p:nvSpPr>
        <p:spPr>
          <a:xfrm>
            <a:off x="5750325" y="791253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3BF6-79B3-43B5-A0BF-049E9D9E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6" t="10574" r="9306" b="11024"/>
          <a:stretch/>
        </p:blipFill>
        <p:spPr>
          <a:xfrm>
            <a:off x="6260123" y="1266093"/>
            <a:ext cx="5324251" cy="52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5506E-26BD-4A06-8BCD-8A5177A3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11077" r="8291" b="11796"/>
          <a:stretch/>
        </p:blipFill>
        <p:spPr>
          <a:xfrm>
            <a:off x="858129" y="784273"/>
            <a:ext cx="3024554" cy="580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DEA36-A431-4E66-95D8-C203D32F97F5}"/>
              </a:ext>
            </a:extLst>
          </p:cNvPr>
          <p:cNvSpPr txBox="1"/>
          <p:nvPr/>
        </p:nvSpPr>
        <p:spPr>
          <a:xfrm>
            <a:off x="1153551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layer 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0D41E-535C-4573-98B2-ED311E0E4637}"/>
              </a:ext>
            </a:extLst>
          </p:cNvPr>
          <p:cNvSpPr txBox="1"/>
          <p:nvPr/>
        </p:nvSpPr>
        <p:spPr>
          <a:xfrm>
            <a:off x="7397262" y="342983"/>
            <a:ext cx="27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2nd layer activations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150E-7532-4CDF-9D3B-F540C3B02DE7}"/>
              </a:ext>
            </a:extLst>
          </p:cNvPr>
          <p:cNvSpPr txBox="1"/>
          <p:nvPr/>
        </p:nvSpPr>
        <p:spPr>
          <a:xfrm>
            <a:off x="4346917" y="2274838"/>
            <a:ext cx="1491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 maps from convolutional layers from network trained on 100 classes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7192E-8B00-4D8A-A9B6-D981E08321DC}"/>
              </a:ext>
            </a:extLst>
          </p:cNvPr>
          <p:cNvSpPr txBox="1"/>
          <p:nvPr/>
        </p:nvSpPr>
        <p:spPr>
          <a:xfrm>
            <a:off x="4195595" y="5189838"/>
            <a:ext cx="12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7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elliot kerman</cp:lastModifiedBy>
  <cp:revision>8</cp:revision>
  <dcterms:created xsi:type="dcterms:W3CDTF">2018-02-27T10:24:18Z</dcterms:created>
  <dcterms:modified xsi:type="dcterms:W3CDTF">2018-03-13T10:00:17Z</dcterms:modified>
</cp:coreProperties>
</file>