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  <p:sldId id="270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F7F"/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403104" y="459809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65E77-6ED4-48BB-A7CB-BCE7D89B1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955" b="50371"/>
          <a:stretch/>
        </p:blipFill>
        <p:spPr>
          <a:xfrm>
            <a:off x="3749040" y="1066800"/>
            <a:ext cx="4771382" cy="326945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4FAC903-2274-4C65-8470-98B39789CCB2}"/>
              </a:ext>
            </a:extLst>
          </p:cNvPr>
          <p:cNvSpPr txBox="1"/>
          <p:nvPr/>
        </p:nvSpPr>
        <p:spPr>
          <a:xfrm>
            <a:off x="4100629" y="4448016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100 outputs, 128 train batch size, LR 1e-3, test batch 500.</a:t>
            </a:r>
          </a:p>
          <a:p>
            <a:r>
              <a:rPr lang="en-GB" dirty="0"/>
              <a:t>2conv: 32, 64 filters</a:t>
            </a:r>
          </a:p>
          <a:p>
            <a:r>
              <a:rPr lang="en-GB" dirty="0"/>
              <a:t>2 conv many filters: 128, 256 filters</a:t>
            </a:r>
          </a:p>
          <a:p>
            <a:r>
              <a:rPr lang="en-GB" dirty="0"/>
              <a:t>6 conv: 32, 64, 96, 128, 160, 196</a:t>
            </a:r>
          </a:p>
        </p:txBody>
      </p:sp>
    </p:spTree>
    <p:extLst>
      <p:ext uri="{BB962C8B-B14F-4D97-AF65-F5344CB8AC3E}">
        <p14:creationId xmlns:p14="http://schemas.microsoft.com/office/powerpoint/2010/main" val="125465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3F59364-1BDF-4E26-8807-02F90FDC244C}"/>
              </a:ext>
            </a:extLst>
          </p:cNvPr>
          <p:cNvGrpSpPr/>
          <p:nvPr/>
        </p:nvGrpSpPr>
        <p:grpSpPr>
          <a:xfrm>
            <a:off x="82573" y="160528"/>
            <a:ext cx="11976858" cy="6641860"/>
            <a:chOff x="82573" y="174596"/>
            <a:chExt cx="11976858" cy="6641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639CFE-A054-419B-BFF5-7E51C8A063ED}"/>
                </a:ext>
              </a:extLst>
            </p:cNvPr>
            <p:cNvGrpSpPr/>
            <p:nvPr/>
          </p:nvGrpSpPr>
          <p:grpSpPr>
            <a:xfrm>
              <a:off x="82573" y="174596"/>
              <a:ext cx="11869538" cy="6399493"/>
              <a:chOff x="-3939315" y="-497166"/>
              <a:chExt cx="15881408" cy="68917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6A56AA7-86CE-4676-A64B-AF4C6316E7ED}"/>
                  </a:ext>
                </a:extLst>
              </p:cNvPr>
              <p:cNvGrpSpPr/>
              <p:nvPr/>
            </p:nvGrpSpPr>
            <p:grpSpPr>
              <a:xfrm>
                <a:off x="-3939315" y="-497166"/>
                <a:ext cx="15881408" cy="6891725"/>
                <a:chOff x="-3939315" y="-497166"/>
                <a:chExt cx="15881408" cy="689172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B7E471-4A45-4FE9-88C8-60EB0FD31B50}"/>
                    </a:ext>
                  </a:extLst>
                </p:cNvPr>
                <p:cNvGrpSpPr/>
                <p:nvPr/>
              </p:nvGrpSpPr>
              <p:grpSpPr>
                <a:xfrm>
                  <a:off x="-3939315" y="-497166"/>
                  <a:ext cx="15808291" cy="6891725"/>
                  <a:chOff x="-3939315" y="-497166"/>
                  <a:chExt cx="15808291" cy="6891725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F1193DF-479A-48DD-A5CD-1C97407952BF}"/>
                      </a:ext>
                    </a:extLst>
                  </p:cNvPr>
                  <p:cNvGrpSpPr/>
                  <p:nvPr/>
                </p:nvGrpSpPr>
                <p:grpSpPr>
                  <a:xfrm>
                    <a:off x="-3939315" y="-497166"/>
                    <a:ext cx="15808291" cy="6891725"/>
                    <a:chOff x="-3939315" y="-497166"/>
                    <a:chExt cx="15808291" cy="6891725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317FAB1-8CBF-41EC-8030-0CB18808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646924" y="-460336"/>
                      <a:ext cx="6970516" cy="3186945"/>
                      <a:chOff x="-3646924" y="-460336"/>
                      <a:chExt cx="6970516" cy="3186945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6428F8EF-ADFF-4A97-A465-533531F99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318" y="1009738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real images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32F905B-3FB9-4353-A6ED-10AE6E06D5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623829" y="-460336"/>
                        <a:ext cx="1557393" cy="397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D8E47192-A617-4FDF-A7FF-C609477E6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996857" y="1799232"/>
                        <a:ext cx="1689572" cy="92737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7" name="Picture 46">
                        <a:extLst>
                          <a:ext uri="{FF2B5EF4-FFF2-40B4-BE49-F238E27FC236}">
                            <a16:creationId xmlns:a16="http://schemas.microsoft.com/office/drawing/2014/main" id="{86A602A8-E8AD-4DA1-9977-26917DF7FD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-3646924" y="-415148"/>
                        <a:ext cx="753706" cy="9604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B9F5CB9-6275-40E4-9393-7AF6CC984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39315" y="-497166"/>
                      <a:ext cx="15808291" cy="3716123"/>
                      <a:chOff x="-3939315" y="-497166"/>
                      <a:chExt cx="15808291" cy="3716123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D9572AA0-FCF9-4ADC-969D-E06E431BA3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78402" y="1006035"/>
                        <a:ext cx="2347274" cy="2211716"/>
                        <a:chOff x="3678402" y="1006035"/>
                        <a:chExt cx="2347274" cy="2211716"/>
                      </a:xfrm>
                    </p:grpSpPr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AA0198AB-849D-441E-98AC-F921EA948ABF}"/>
                            </a:ext>
                          </a:extLst>
                        </p:cNvPr>
                        <p:cNvCxnSpPr>
                          <a:cxnSpLocks/>
                          <a:stCxn id="42" idx="2"/>
                        </p:cNvCxnSpPr>
                        <p:nvPr/>
                      </p:nvCxnSpPr>
                      <p:spPr>
                        <a:xfrm>
                          <a:off x="4852040" y="2410629"/>
                          <a:ext cx="1173636" cy="80712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Rectangle: Rounded Corners 41">
                          <a:extLst>
                            <a:ext uri="{FF2B5EF4-FFF2-40B4-BE49-F238E27FC236}">
                              <a16:creationId xmlns:a16="http://schemas.microsoft.com/office/drawing/2014/main" id="{C8D52ED4-CF26-4D2F-9D22-F0862EF76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8402" y="1006035"/>
                          <a:ext cx="2347274" cy="1404594"/>
                        </a:xfrm>
                        <a:prstGeom prst="roundRect">
                          <a:avLst/>
                        </a:prstGeom>
                        <a:gradFill>
                          <a:gsLst>
                            <a:gs pos="0">
                              <a:srgbClr val="D99187"/>
                            </a:gs>
                            <a:gs pos="46000">
                              <a:schemeClr val="accent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Discriminator for fake images</a:t>
                          </a:r>
                        </a:p>
                      </p:txBody>
                    </p:sp>
                  </p:grpSp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DF1C5BED-F9E7-46EE-AA9B-00865A7D7B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10411" y="1617144"/>
                        <a:ext cx="7231130" cy="1601813"/>
                        <a:chOff x="4139795" y="1798035"/>
                        <a:chExt cx="7231130" cy="1601813"/>
                      </a:xfrm>
                    </p:grpSpPr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6F4E9460-6498-4057-A7D6-7EC64E42997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902290" y="1829858"/>
                          <a:ext cx="0" cy="557963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38" name="Picture 37">
                          <a:extLst>
                            <a:ext uri="{FF2B5EF4-FFF2-40B4-BE49-F238E27FC236}">
                              <a16:creationId xmlns:a16="http://schemas.microsoft.com/office/drawing/2014/main" id="{3A4FBFD3-BF80-4EC0-8498-26F2AB4E19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l="34333" t="25185" r="54500" b="54333"/>
                        <a:stretch/>
                      </p:blipFill>
                      <p:spPr>
                        <a:xfrm>
                          <a:off x="10478521" y="2479158"/>
                          <a:ext cx="892404" cy="92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F69FA7B-DB87-403C-BE2C-EFCA4283C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9795" y="1798035"/>
                          <a:ext cx="247170" cy="3977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GB" dirty="0"/>
                        </a:p>
                      </p:txBody>
                    </p:sp>
                  </p:grpSp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2717FA57-1030-4BF8-AC24-E9952C8FDB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939315" y="-497166"/>
                        <a:ext cx="15808291" cy="3586049"/>
                        <a:chOff x="-7913667" y="-887479"/>
                        <a:chExt cx="15808291" cy="3586049"/>
                      </a:xfrm>
                    </p:grpSpPr>
                    <p:sp>
                      <p:nvSpPr>
                        <p:cNvPr id="31" name="Rectangle: Rounded Corners 30">
                          <a:extLst>
                            <a:ext uri="{FF2B5EF4-FFF2-40B4-BE49-F238E27FC236}">
                              <a16:creationId xmlns:a16="http://schemas.microsoft.com/office/drawing/2014/main" id="{DA8BF6E8-8656-4116-8C56-1F663B549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7350" y="-124694"/>
                          <a:ext cx="2347274" cy="1404594"/>
                        </a:xfrm>
                        <a:prstGeom prst="round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  <a:gs pos="46000">
                              <a:schemeClr val="accent2"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  <a:tileRect/>
                        </a:gradFill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Generator for fake images</a:t>
                          </a:r>
                        </a:p>
                      </p:txBody>
                    </p:sp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C83A88FC-5570-4781-B3A9-BC37090215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913667" y="-887479"/>
                          <a:ext cx="12877440" cy="3586049"/>
                          <a:chOff x="-7842786" y="-1092997"/>
                          <a:chExt cx="12877440" cy="3586049"/>
                        </a:xfrm>
                      </p:grpSpPr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4E224C2F-F7DA-491B-915D-43199969398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7842786" y="2092942"/>
                            <a:ext cx="2478563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[0, 0.3, 0.6, ... , 0.1, 0]</a:t>
                            </a:r>
                          </a:p>
                        </p:txBody>
                      </p:sp>
                      <p:sp>
                        <p:nvSpPr>
                          <p:cNvPr id="35" name="TextBox 34">
                            <a:extLst>
                              <a:ext uri="{FF2B5EF4-FFF2-40B4-BE49-F238E27FC236}">
                                <a16:creationId xmlns:a16="http://schemas.microsoft.com/office/drawing/2014/main" id="{73C05B57-9783-4B88-8980-E37FA43FAC4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0078" y="-1092997"/>
                            <a:ext cx="1554576" cy="994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dirty="0"/>
                              <a:t>array of N random numbers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DFE58D9-9399-4FBC-BC6B-17B94109D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14635" y="3395993"/>
                      <a:ext cx="9897870" cy="2998566"/>
                      <a:chOff x="-1078245" y="3536886"/>
                      <a:chExt cx="9897870" cy="2998566"/>
                    </a:xfrm>
                  </p:grpSpPr>
                  <p:cxnSp>
                    <p:nvCxnSpPr>
                      <p:cNvPr id="13" name="Straight Arrow Connector 12">
                        <a:extLst>
                          <a:ext uri="{FF2B5EF4-FFF2-40B4-BE49-F238E27FC236}">
                            <a16:creationId xmlns:a16="http://schemas.microsoft.com/office/drawing/2014/main" id="{4DEB55AC-A1C9-474D-B453-A8D3229A0705}"/>
                          </a:ext>
                        </a:extLst>
                      </p:cNvPr>
                      <p:cNvCxnSpPr>
                        <a:cxnSpLocks/>
                        <a:stCxn id="216" idx="1"/>
                        <a:endCxn id="14" idx="7"/>
                      </p:cNvCxnSpPr>
                      <p:nvPr/>
                    </p:nvCxnSpPr>
                    <p:spPr>
                      <a:xfrm flipH="1">
                        <a:off x="4597010" y="3685587"/>
                        <a:ext cx="981416" cy="1709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Oval 13">
                        <a:extLst>
                          <a:ext uri="{FF2B5EF4-FFF2-40B4-BE49-F238E27FC236}">
                            <a16:creationId xmlns:a16="http://schemas.microsoft.com/office/drawing/2014/main" id="{603E48CF-C0EA-4323-A7F1-07A950585E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366" y="3536886"/>
                        <a:ext cx="2168164" cy="1132148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Generator loss</a:t>
                        </a:r>
                      </a:p>
                    </p:txBody>
                  </p: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B3083FB3-352E-4DAC-8FD7-AA4F1EB57FD4}"/>
                          </a:ext>
                        </a:extLst>
                      </p:cNvPr>
                      <p:cNvCxnSpPr>
                        <a:cxnSpLocks/>
                        <a:stCxn id="24" idx="0"/>
                        <a:endCxn id="14" idx="2"/>
                      </p:cNvCxnSpPr>
                      <p:nvPr/>
                    </p:nvCxnSpPr>
                    <p:spPr>
                      <a:xfrm flipV="1">
                        <a:off x="1256845" y="4102960"/>
                        <a:ext cx="1489521" cy="1892609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B26D1137-7693-4CD3-B50E-F26B2C928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078245" y="3916590"/>
                        <a:ext cx="9897870" cy="2618862"/>
                        <a:chOff x="-1078245" y="3916590"/>
                        <a:chExt cx="9897870" cy="261886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450B240A-9FDF-4A84-8D08-E0ACF5ADEC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7525" y="4520569"/>
                          <a:ext cx="2942100" cy="2010060"/>
                          <a:chOff x="5877525" y="4520569"/>
                          <a:chExt cx="2942100" cy="2010060"/>
                        </a:xfrm>
                      </p:grpSpPr>
                      <p:sp>
                        <p:nvSpPr>
                          <p:cNvPr id="25" name="Oval 24">
                            <a:extLst>
                              <a:ext uri="{FF2B5EF4-FFF2-40B4-BE49-F238E27FC236}">
                                <a16:creationId xmlns:a16="http://schemas.microsoft.com/office/drawing/2014/main" id="{4349DBED-ABA1-4752-82C5-1850D7F83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90171" y="4520569"/>
                            <a:ext cx="2829454" cy="101039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 discriminator loss (fake images)</a:t>
                            </a:r>
                          </a:p>
                        </p:txBody>
                      </p:sp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E0BF78F3-336E-472A-A8DB-2293BCEA08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7525" y="5990745"/>
                            <a:ext cx="1442300" cy="539884"/>
                          </a:xfrm>
                          <a:prstGeom prst="rect">
                            <a:avLst/>
                          </a:prstGeom>
                          <a:solidFill>
                            <a:srgbClr val="FF7C8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‘fake’ label</a:t>
                            </a:r>
                          </a:p>
                        </p:txBody>
                      </p:sp>
                      <p:cxnSp>
                        <p:nvCxnSpPr>
                          <p:cNvPr id="27" name="Straight Arrow Connector 26">
                            <a:extLst>
                              <a:ext uri="{FF2B5EF4-FFF2-40B4-BE49-F238E27FC236}">
                                <a16:creationId xmlns:a16="http://schemas.microsoft.com/office/drawing/2014/main" id="{798BCB63-452C-4579-8E7D-959D09F576C7}"/>
                              </a:ext>
                            </a:extLst>
                          </p:cNvPr>
                          <p:cNvCxnSpPr>
                            <a:cxnSpLocks/>
                            <a:stCxn id="26" idx="0"/>
                            <a:endCxn id="25" idx="4"/>
                          </p:cNvCxnSpPr>
                          <p:nvPr/>
                        </p:nvCxnSpPr>
                        <p:spPr>
                          <a:xfrm flipV="1">
                            <a:off x="6598676" y="5530963"/>
                            <a:ext cx="806222" cy="45978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2FEE2808-B097-41E3-B215-22E9111093AB}"/>
                            </a:ext>
                          </a:extLst>
                        </p:cNvPr>
                        <p:cNvCxnSpPr>
                          <a:cxnSpLocks/>
                          <a:stCxn id="215" idx="2"/>
                          <a:endCxn id="246" idx="2"/>
                        </p:cNvCxnSpPr>
                        <p:nvPr/>
                      </p:nvCxnSpPr>
                      <p:spPr>
                        <a:xfrm>
                          <a:off x="1223683" y="3916590"/>
                          <a:ext cx="1522684" cy="2313797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AC03904D-E075-469B-AEED-5B969A2E1E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078245" y="4389201"/>
                          <a:ext cx="3056240" cy="2146251"/>
                          <a:chOff x="-1078245" y="4389201"/>
                          <a:chExt cx="3056240" cy="2146251"/>
                        </a:xfrm>
                      </p:grpSpPr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371E7258-3B0C-4FED-8187-BCB18C0CC885}"/>
                              </a:ext>
                            </a:extLst>
                          </p:cNvPr>
                          <p:cNvCxnSpPr>
                            <a:cxnSpLocks/>
                            <a:stCxn id="24" idx="0"/>
                            <a:endCxn id="22" idx="4"/>
                          </p:cNvCxnSpPr>
                          <p:nvPr/>
                        </p:nvCxnSpPr>
                        <p:spPr>
                          <a:xfrm flipH="1" flipV="1">
                            <a:off x="332138" y="5510925"/>
                            <a:ext cx="924707" cy="48464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Rectangle 23">
                            <a:extLst>
                              <a:ext uri="{FF2B5EF4-FFF2-40B4-BE49-F238E27FC236}">
                                <a16:creationId xmlns:a16="http://schemas.microsoft.com/office/drawing/2014/main" id="{17538934-BB58-4FF1-BA81-1DB690ED7A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694" y="5995569"/>
                            <a:ext cx="1442301" cy="539883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‘real’ label</a:t>
                            </a:r>
                          </a:p>
                        </p:txBody>
                      </p:sp>
                      <p:sp>
                        <p:nvSpPr>
                          <p:cNvPr id="22" name="Oval 21">
                            <a:extLst>
                              <a:ext uri="{FF2B5EF4-FFF2-40B4-BE49-F238E27FC236}">
                                <a16:creationId xmlns:a16="http://schemas.microsoft.com/office/drawing/2014/main" id="{D348B207-1C44-4D05-A869-59BCEB7CE0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078245" y="4389201"/>
                            <a:ext cx="2820766" cy="112172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Discriminator loss (real images)</a:t>
                            </a:r>
                          </a:p>
                        </p:txBody>
                      </p: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8C594D1C-3A50-4D77-88BC-F9F89056B463}"/>
                            </a:ext>
                          </a:extLst>
                        </p:cNvPr>
                        <p:cNvCxnSpPr>
                          <a:cxnSpLocks/>
                          <a:stCxn id="26" idx="1"/>
                          <a:endCxn id="246" idx="6"/>
                        </p:cNvCxnSpPr>
                        <p:nvPr/>
                      </p:nvCxnSpPr>
                      <p:spPr>
                        <a:xfrm flipH="1" flipV="1">
                          <a:off x="4914530" y="6230387"/>
                          <a:ext cx="962994" cy="3030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3A7381F7-9C68-40E5-8CE0-15A1141B29D8}"/>
                      </a:ext>
                    </a:extLst>
                  </p:cNvPr>
                  <p:cNvCxnSpPr>
                    <a:cxnSpLocks/>
                    <a:stCxn id="43" idx="2"/>
                  </p:cNvCxnSpPr>
                  <p:nvPr/>
                </p:nvCxnSpPr>
                <p:spPr>
                  <a:xfrm flipH="1">
                    <a:off x="1320455" y="2414332"/>
                    <a:ext cx="829501" cy="80341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DEF2827-B39F-4E84-BE1A-D37BC1AC92C3}"/>
                    </a:ext>
                  </a:extLst>
                </p:cNvPr>
                <p:cNvSpPr/>
                <p:nvPr/>
              </p:nvSpPr>
              <p:spPr>
                <a:xfrm>
                  <a:off x="897196" y="856462"/>
                  <a:ext cx="5445760" cy="17548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FEFC63-03B0-407F-934A-94637AA28AA2}"/>
                    </a:ext>
                  </a:extLst>
                </p:cNvPr>
                <p:cNvSpPr txBox="1"/>
                <p:nvPr/>
              </p:nvSpPr>
              <p:spPr>
                <a:xfrm>
                  <a:off x="10094991" y="3266021"/>
                  <a:ext cx="1847102" cy="69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Generated fake image </a:t>
                  </a: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8BFB21D-3280-4CD0-8ED1-3D709CDB7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2339" y="265619"/>
                <a:ext cx="2772831" cy="94985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13B06EC1-D063-4F6D-B487-07DABE236D7B}"/>
                </a:ext>
              </a:extLst>
            </p:cNvPr>
            <p:cNvGrpSpPr/>
            <p:nvPr/>
          </p:nvGrpSpPr>
          <p:grpSpPr>
            <a:xfrm>
              <a:off x="95073" y="186553"/>
              <a:ext cx="11964358" cy="6629903"/>
              <a:chOff x="95073" y="186553"/>
              <a:chExt cx="11964358" cy="6629903"/>
            </a:xfrm>
          </p:grpSpPr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A68B31AB-F622-4052-9E36-092090AA6CBF}"/>
                  </a:ext>
                </a:extLst>
              </p:cNvPr>
              <p:cNvSpPr/>
              <p:nvPr/>
            </p:nvSpPr>
            <p:spPr>
              <a:xfrm>
                <a:off x="101408" y="1353146"/>
                <a:ext cx="1748455" cy="1304273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rgbClr val="F97F7F"/>
                  </a:gs>
                  <a:gs pos="100000">
                    <a:srgbClr val="FF0000"/>
                  </a:gs>
                </a:gsLst>
                <a:path path="circle">
                  <a:fillToRect l="50000" t="130000" r="50000" b="-3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Encoder for real images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529FFD-4BDA-4E84-9D81-CBC87BAFF21A}"/>
                  </a:ext>
                </a:extLst>
              </p:cNvPr>
              <p:cNvSpPr txBox="1"/>
              <p:nvPr/>
            </p:nvSpPr>
            <p:spPr>
              <a:xfrm>
                <a:off x="263836" y="3502368"/>
                <a:ext cx="1201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Length N encoding of image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B68FC5B-033A-4C7F-9E73-E318BA92619C}"/>
                  </a:ext>
                </a:extLst>
              </p:cNvPr>
              <p:cNvSpPr txBox="1"/>
              <p:nvPr/>
            </p:nvSpPr>
            <p:spPr>
              <a:xfrm>
                <a:off x="9706988" y="186553"/>
                <a:ext cx="1852443" cy="371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[0, 0.3, 0.6, ... , 0.1, 0]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708E8B6-590B-4676-A436-B98C73AD9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889" y="2701955"/>
                <a:ext cx="0" cy="51811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764092FE-E638-40AF-B435-A0F5508E7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571" y="874733"/>
                <a:ext cx="1690561" cy="95668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00B459B1-F920-4A36-BFC3-613534DF5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0221" y="1931692"/>
                <a:ext cx="2530209" cy="110123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AA1391A-E9D2-40A0-BC7D-54C6CE5415EE}"/>
                  </a:ext>
                </a:extLst>
              </p:cNvPr>
              <p:cNvSpPr/>
              <p:nvPr/>
            </p:nvSpPr>
            <p:spPr>
              <a:xfrm>
                <a:off x="3104299" y="3640952"/>
                <a:ext cx="1769132" cy="5013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‘real’ Image predictions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06EE43-05CB-4F93-AF94-F2E210091C3C}"/>
                  </a:ext>
                </a:extLst>
              </p:cNvPr>
              <p:cNvSpPr/>
              <p:nvPr/>
            </p:nvSpPr>
            <p:spPr>
              <a:xfrm>
                <a:off x="7243538" y="3607503"/>
                <a:ext cx="1525037" cy="640535"/>
              </a:xfrm>
              <a:prstGeom prst="rect">
                <a:avLst/>
              </a:prstGeom>
              <a:solidFill>
                <a:srgbClr val="F97F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Fake Image predictions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31955C9-4EA3-45AE-85D6-EF707B004EBB}"/>
                  </a:ext>
                </a:extLst>
              </p:cNvPr>
              <p:cNvCxnSpPr>
                <a:cxnSpLocks/>
                <a:stCxn id="215" idx="2"/>
                <a:endCxn id="22" idx="0"/>
              </p:cNvCxnSpPr>
              <p:nvPr/>
            </p:nvCxnSpPr>
            <p:spPr>
              <a:xfrm flipH="1">
                <a:off x="3322537" y="4142275"/>
                <a:ext cx="666328" cy="4388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D71BEEB-0A4E-48E3-A212-65996F272CA2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001196" y="4273792"/>
                <a:ext cx="607421" cy="4293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663E53D-D236-45C7-861B-C91D4D4AA4FD}"/>
                  </a:ext>
                </a:extLst>
              </p:cNvPr>
              <p:cNvSpPr/>
              <p:nvPr/>
            </p:nvSpPr>
            <p:spPr>
              <a:xfrm>
                <a:off x="5126897" y="5765170"/>
                <a:ext cx="1620455" cy="1051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Encoder loss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E0DC404-9796-477B-B90F-264984FEC9CE}"/>
                  </a:ext>
                </a:extLst>
              </p:cNvPr>
              <p:cNvSpPr txBox="1"/>
              <p:nvPr/>
            </p:nvSpPr>
            <p:spPr>
              <a:xfrm>
                <a:off x="95073" y="4749507"/>
                <a:ext cx="2143170" cy="20313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Although labelled separately, the generator loss and encoder loss contribute to a total encoder/generator loss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675A4C60-B488-40AF-8A1A-B3C1F007274C}"/>
                  </a:ext>
                </a:extLst>
              </p:cNvPr>
              <p:cNvSpPr txBox="1"/>
              <p:nvPr/>
            </p:nvSpPr>
            <p:spPr>
              <a:xfrm>
                <a:off x="9788256" y="5080951"/>
                <a:ext cx="2271175" cy="147732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discriminator loss for both fake and real images contributes to the total discriminator loss.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89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DF006FE-6B63-41B7-BE0B-6BF8C75DCF07}"/>
              </a:ext>
            </a:extLst>
          </p:cNvPr>
          <p:cNvGrpSpPr/>
          <p:nvPr/>
        </p:nvGrpSpPr>
        <p:grpSpPr>
          <a:xfrm>
            <a:off x="1247406" y="205315"/>
            <a:ext cx="9374673" cy="5846010"/>
            <a:chOff x="1228553" y="742643"/>
            <a:chExt cx="9374673" cy="584601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0E1A9C-5AB3-4841-B5EE-BA5AE747FFBC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578502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125C8F0-B7ED-4F9C-93E6-9CB6D8839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898901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44A0A53-B345-4B0D-A37A-547883C4A1F6}"/>
                </a:ext>
              </a:extLst>
            </p:cNvPr>
            <p:cNvGrpSpPr/>
            <p:nvPr/>
          </p:nvGrpSpPr>
          <p:grpSpPr>
            <a:xfrm>
              <a:off x="1228553" y="742643"/>
              <a:ext cx="9374673" cy="5846010"/>
              <a:chOff x="1228553" y="742643"/>
              <a:chExt cx="9374673" cy="58460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19695A3-D165-441D-8098-3419A506B402}"/>
                  </a:ext>
                </a:extLst>
              </p:cNvPr>
              <p:cNvGrpSpPr/>
              <p:nvPr/>
            </p:nvGrpSpPr>
            <p:grpSpPr>
              <a:xfrm>
                <a:off x="3400607" y="4024025"/>
                <a:ext cx="1646836" cy="2222370"/>
                <a:chOff x="3447947" y="3998422"/>
                <a:chExt cx="1646836" cy="222237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6A3F17A-AE11-44A3-AE9D-2DD8C984445B}"/>
                    </a:ext>
                  </a:extLst>
                </p:cNvPr>
                <p:cNvGrpSpPr/>
                <p:nvPr/>
              </p:nvGrpSpPr>
              <p:grpSpPr>
                <a:xfrm flipH="1">
                  <a:off x="3447947" y="3998422"/>
                  <a:ext cx="1646836" cy="2222370"/>
                  <a:chOff x="6104620" y="961748"/>
                  <a:chExt cx="2703154" cy="3647849"/>
                </a:xfrm>
                <a:solidFill>
                  <a:schemeClr val="accent2"/>
                </a:solidFill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7F3D376-B76B-4B8D-95C1-3D1BF34B7040}"/>
                      </a:ext>
                    </a:extLst>
                  </p:cNvPr>
                  <p:cNvSpPr/>
                  <p:nvPr/>
                </p:nvSpPr>
                <p:spPr>
                  <a:xfrm>
                    <a:off x="6104620" y="961748"/>
                    <a:ext cx="666970" cy="364784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E43AAC5-8D2E-4B1E-95F2-A01BFAA350AF}"/>
                      </a:ext>
                    </a:extLst>
                  </p:cNvPr>
                  <p:cNvSpPr/>
                  <p:nvPr/>
                </p:nvSpPr>
                <p:spPr>
                  <a:xfrm>
                    <a:off x="6733882" y="1340560"/>
                    <a:ext cx="539662" cy="29435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DC7B1CE-BDA3-4D44-8718-C529D678E310}"/>
                      </a:ext>
                    </a:extLst>
                  </p:cNvPr>
                  <p:cNvSpPr/>
                  <p:nvPr/>
                </p:nvSpPr>
                <p:spPr>
                  <a:xfrm>
                    <a:off x="7250020" y="1591811"/>
                    <a:ext cx="539662" cy="238772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B80046B-8576-4E83-B48A-1894D70D14D6}"/>
                      </a:ext>
                    </a:extLst>
                  </p:cNvPr>
                  <p:cNvSpPr/>
                  <p:nvPr/>
                </p:nvSpPr>
                <p:spPr>
                  <a:xfrm>
                    <a:off x="7775589" y="1877501"/>
                    <a:ext cx="539662" cy="180979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BC4657E-2CE1-44B9-B8CA-5FEC9EE83177}"/>
                      </a:ext>
                    </a:extLst>
                  </p:cNvPr>
                  <p:cNvSpPr/>
                  <p:nvPr/>
                </p:nvSpPr>
                <p:spPr>
                  <a:xfrm>
                    <a:off x="8268112" y="2205929"/>
                    <a:ext cx="539662" cy="11529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3BFBF9-5058-4ED4-9843-1CC162AEA0DC}"/>
                    </a:ext>
                  </a:extLst>
                </p:cNvPr>
                <p:cNvSpPr txBox="1"/>
                <p:nvPr/>
              </p:nvSpPr>
              <p:spPr>
                <a:xfrm>
                  <a:off x="3466816" y="4938335"/>
                  <a:ext cx="16090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5 deconvolutions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70FAE6-E24A-4599-AE73-5B270BB59DB2}"/>
                  </a:ext>
                </a:extLst>
              </p:cNvPr>
              <p:cNvCxnSpPr>
                <a:cxnSpLocks/>
                <a:stCxn id="19" idx="3"/>
                <a:endCxn id="2" idx="1"/>
              </p:cNvCxnSpPr>
              <p:nvPr/>
            </p:nvCxnSpPr>
            <p:spPr>
              <a:xfrm>
                <a:off x="2594288" y="2193785"/>
                <a:ext cx="787447" cy="1202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F5AB962-2CED-41EC-93F8-669E5BEF0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3410" y="2934248"/>
                <a:ext cx="0" cy="63227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F64F35-EDB5-45E9-8987-E62B67DB9084}"/>
                  </a:ext>
                </a:extLst>
              </p:cNvPr>
              <p:cNvGrpSpPr/>
              <p:nvPr/>
            </p:nvGrpSpPr>
            <p:grpSpPr>
              <a:xfrm>
                <a:off x="1228553" y="742643"/>
                <a:ext cx="9374673" cy="5846010"/>
                <a:chOff x="1228553" y="742643"/>
                <a:chExt cx="9374673" cy="584601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D813EEF-01AE-41E3-B446-2BADA63F7FAB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2313411" y="3898902"/>
                  <a:ext cx="0" cy="1020538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F4E8885-6AA0-4632-B4DD-034F428528E4}"/>
                    </a:ext>
                  </a:extLst>
                </p:cNvPr>
                <p:cNvGrpSpPr/>
                <p:nvPr/>
              </p:nvGrpSpPr>
              <p:grpSpPr>
                <a:xfrm>
                  <a:off x="1228553" y="742643"/>
                  <a:ext cx="9374673" cy="5846010"/>
                  <a:chOff x="1228553" y="742643"/>
                  <a:chExt cx="9374673" cy="5846010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852C903C-EF8C-4E7D-834D-7F289D49F82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094944" y="3903219"/>
                    <a:ext cx="0" cy="802530"/>
                  </a:xfrm>
                  <a:prstGeom prst="straightConnector1">
                    <a:avLst/>
                  </a:prstGeom>
                  <a:ln w="19050"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2DAABC3-1F64-4DD2-9909-FFD76213717B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53" y="742643"/>
                    <a:ext cx="9374673" cy="5846010"/>
                    <a:chOff x="1228553" y="742643"/>
                    <a:chExt cx="9374673" cy="5846010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3E2BE6C8-AA81-427A-91E6-7738DDD07C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34333" t="25185" r="54500" b="54333"/>
                    <a:stretch/>
                  </p:blipFill>
                  <p:spPr>
                    <a:xfrm>
                      <a:off x="5761459" y="4705749"/>
                      <a:ext cx="666970" cy="8549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36AEC5E-FFCE-4DA8-8FD2-DB5A95EF1C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4173" y="5469941"/>
                      <a:ext cx="138049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Generated fake image </a:t>
                      </a:r>
                    </a:p>
                  </p:txBody>
                </p: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3E2604C8-4486-4A99-A4E7-28CFFE7D3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8553" y="742643"/>
                      <a:ext cx="9374673" cy="5846010"/>
                      <a:chOff x="1228553" y="742643"/>
                      <a:chExt cx="9374673" cy="5846010"/>
                    </a:xfrm>
                  </p:grpSpPr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8CD0A832-EFB2-4F0A-8DE1-BA0C545FE1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5189" y="2564916"/>
                        <a:ext cx="1207831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pic>
                    <p:nvPicPr>
                      <p:cNvPr id="19" name="Picture 18">
                        <a:extLst>
                          <a:ext uri="{FF2B5EF4-FFF2-40B4-BE49-F238E27FC236}">
                            <a16:creationId xmlns:a16="http://schemas.microsoft.com/office/drawing/2014/main" id="{3707DC68-844F-47A7-A477-0C14437701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2030979" y="1747866"/>
                        <a:ext cx="563309" cy="89183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7EBDA95A-D86B-481C-8BAB-5FCEA460DB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28553" y="5293647"/>
                        <a:ext cx="2115105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dirty="0"/>
                          <a:t>Array of random numbers</a:t>
                        </a:r>
                      </a:p>
                    </p:txBody>
                  </p:sp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00FAA5A7-0662-46C4-A9D4-10DE432BB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5858" y="4919440"/>
                        <a:ext cx="4505601" cy="400110"/>
                        <a:chOff x="1255858" y="4919440"/>
                        <a:chExt cx="4505601" cy="400110"/>
                      </a:xfrm>
                    </p:grpSpPr>
                    <p:cxnSp>
                      <p:nvCxnSpPr>
                        <p:cNvPr id="25" name="Straight Arrow Connector 24">
                          <a:extLst>
                            <a:ext uri="{FF2B5EF4-FFF2-40B4-BE49-F238E27FC236}">
                              <a16:creationId xmlns:a16="http://schemas.microsoft.com/office/drawing/2014/main" id="{64708121-1733-47D1-98BD-D2A110A13E99}"/>
                            </a:ext>
                          </a:extLst>
                        </p:cNvPr>
                        <p:cNvCxnSpPr>
                          <a:cxnSpLocks/>
                          <a:stCxn id="7" idx="1"/>
                          <a:endCxn id="20" idx="1"/>
                        </p:cNvCxnSpPr>
                        <p:nvPr/>
                      </p:nvCxnSpPr>
                      <p:spPr>
                        <a:xfrm flipV="1">
                          <a:off x="5047443" y="5133215"/>
                          <a:ext cx="714016" cy="1995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B47ABECE-871F-48E3-8FAA-00AAFB3E1E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55858" y="4919440"/>
                          <a:ext cx="2115105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..., 0.1, 0]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493E7D73-134E-4846-86C3-A775CD13ADD9}"/>
                            </a:ext>
                          </a:extLst>
                        </p:cNvPr>
                        <p:cNvCxnSpPr>
                          <a:cxnSpLocks/>
                          <a:endCxn id="15" idx="1"/>
                        </p:cNvCxnSpPr>
                        <p:nvPr/>
                      </p:nvCxnSpPr>
                      <p:spPr>
                        <a:xfrm>
                          <a:off x="3140954" y="5133215"/>
                          <a:ext cx="278522" cy="0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5875D8C6-75ED-43EA-A00E-C0FD1A2299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2706" y="6219321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Generator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117E790-0371-47AA-8439-14598DA7AA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0588" y="742643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Encoder</a:t>
                        </a:r>
                      </a:p>
                    </p:txBody>
                  </p: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0E1F862C-A09F-414E-81E7-1E80E7AFB7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13410" y="1083802"/>
                        <a:ext cx="8289816" cy="4180073"/>
                        <a:chOff x="2313410" y="1083802"/>
                        <a:chExt cx="8289816" cy="4180073"/>
                      </a:xfrm>
                    </p:grpSpPr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802332DA-5C66-4D14-80FF-6C8A3E7BD2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81735" y="1083802"/>
                          <a:ext cx="1646836" cy="2222370"/>
                          <a:chOff x="3409167" y="227753"/>
                          <a:chExt cx="1646836" cy="2222370"/>
                        </a:xfrm>
                      </p:grpSpPr>
                      <p:grpSp>
                        <p:nvGrpSpPr>
                          <p:cNvPr id="13" name="Group 12">
                            <a:extLst>
                              <a:ext uri="{FF2B5EF4-FFF2-40B4-BE49-F238E27FC236}">
                                <a16:creationId xmlns:a16="http://schemas.microsoft.com/office/drawing/2014/main" id="{3F56D990-0069-4537-9878-10A34BE2A7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09167" y="227753"/>
                            <a:ext cx="1646836" cy="2222370"/>
                            <a:chOff x="2724346" y="526544"/>
                            <a:chExt cx="2703154" cy="3647849"/>
                          </a:xfrm>
                        </p:grpSpPr>
                        <p:sp>
                          <p:nvSpPr>
                            <p:cNvPr id="2" name="Rectangle 1">
                              <a:extLst>
                                <a:ext uri="{FF2B5EF4-FFF2-40B4-BE49-F238E27FC236}">
                                  <a16:creationId xmlns:a16="http://schemas.microsoft.com/office/drawing/2014/main" id="{966EF189-E1FB-4B59-89CD-E4291183B8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24346" y="526544"/>
                              <a:ext cx="666970" cy="3647849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3" name="Rectangle 2">
                              <a:extLst>
                                <a:ext uri="{FF2B5EF4-FFF2-40B4-BE49-F238E27FC236}">
                                  <a16:creationId xmlns:a16="http://schemas.microsoft.com/office/drawing/2014/main" id="{636B91DF-DF2A-4E6F-A5B4-E85A4F4B82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3608" y="905356"/>
                              <a:ext cx="539662" cy="294352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AA3CC033-5297-4C66-BB51-E250426F29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69746" y="1156607"/>
                              <a:ext cx="539662" cy="2387721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  <p:sp>
                          <p:nvSpPr>
                            <p:cNvPr id="5" name="Rectangle 4">
                              <a:extLst>
                                <a:ext uri="{FF2B5EF4-FFF2-40B4-BE49-F238E27FC236}">
                                  <a16:creationId xmlns:a16="http://schemas.microsoft.com/office/drawing/2014/main" id="{9F3A1367-22D5-4B09-92D7-95B8CF94A1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82900" y="1442297"/>
                              <a:ext cx="539662" cy="180979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9ED7D4C9-5DD5-47DF-AC8E-BB9BC7C910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7838" y="1770725"/>
                              <a:ext cx="539662" cy="115293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870F4FEF-856B-4575-A23A-0E8B1D2527C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47947" y="1152277"/>
                            <a:ext cx="15521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dirty="0">
                                <a:solidFill>
                                  <a:schemeClr val="bg1"/>
                                </a:solidFill>
                              </a:rPr>
                              <a:t>5 convolutions</a:t>
                            </a:r>
                          </a:p>
                        </p:txBody>
                      </p:sp>
                    </p:grpSp>
                    <p:cxnSp>
                      <p:nvCxnSpPr>
                        <p:cNvPr id="39" name="Straight Arrow Connector 38">
                          <a:extLst>
                            <a:ext uri="{FF2B5EF4-FFF2-40B4-BE49-F238E27FC236}">
                              <a16:creationId xmlns:a16="http://schemas.microsoft.com/office/drawing/2014/main" id="{B3CCDEF6-063A-45A5-9387-89D4A06643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898901"/>
                          <a:ext cx="3781534" cy="1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2FBD9C9D-54B6-4F8E-9742-8476E37BD3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566526"/>
                          <a:ext cx="3782590" cy="11976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BA6995CE-72C0-453F-9870-3EFE723B8A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28571" y="1977679"/>
                          <a:ext cx="2242187" cy="943577"/>
                          <a:chOff x="5028571" y="1977679"/>
                          <a:chExt cx="2242187" cy="943577"/>
                        </a:xfrm>
                      </p:grpSpPr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63273582-EB64-4BBD-80B1-F1D0A1522E2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80778" y="1977679"/>
                            <a:ext cx="2189980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[0.9, 0.2, ..., 0, 0.6]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391CAF60-B471-4C54-83A6-3F035423D2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05751" y="2274925"/>
                            <a:ext cx="1380498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GB" dirty="0"/>
                              <a:t>Generated encoding</a:t>
                            </a:r>
                          </a:p>
                        </p:txBody>
                      </p:sp>
                      <p:cxnSp>
                        <p:nvCxnSpPr>
                          <p:cNvPr id="59" name="Straight Arrow Connector 58">
                            <a:extLst>
                              <a:ext uri="{FF2B5EF4-FFF2-40B4-BE49-F238E27FC236}">
                                <a16:creationId xmlns:a16="http://schemas.microsoft.com/office/drawing/2014/main" id="{C421690F-FFD3-41BE-A826-5830AC52CD70}"/>
                              </a:ext>
                            </a:extLst>
                          </p:cNvPr>
                          <p:cNvCxnSpPr>
                            <a:cxnSpLocks/>
                            <a:stCxn id="6" idx="3"/>
                          </p:cNvCxnSpPr>
                          <p:nvPr/>
                        </p:nvCxnSpPr>
                        <p:spPr>
                          <a:xfrm>
                            <a:off x="5028571" y="2192992"/>
                            <a:ext cx="155380" cy="0"/>
                          </a:xfrm>
                          <a:prstGeom prst="straightConnector1">
                            <a:avLst/>
                          </a:prstGeom>
                          <a:ln w="19050">
                            <a:prstDash val="dash"/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3" name="Straight Arrow Connector 62">
                          <a:extLst>
                            <a:ext uri="{FF2B5EF4-FFF2-40B4-BE49-F238E27FC236}">
                              <a16:creationId xmlns:a16="http://schemas.microsoft.com/office/drawing/2014/main" id="{2902DF36-037B-4B3D-AF60-A63AD5243889}"/>
                            </a:ext>
                          </a:extLst>
                        </p:cNvPr>
                        <p:cNvCxnSpPr>
                          <a:cxnSpLocks/>
                          <a:stCxn id="58" idx="2"/>
                        </p:cNvCxnSpPr>
                        <p:nvPr/>
                      </p:nvCxnSpPr>
                      <p:spPr>
                        <a:xfrm>
                          <a:off x="6096000" y="2921256"/>
                          <a:ext cx="0" cy="645268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5" name="Group 84">
                          <a:extLst>
                            <a:ext uri="{FF2B5EF4-FFF2-40B4-BE49-F238E27FC236}">
                              <a16:creationId xmlns:a16="http://schemas.microsoft.com/office/drawing/2014/main" id="{DB668097-CDCA-4E49-A7CC-29FA005C2E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68874" y="2639704"/>
                          <a:ext cx="1770434" cy="2624171"/>
                          <a:chOff x="7067594" y="2639704"/>
                          <a:chExt cx="1770434" cy="2624171"/>
                        </a:xfrm>
                      </p:grpSpPr>
                      <p:grpSp>
                        <p:nvGrpSpPr>
                          <p:cNvPr id="74" name="Group 73">
                            <a:extLst>
                              <a:ext uri="{FF2B5EF4-FFF2-40B4-BE49-F238E27FC236}">
                                <a16:creationId xmlns:a16="http://schemas.microsoft.com/office/drawing/2014/main" id="{C4CEADAC-65C3-4D35-AF86-CAFF02639E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067594" y="2639704"/>
                            <a:ext cx="1646836" cy="2222370"/>
                            <a:chOff x="3409167" y="227753"/>
                            <a:chExt cx="1646836" cy="2222370"/>
                          </a:xfrm>
                          <a:solidFill>
                            <a:schemeClr val="accent6">
                              <a:lumMod val="75000"/>
                            </a:schemeClr>
                          </a:solidFill>
                        </p:grpSpPr>
                        <p:grpSp>
                          <p:nvGrpSpPr>
                            <p:cNvPr id="75" name="Group 74">
                              <a:extLst>
                                <a:ext uri="{FF2B5EF4-FFF2-40B4-BE49-F238E27FC236}">
                                  <a16:creationId xmlns:a16="http://schemas.microsoft.com/office/drawing/2014/main" id="{81312CF3-88E1-4B99-B665-BAE5CE748F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09167" y="227753"/>
                              <a:ext cx="1646836" cy="2222370"/>
                              <a:chOff x="2724346" y="526544"/>
                              <a:chExt cx="2703154" cy="3647849"/>
                            </a:xfrm>
                            <a:grpFill/>
                          </p:grpSpPr>
                          <p:sp>
                            <p:nvSpPr>
                              <p:cNvPr id="77" name="Rectangle 76">
                                <a:extLst>
                                  <a:ext uri="{FF2B5EF4-FFF2-40B4-BE49-F238E27FC236}">
                                    <a16:creationId xmlns:a16="http://schemas.microsoft.com/office/drawing/2014/main" id="{11231A32-CCC2-42AF-BDCC-994A2DF57B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24346" y="526544"/>
                                <a:ext cx="666970" cy="3647849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3D8524F2-D528-400C-8466-6E8C3149E5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53608" y="905356"/>
                                <a:ext cx="539662" cy="29435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9" name="Rectangle 78">
                                <a:extLst>
                                  <a:ext uri="{FF2B5EF4-FFF2-40B4-BE49-F238E27FC236}">
                                    <a16:creationId xmlns:a16="http://schemas.microsoft.com/office/drawing/2014/main" id="{6535CE58-081D-417B-A828-B5C6C9E327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69746" y="1156607"/>
                                <a:ext cx="539662" cy="2387721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80" name="Rectangle 79">
                                <a:extLst>
                                  <a:ext uri="{FF2B5EF4-FFF2-40B4-BE49-F238E27FC236}">
                                    <a16:creationId xmlns:a16="http://schemas.microsoft.com/office/drawing/2014/main" id="{9FA7DBF5-F0F2-43A0-A816-552838FAED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82900" y="1442297"/>
                                <a:ext cx="539662" cy="1809795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81" name="Rectangle 80">
                                <a:extLst>
                                  <a:ext uri="{FF2B5EF4-FFF2-40B4-BE49-F238E27FC236}">
                                    <a16:creationId xmlns:a16="http://schemas.microsoft.com/office/drawing/2014/main" id="{FED35757-06A2-4007-89DE-D0F6B37580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7838" y="1770725"/>
                                <a:ext cx="539662" cy="1152938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76" name="TextBox 75">
                              <a:extLst>
                                <a:ext uri="{FF2B5EF4-FFF2-40B4-BE49-F238E27FC236}">
                                  <a16:creationId xmlns:a16="http://schemas.microsoft.com/office/drawing/2014/main" id="{9FC30396-616F-4BD3-8BB2-9F210F87E1B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47947" y="1152277"/>
                              <a:ext cx="1552156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GB" dirty="0">
                                  <a:solidFill>
                                    <a:schemeClr val="bg1"/>
                                  </a:solidFill>
                                </a:rPr>
                                <a:t>5 convolutions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TextBox 81">
                            <a:extLst>
                              <a:ext uri="{FF2B5EF4-FFF2-40B4-BE49-F238E27FC236}">
                                <a16:creationId xmlns:a16="http://schemas.microsoft.com/office/drawing/2014/main" id="{73AE0F7E-F0EE-4897-BD4A-72B5FF64EEF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50320" y="4894543"/>
                            <a:ext cx="168770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b="1" dirty="0"/>
                              <a:t>Discriminator</a:t>
                            </a:r>
                          </a:p>
                        </p:txBody>
                      </p:sp>
                    </p:grpSp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EBDAFE01-06EB-4398-B864-FA1FF14E59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23063" y="3564228"/>
                          <a:ext cx="15885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Array, image pair</a:t>
                          </a:r>
                        </a:p>
                      </p:txBody>
                    </p:sp>
                    <p:cxnSp>
                      <p:nvCxnSpPr>
                        <p:cNvPr id="90" name="Straight Arrow Connector 89">
                          <a:extLst>
                            <a:ext uri="{FF2B5EF4-FFF2-40B4-BE49-F238E27FC236}">
                              <a16:creationId xmlns:a16="http://schemas.microsoft.com/office/drawing/2014/main" id="{B88C3D02-D1B4-427E-803E-B33930B8422F}"/>
                            </a:ext>
                          </a:extLst>
                        </p:cNvPr>
                        <p:cNvCxnSpPr>
                          <a:cxnSpLocks/>
                          <a:stCxn id="81" idx="3"/>
                        </p:cNvCxnSpPr>
                        <p:nvPr/>
                      </p:nvCxnSpPr>
                      <p:spPr>
                        <a:xfrm>
                          <a:off x="9515710" y="3748894"/>
                          <a:ext cx="18709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06ED144F-0DD4-4AC8-962B-6325B2E13D3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39308" y="3588124"/>
                          <a:ext cx="96391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Real/fake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84700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5C0DC-8329-49E7-83E4-174717C3A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5911" r="8525" b="54089"/>
          <a:stretch/>
        </p:blipFill>
        <p:spPr>
          <a:xfrm>
            <a:off x="2092749" y="1234911"/>
            <a:ext cx="4081807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058CA5-7635-47CE-B87A-D345A7DAAE85}"/>
              </a:ext>
            </a:extLst>
          </p:cNvPr>
          <p:cNvSpPr txBox="1"/>
          <p:nvPr/>
        </p:nvSpPr>
        <p:spPr>
          <a:xfrm>
            <a:off x="2092749" y="4600280"/>
            <a:ext cx="509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outputs, 128 batch size, 1e-3 LR</a:t>
            </a:r>
          </a:p>
          <a:p>
            <a:r>
              <a:rPr lang="en-US" dirty="0"/>
              <a:t>2-conv: 32, 64 filters</a:t>
            </a:r>
            <a:r>
              <a:rPr lang="en-GB" dirty="0"/>
              <a:t> (with and without max pooling)</a:t>
            </a:r>
          </a:p>
          <a:p>
            <a:r>
              <a:rPr lang="en-US" dirty="0"/>
              <a:t>All-conv: 32, 32, 64, 64 (no max pooling)</a:t>
            </a:r>
          </a:p>
        </p:txBody>
      </p:sp>
    </p:spTree>
    <p:extLst>
      <p:ext uri="{BB962C8B-B14F-4D97-AF65-F5344CB8AC3E}">
        <p14:creationId xmlns:p14="http://schemas.microsoft.com/office/powerpoint/2010/main" val="22879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F0C535-78A4-4A0F-83A1-8DBF589D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70" y="3699569"/>
            <a:ext cx="2743825" cy="27438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2789E2-26B1-483B-BD74-4C2F0C288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5" y="3699571"/>
            <a:ext cx="2743825" cy="2743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3921C4-0CD4-4BC8-A078-4F85F24CB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39" y="3699570"/>
            <a:ext cx="2743825" cy="2743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D6D687-F164-4EE2-9BD8-6A0247C33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69" y="955745"/>
            <a:ext cx="2743825" cy="2743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1DED6-1CE3-4CD7-B775-98C448351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9" y="955747"/>
            <a:ext cx="2743825" cy="27438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4F9160-7F29-45F1-B4BC-D8A4CA9CA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40" y="955746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C51A2-FAE5-4156-BF1F-960AA8CE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460" r="8136" b="52302"/>
          <a:stretch/>
        </p:blipFill>
        <p:spPr>
          <a:xfrm>
            <a:off x="195511" y="153918"/>
            <a:ext cx="5751488" cy="3930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718B-EE51-4310-8101-8C6B94DAE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6240" r="9770" b="52524"/>
          <a:stretch/>
        </p:blipFill>
        <p:spPr>
          <a:xfrm>
            <a:off x="6245003" y="287524"/>
            <a:ext cx="5555978" cy="3796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675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Sebastian</cp:lastModifiedBy>
  <cp:revision>44</cp:revision>
  <cp:lastPrinted>2018-03-20T10:04:09Z</cp:lastPrinted>
  <dcterms:created xsi:type="dcterms:W3CDTF">2018-02-27T10:24:18Z</dcterms:created>
  <dcterms:modified xsi:type="dcterms:W3CDTF">2018-05-03T08:59:31Z</dcterms:modified>
</cp:coreProperties>
</file>