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75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F006FE-6B63-41B7-BE0B-6BF8C75DCF07}"/>
              </a:ext>
            </a:extLst>
          </p:cNvPr>
          <p:cNvGrpSpPr/>
          <p:nvPr/>
        </p:nvGrpSpPr>
        <p:grpSpPr>
          <a:xfrm>
            <a:off x="1247406" y="205315"/>
            <a:ext cx="9374673" cy="5846010"/>
            <a:chOff x="1228553" y="742643"/>
            <a:chExt cx="9374673" cy="584601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0E1A9C-5AB3-4841-B5EE-BA5AE747FFBC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578502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125C8F0-B7ED-4F9C-93E6-9CB6D8839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4944" y="3898901"/>
              <a:ext cx="17739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44A0A53-B345-4B0D-A37A-547883C4A1F6}"/>
                </a:ext>
              </a:extLst>
            </p:cNvPr>
            <p:cNvGrpSpPr/>
            <p:nvPr/>
          </p:nvGrpSpPr>
          <p:grpSpPr>
            <a:xfrm>
              <a:off x="1228553" y="742643"/>
              <a:ext cx="9374673" cy="5846010"/>
              <a:chOff x="1228553" y="742643"/>
              <a:chExt cx="9374673" cy="584601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19695A3-D165-441D-8098-3419A506B402}"/>
                  </a:ext>
                </a:extLst>
              </p:cNvPr>
              <p:cNvGrpSpPr/>
              <p:nvPr/>
            </p:nvGrpSpPr>
            <p:grpSpPr>
              <a:xfrm>
                <a:off x="3400607" y="4024025"/>
                <a:ext cx="1646836" cy="2222370"/>
                <a:chOff x="3447947" y="3998422"/>
                <a:chExt cx="1646836" cy="222237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A3F17A-AE11-44A3-AE9D-2DD8C984445B}"/>
                    </a:ext>
                  </a:extLst>
                </p:cNvPr>
                <p:cNvGrpSpPr/>
                <p:nvPr/>
              </p:nvGrpSpPr>
              <p:grpSpPr>
                <a:xfrm flipH="1">
                  <a:off x="3447947" y="3998422"/>
                  <a:ext cx="1646836" cy="2222370"/>
                  <a:chOff x="6104620" y="961748"/>
                  <a:chExt cx="2703154" cy="3647849"/>
                </a:xfrm>
                <a:solidFill>
                  <a:schemeClr val="accent2"/>
                </a:solidFill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7F3D376-B76B-4B8D-95C1-3D1BF34B7040}"/>
                      </a:ext>
                    </a:extLst>
                  </p:cNvPr>
                  <p:cNvSpPr/>
                  <p:nvPr/>
                </p:nvSpPr>
                <p:spPr>
                  <a:xfrm>
                    <a:off x="6104620" y="961748"/>
                    <a:ext cx="666970" cy="36478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43AAC5-8D2E-4B1E-95F2-A01BFAA350AF}"/>
                      </a:ext>
                    </a:extLst>
                  </p:cNvPr>
                  <p:cNvSpPr/>
                  <p:nvPr/>
                </p:nvSpPr>
                <p:spPr>
                  <a:xfrm>
                    <a:off x="6733882" y="1340560"/>
                    <a:ext cx="539662" cy="29435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DC7B1CE-BDA3-4D44-8718-C529D678E310}"/>
                      </a:ext>
                    </a:extLst>
                  </p:cNvPr>
                  <p:cNvSpPr/>
                  <p:nvPr/>
                </p:nvSpPr>
                <p:spPr>
                  <a:xfrm>
                    <a:off x="7250020" y="1591811"/>
                    <a:ext cx="539662" cy="238772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B80046B-8576-4E83-B48A-1894D70D14D6}"/>
                      </a:ext>
                    </a:extLst>
                  </p:cNvPr>
                  <p:cNvSpPr/>
                  <p:nvPr/>
                </p:nvSpPr>
                <p:spPr>
                  <a:xfrm>
                    <a:off x="7775589" y="1877501"/>
                    <a:ext cx="539662" cy="18097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BC4657E-2CE1-44B9-B8CA-5FEC9EE83177}"/>
                      </a:ext>
                    </a:extLst>
                  </p:cNvPr>
                  <p:cNvSpPr/>
                  <p:nvPr/>
                </p:nvSpPr>
                <p:spPr>
                  <a:xfrm>
                    <a:off x="8268112" y="2205929"/>
                    <a:ext cx="539662" cy="11529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3BFBF9-5058-4ED4-9843-1CC162AEA0DC}"/>
                    </a:ext>
                  </a:extLst>
                </p:cNvPr>
                <p:cNvSpPr txBox="1"/>
                <p:nvPr/>
              </p:nvSpPr>
              <p:spPr>
                <a:xfrm>
                  <a:off x="3466816" y="4938335"/>
                  <a:ext cx="16090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5 deconvolutions</a:t>
                  </a: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70FAE6-E24A-4599-AE73-5B270BB59DB2}"/>
                  </a:ext>
                </a:extLst>
              </p:cNvPr>
              <p:cNvCxnSpPr>
                <a:cxnSpLocks/>
                <a:stCxn id="19" idx="3"/>
                <a:endCxn id="2" idx="1"/>
              </p:cNvCxnSpPr>
              <p:nvPr/>
            </p:nvCxnSpPr>
            <p:spPr>
              <a:xfrm>
                <a:off x="2594288" y="2193785"/>
                <a:ext cx="787447" cy="120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F5AB962-2CED-41EC-93F8-669E5BEF0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3410" y="2934248"/>
                <a:ext cx="0" cy="63227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F64F35-EDB5-45E9-8987-E62B67DB9084}"/>
                  </a:ext>
                </a:extLst>
              </p:cNvPr>
              <p:cNvGrpSpPr/>
              <p:nvPr/>
            </p:nvGrpSpPr>
            <p:grpSpPr>
              <a:xfrm>
                <a:off x="1228553" y="742643"/>
                <a:ext cx="9374673" cy="5846010"/>
                <a:chOff x="1228553" y="742643"/>
                <a:chExt cx="9374673" cy="58460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D813EEF-01AE-41E3-B446-2BADA63F7FAB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2313411" y="3898902"/>
                  <a:ext cx="0" cy="1020538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F4E8885-6AA0-4632-B4DD-034F428528E4}"/>
                    </a:ext>
                  </a:extLst>
                </p:cNvPr>
                <p:cNvGrpSpPr/>
                <p:nvPr/>
              </p:nvGrpSpPr>
              <p:grpSpPr>
                <a:xfrm>
                  <a:off x="1228553" y="742643"/>
                  <a:ext cx="9374673" cy="5846010"/>
                  <a:chOff x="1228553" y="742643"/>
                  <a:chExt cx="9374673" cy="5846010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852C903C-EF8C-4E7D-834D-7F289D49F82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094944" y="3903219"/>
                    <a:ext cx="0" cy="802530"/>
                  </a:xfrm>
                  <a:prstGeom prst="straightConnector1">
                    <a:avLst/>
                  </a:prstGeom>
                  <a:ln w="19050"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2DAABC3-1F64-4DD2-9909-FFD76213717B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53" y="742643"/>
                    <a:ext cx="9374673" cy="5846010"/>
                    <a:chOff x="1228553" y="742643"/>
                    <a:chExt cx="9374673" cy="5846010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3E2BE6C8-AA81-427A-91E6-7738DDD07C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34333" t="25185" r="54500" b="54333"/>
                    <a:stretch/>
                  </p:blipFill>
                  <p:spPr>
                    <a:xfrm>
                      <a:off x="5761459" y="4705749"/>
                      <a:ext cx="666970" cy="8549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36AEC5E-FFCE-4DA8-8FD2-DB5A95EF1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4173" y="5469941"/>
                      <a:ext cx="13804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Generated fake image </a:t>
                      </a:r>
                    </a:p>
                  </p:txBody>
                </p: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3E2604C8-4486-4A99-A4E7-28CFFE7D3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8553" y="742643"/>
                      <a:ext cx="9374673" cy="5846010"/>
                      <a:chOff x="1228553" y="742643"/>
                      <a:chExt cx="9374673" cy="5846010"/>
                    </a:xfrm>
                  </p:grpSpPr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8CD0A832-EFB2-4F0A-8DE1-BA0C545FE1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75189" y="2564916"/>
                        <a:ext cx="1207831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pic>
                    <p:nvPicPr>
                      <p:cNvPr id="19" name="Picture 18">
                        <a:extLst>
                          <a:ext uri="{FF2B5EF4-FFF2-40B4-BE49-F238E27FC236}">
                            <a16:creationId xmlns:a16="http://schemas.microsoft.com/office/drawing/2014/main" id="{3707DC68-844F-47A7-A477-0C14437701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2030979" y="1747866"/>
                        <a:ext cx="563309" cy="89183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7EBDA95A-D86B-481C-8BAB-5FCEA460DB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553" y="5293647"/>
                        <a:ext cx="2115105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dirty="0"/>
                          <a:t>Array of random numbers</a:t>
                        </a:r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00FAA5A7-0662-46C4-A9D4-10DE432BB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5858" y="4919440"/>
                        <a:ext cx="4505601" cy="400110"/>
                        <a:chOff x="1255858" y="4919440"/>
                        <a:chExt cx="4505601" cy="400110"/>
                      </a:xfrm>
                    </p:grpSpPr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64708121-1733-47D1-98BD-D2A110A13E99}"/>
                            </a:ext>
                          </a:extLst>
                        </p:cNvPr>
                        <p:cNvCxnSpPr>
                          <a:cxnSpLocks/>
                          <a:stCxn id="7" idx="1"/>
                          <a:endCxn id="20" idx="1"/>
                        </p:cNvCxnSpPr>
                        <p:nvPr/>
                      </p:nvCxnSpPr>
                      <p:spPr>
                        <a:xfrm flipV="1">
                          <a:off x="5047443" y="5133215"/>
                          <a:ext cx="714016" cy="1995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B47ABECE-871F-48E3-8FAA-00AAFB3E1E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55858" y="4919440"/>
                          <a:ext cx="2115105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..., 0.1, 0]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93E7D73-134E-4846-86C3-A775CD13ADD9}"/>
                            </a:ext>
                          </a:extLst>
                        </p:cNvPr>
                        <p:cNvCxnSpPr>
                          <a:cxnSpLocks/>
                          <a:endCxn id="15" idx="1"/>
                        </p:cNvCxnSpPr>
                        <p:nvPr/>
                      </p:nvCxnSpPr>
                      <p:spPr>
                        <a:xfrm>
                          <a:off x="3140954" y="5133215"/>
                          <a:ext cx="278522" cy="0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5875D8C6-75ED-43EA-A00E-C0FD1A2299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2706" y="6219321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Generator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117E790-0371-47AA-8439-14598DA7AA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0588" y="742643"/>
                        <a:ext cx="16877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b="1" dirty="0"/>
                          <a:t>Encoder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0E1F862C-A09F-414E-81E7-1E80E7AFB7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13410" y="1083802"/>
                        <a:ext cx="8289816" cy="4180073"/>
                        <a:chOff x="2313410" y="1083802"/>
                        <a:chExt cx="8289816" cy="4180073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802332DA-5C66-4D14-80FF-6C8A3E7BD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81735" y="1083802"/>
                          <a:ext cx="1646836" cy="2222370"/>
                          <a:chOff x="3409167" y="227753"/>
                          <a:chExt cx="1646836" cy="2222370"/>
                        </a:xfrm>
                      </p:grpSpPr>
                      <p:grpSp>
                        <p:nvGrpSpPr>
                          <p:cNvPr id="13" name="Group 12">
                            <a:extLst>
                              <a:ext uri="{FF2B5EF4-FFF2-40B4-BE49-F238E27FC236}">
                                <a16:creationId xmlns:a16="http://schemas.microsoft.com/office/drawing/2014/main" id="{3F56D990-0069-4537-9878-10A34BE2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09167" y="227753"/>
                            <a:ext cx="1646836" cy="2222370"/>
                            <a:chOff x="2724346" y="526544"/>
                            <a:chExt cx="2703154" cy="3647849"/>
                          </a:xfrm>
                        </p:grpSpPr>
                        <p:sp>
                          <p:nvSpPr>
                            <p:cNvPr id="2" name="Rectangle 1">
                              <a:extLst>
                                <a:ext uri="{FF2B5EF4-FFF2-40B4-BE49-F238E27FC236}">
                                  <a16:creationId xmlns:a16="http://schemas.microsoft.com/office/drawing/2014/main" id="{966EF189-E1FB-4B59-89CD-E4291183B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24346" y="526544"/>
                              <a:ext cx="666970" cy="3647849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3" name="Rectangle 2">
                              <a:extLst>
                                <a:ext uri="{FF2B5EF4-FFF2-40B4-BE49-F238E27FC236}">
                                  <a16:creationId xmlns:a16="http://schemas.microsoft.com/office/drawing/2014/main" id="{636B91DF-DF2A-4E6F-A5B4-E85A4F4B82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53608" y="905356"/>
                              <a:ext cx="539662" cy="294352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AA3CC033-5297-4C66-BB51-E250426F2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69746" y="1156607"/>
                              <a:ext cx="539662" cy="238772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9F3A1367-22D5-4B09-92D7-95B8CF94A1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82900" y="1442297"/>
                              <a:ext cx="539662" cy="180979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9ED7D4C9-5DD5-47DF-AC8E-BB9BC7C91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7838" y="1770725"/>
                              <a:ext cx="539662" cy="115293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870F4FEF-856B-4575-A23A-0E8B1D2527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47947" y="1152277"/>
                            <a:ext cx="155215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dirty="0">
                                <a:solidFill>
                                  <a:schemeClr val="bg1"/>
                                </a:solidFill>
                              </a:rPr>
                              <a:t>5 convolutions</a:t>
                            </a:r>
                          </a:p>
                        </p:txBody>
                      </p:sp>
                    </p:grp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B3CCDEF6-063A-45A5-9387-89D4A06643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898901"/>
                          <a:ext cx="3781534" cy="1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2FBD9C9D-54B6-4F8E-9742-8476E37BD3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13410" y="3566526"/>
                          <a:ext cx="3782590" cy="11976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BA6995CE-72C0-453F-9870-3EFE723B8A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28571" y="1977679"/>
                          <a:ext cx="2242187" cy="943577"/>
                          <a:chOff x="5028571" y="1977679"/>
                          <a:chExt cx="2242187" cy="943577"/>
                        </a:xfrm>
                      </p:grpSpPr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63273582-EB64-4BBD-80B1-F1D0A1522E2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80778" y="1977679"/>
                            <a:ext cx="2189980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[0.9, 0.2, ..., 0, 0.6]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391CAF60-B471-4C54-83A6-3F035423D2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05751" y="2274925"/>
                            <a:ext cx="138049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dirty="0"/>
                              <a:t>Generated encoding</a:t>
                            </a:r>
                          </a:p>
                        </p:txBody>
                      </p:sp>
                      <p:cxnSp>
                        <p:nvCxnSpPr>
                          <p:cNvPr id="59" name="Straight Arrow Connector 58">
                            <a:extLst>
                              <a:ext uri="{FF2B5EF4-FFF2-40B4-BE49-F238E27FC236}">
                                <a16:creationId xmlns:a16="http://schemas.microsoft.com/office/drawing/2014/main" id="{C421690F-FFD3-41BE-A826-5830AC52CD70}"/>
                              </a:ext>
                            </a:extLst>
                          </p:cNvPr>
                          <p:cNvCxnSpPr>
                            <a:cxnSpLocks/>
                            <a:stCxn id="6" idx="3"/>
                          </p:cNvCxnSpPr>
                          <p:nvPr/>
                        </p:nvCxnSpPr>
                        <p:spPr>
                          <a:xfrm>
                            <a:off x="5028571" y="2192992"/>
                            <a:ext cx="155380" cy="0"/>
                          </a:xfrm>
                          <a:prstGeom prst="straightConnector1">
                            <a:avLst/>
                          </a:prstGeom>
                          <a:ln w="19050">
                            <a:prstDash val="dash"/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2902DF36-037B-4B3D-AF60-A63AD5243889}"/>
                            </a:ext>
                          </a:extLst>
                        </p:cNvPr>
                        <p:cNvCxnSpPr>
                          <a:cxnSpLocks/>
                          <a:stCxn id="58" idx="2"/>
                        </p:cNvCxnSpPr>
                        <p:nvPr/>
                      </p:nvCxnSpPr>
                      <p:spPr>
                        <a:xfrm>
                          <a:off x="6096000" y="2921256"/>
                          <a:ext cx="0" cy="645268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DB668097-CDCA-4E49-A7CC-29FA005C2E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68874" y="2639704"/>
                          <a:ext cx="1770434" cy="2624171"/>
                          <a:chOff x="7067594" y="2639704"/>
                          <a:chExt cx="1770434" cy="2624171"/>
                        </a:xfrm>
                      </p:grpSpPr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C4CEADAC-65C3-4D35-AF86-CAFF02639E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067594" y="2639704"/>
                            <a:ext cx="1646836" cy="2222370"/>
                            <a:chOff x="3409167" y="227753"/>
                            <a:chExt cx="1646836" cy="2222370"/>
                          </a:xfrm>
                          <a:solidFill>
                            <a:schemeClr val="accent6">
                              <a:lumMod val="75000"/>
                            </a:schemeClr>
                          </a:solidFill>
                        </p:grpSpPr>
                        <p:grpSp>
                          <p:nvGrpSpPr>
                            <p:cNvPr id="75" name="Group 74">
                              <a:extLst>
                                <a:ext uri="{FF2B5EF4-FFF2-40B4-BE49-F238E27FC236}">
                                  <a16:creationId xmlns:a16="http://schemas.microsoft.com/office/drawing/2014/main" id="{81312CF3-88E1-4B99-B665-BAE5CE748F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09167" y="227753"/>
                              <a:ext cx="1646836" cy="2222370"/>
                              <a:chOff x="2724346" y="526544"/>
                              <a:chExt cx="2703154" cy="3647849"/>
                            </a:xfrm>
                            <a:grpFill/>
                          </p:grpSpPr>
                          <p:sp>
                            <p:nvSpPr>
                              <p:cNvPr id="77" name="Rectangle 76">
                                <a:extLst>
                                  <a:ext uri="{FF2B5EF4-FFF2-40B4-BE49-F238E27FC236}">
                                    <a16:creationId xmlns:a16="http://schemas.microsoft.com/office/drawing/2014/main" id="{11231A32-CCC2-42AF-BDCC-994A2DF57B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24346" y="526544"/>
                                <a:ext cx="666970" cy="3647849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8" name="Rectangle 77">
                                <a:extLst>
                                  <a:ext uri="{FF2B5EF4-FFF2-40B4-BE49-F238E27FC236}">
                                    <a16:creationId xmlns:a16="http://schemas.microsoft.com/office/drawing/2014/main" id="{3D8524F2-D528-400C-8466-6E8C3149E5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53608" y="905356"/>
                                <a:ext cx="539662" cy="29435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79" name="Rectangle 78">
                                <a:extLst>
                                  <a:ext uri="{FF2B5EF4-FFF2-40B4-BE49-F238E27FC236}">
                                    <a16:creationId xmlns:a16="http://schemas.microsoft.com/office/drawing/2014/main" id="{6535CE58-081D-417B-A828-B5C6C9E32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69746" y="1156607"/>
                                <a:ext cx="539662" cy="2387721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  <p:sp>
                            <p:nvSpPr>
                              <p:cNvPr id="80" name="Rectangle 79">
                                <a:extLst>
                                  <a:ext uri="{FF2B5EF4-FFF2-40B4-BE49-F238E27FC236}">
                                    <a16:creationId xmlns:a16="http://schemas.microsoft.com/office/drawing/2014/main" id="{9FA7DBF5-F0F2-43A0-A816-552838FAE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82900" y="1442297"/>
                                <a:ext cx="539662" cy="1809795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 dirty="0"/>
                              </a:p>
                            </p:txBody>
                          </p:sp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FED35757-06A2-4007-89DE-D0F6B3758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7838" y="1770725"/>
                                <a:ext cx="539662" cy="1152938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B"/>
                              </a:p>
                            </p:txBody>
                          </p:sp>
                        </p:grp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9FC30396-616F-4BD3-8BB2-9F210F87E1B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47947" y="1152277"/>
                              <a:ext cx="1552156" cy="369332"/>
                            </a:xfrm>
                            <a:prstGeom prst="rect">
                              <a:avLst/>
                            </a:prstGeom>
                            <a:grp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GB" dirty="0">
                                  <a:solidFill>
                                    <a:schemeClr val="bg1"/>
                                  </a:solidFill>
                                </a:rPr>
                                <a:t>5 convolutions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TextBox 81">
                            <a:extLst>
                              <a:ext uri="{FF2B5EF4-FFF2-40B4-BE49-F238E27FC236}">
                                <a16:creationId xmlns:a16="http://schemas.microsoft.com/office/drawing/2014/main" id="{73AE0F7E-F0EE-4897-BD4A-72B5FF64EEF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50320" y="4894543"/>
                            <a:ext cx="168770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b="1" dirty="0"/>
                              <a:t>Discriminator</a:t>
                            </a:r>
                          </a:p>
                        </p:txBody>
                      </p:sp>
                    </p:grpSp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EBDAFE01-06EB-4398-B864-FA1FF14E59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23063" y="3564228"/>
                          <a:ext cx="15885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Array, image pair</a:t>
                          </a:r>
                        </a:p>
                      </p:txBody>
                    </p:sp>
                    <p:cxnSp>
                      <p:nvCxnSpPr>
                        <p:cNvPr id="90" name="Straight Arrow Connector 89">
                          <a:extLst>
                            <a:ext uri="{FF2B5EF4-FFF2-40B4-BE49-F238E27FC236}">
                              <a16:creationId xmlns:a16="http://schemas.microsoft.com/office/drawing/2014/main" id="{B88C3D02-D1B4-427E-803E-B33930B8422F}"/>
                            </a:ext>
                          </a:extLst>
                        </p:cNvPr>
                        <p:cNvCxnSpPr>
                          <a:cxnSpLocks/>
                          <a:stCxn id="81" idx="3"/>
                        </p:cNvCxnSpPr>
                        <p:nvPr/>
                      </p:nvCxnSpPr>
                      <p:spPr>
                        <a:xfrm>
                          <a:off x="9515710" y="3748894"/>
                          <a:ext cx="18709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06ED144F-0DD4-4AC8-962B-6325B2E13D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39308" y="3588124"/>
                          <a:ext cx="96391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600" dirty="0"/>
                            <a:t>Real/fake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8470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5C0DC-8329-49E7-83E4-174717C3A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5911" r="8525" b="54089"/>
          <a:stretch/>
        </p:blipFill>
        <p:spPr>
          <a:xfrm>
            <a:off x="2092749" y="1234911"/>
            <a:ext cx="4081807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58CA5-7635-47CE-B87A-D345A7DAAE85}"/>
              </a:ext>
            </a:extLst>
          </p:cNvPr>
          <p:cNvSpPr txBox="1"/>
          <p:nvPr/>
        </p:nvSpPr>
        <p:spPr>
          <a:xfrm>
            <a:off x="2092749" y="4600280"/>
            <a:ext cx="509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outputs, 128 batch size, 1e-3 LR</a:t>
            </a:r>
          </a:p>
          <a:p>
            <a:r>
              <a:rPr lang="en-US" dirty="0"/>
              <a:t>2-conv: 32, 64 filters</a:t>
            </a:r>
            <a:r>
              <a:rPr lang="en-GB" dirty="0"/>
              <a:t> (with and without max pooling)</a:t>
            </a:r>
          </a:p>
          <a:p>
            <a:r>
              <a:rPr lang="en-US" dirty="0"/>
              <a:t>All-conv: 32, 32, 64, 64 (no max pooling)</a:t>
            </a:r>
          </a:p>
        </p:txBody>
      </p:sp>
    </p:spTree>
    <p:extLst>
      <p:ext uri="{BB962C8B-B14F-4D97-AF65-F5344CB8AC3E}">
        <p14:creationId xmlns:p14="http://schemas.microsoft.com/office/powerpoint/2010/main" val="228798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E8B23-A135-46B8-AD38-6BE7DBE6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9144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645F9-0F9E-4649-994E-9A27C5796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01" y="3200400"/>
            <a:ext cx="9144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97E23-8DB3-42BC-914F-36BFBBBCA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13" y="4677508"/>
            <a:ext cx="9144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DE582-01F5-47D2-807E-71826E0D2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17" y="4677508"/>
            <a:ext cx="9144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E5D2F-B656-40FA-BB46-B28274E0D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25" y="1695157"/>
            <a:ext cx="9144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1F3BDC-1EC3-46D7-ABDB-46A9BA2FA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11" y="2342270"/>
            <a:ext cx="9144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CE0D3-87D2-42B3-A5AD-72783A1BB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50" y="3200400"/>
            <a:ext cx="9144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D431BE-93AC-4512-AF15-DF3014AD5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6" y="3200400"/>
            <a:ext cx="9144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8336C2-E4FE-48C1-833D-379D7E789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6" y="4677508"/>
            <a:ext cx="9144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E78CE3-FFC5-4416-84B1-5A97E96504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09" y="3200400"/>
            <a:ext cx="9144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4F4235-221F-4644-AB48-D42978F41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3" y="4677508"/>
            <a:ext cx="914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5639" y="955745"/>
            <a:ext cx="7694356" cy="5487651"/>
            <a:chOff x="2115639" y="955745"/>
            <a:chExt cx="7694356" cy="54876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0C535-78A4-4A0F-83A1-8DBF589DE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170" y="3699569"/>
              <a:ext cx="2743825" cy="27438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2789E2-26B1-483B-BD74-4C2F0C288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05" y="3699571"/>
              <a:ext cx="2743825" cy="27438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B3921C4-0CD4-4BC8-A078-4F85F24CB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639" y="3699570"/>
              <a:ext cx="2743825" cy="27438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5D6D687-F164-4EE2-9BD8-6A0247C3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169" y="955745"/>
              <a:ext cx="2743825" cy="27438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11DED6-1CE3-4CD7-B775-98C44835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909" y="955747"/>
              <a:ext cx="2743825" cy="27438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4F9160-7F29-45F1-B4BC-D8A4CA9CA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640" y="955746"/>
              <a:ext cx="2743825" cy="2743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675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48</cp:revision>
  <cp:lastPrinted>2018-03-20T10:04:09Z</cp:lastPrinted>
  <dcterms:created xsi:type="dcterms:W3CDTF">2018-02-27T10:24:18Z</dcterms:created>
  <dcterms:modified xsi:type="dcterms:W3CDTF">2018-05-03T19:58:59Z</dcterms:modified>
</cp:coreProperties>
</file>