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 sldOrd">
      <pc:chgData name="elliot kerman" userId="e77916c079d5c398" providerId="LiveId" clId="{8DA0BB2C-F3B6-45F5-81AB-27FD8BE22616}" dt="2018-03-13T10:04:59.554" v="190" actId="20577"/>
      <pc:docMkLst>
        <pc:docMk/>
      </pc:docMkLst>
      <pc:sldChg chg="addSp modSp">
        <pc:chgData name="elliot kerman" userId="e77916c079d5c398" providerId="LiveId" clId="{8DA0BB2C-F3B6-45F5-81AB-27FD8BE22616}" dt="2018-03-13T09:59:52.480" v="158" actId="1076"/>
        <pc:sldMkLst>
          <pc:docMk/>
          <pc:sldMk cId="3374592240" sldId="260"/>
        </pc:sldMkLst>
        <pc:spChg chg="add mod">
          <ac:chgData name="elliot kerman" userId="e77916c079d5c398" providerId="LiveId" clId="{8DA0BB2C-F3B6-45F5-81AB-27FD8BE22616}" dt="2018-03-13T09:59:52.480" v="158" actId="1076"/>
          <ac:spMkLst>
            <pc:docMk/>
            <pc:sldMk cId="3374592240" sldId="260"/>
            <ac:spMk id="9" creationId="{882FF231-B88A-4470-9A61-B3ED576D47D7}"/>
          </ac:spMkLst>
        </pc:spChg>
      </pc:sldChg>
      <pc:sldChg chg="addSp modSp add ord">
        <pc:chgData name="elliot kerman" userId="e77916c079d5c398" providerId="LiveId" clId="{8DA0BB2C-F3B6-45F5-81AB-27FD8BE22616}" dt="2018-03-13T10:00:16.227" v="159" actId="20577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9:41.213" v="156" actId="20577"/>
          <ac:spMkLst>
            <pc:docMk/>
            <pc:sldMk cId="2150774575" sldId="261"/>
            <ac:spMk id="2" creationId="{20E7192E-8B00-4D8A-A9B6-D981E08321DC}"/>
          </ac:spMkLst>
        </pc:spChg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  <pc:sldChg chg="addSp modSp add ord">
        <pc:chgData name="elliot kerman" userId="e77916c079d5c398" providerId="LiveId" clId="{8DA0BB2C-F3B6-45F5-81AB-27FD8BE22616}" dt="2018-03-13T10:04:59.554" v="190" actId="20577"/>
        <pc:sldMkLst>
          <pc:docMk/>
          <pc:sldMk cId="1231363515" sldId="262"/>
        </pc:sldMkLst>
        <pc:spChg chg="add mod">
          <ac:chgData name="elliot kerman" userId="e77916c079d5c398" providerId="LiveId" clId="{8DA0BB2C-F3B6-45F5-81AB-27FD8BE22616}" dt="2018-03-13T10:04:14.190" v="172" actId="20577"/>
          <ac:spMkLst>
            <pc:docMk/>
            <pc:sldMk cId="1231363515" sldId="262"/>
            <ac:spMk id="2" creationId="{3B6B9253-75BD-490E-AAE3-AA5A1A8EDCEC}"/>
          </ac:spMkLst>
        </pc:spChg>
        <pc:spChg chg="add mod">
          <ac:chgData name="elliot kerman" userId="e77916c079d5c398" providerId="LiveId" clId="{8DA0BB2C-F3B6-45F5-81AB-27FD8BE22616}" dt="2018-03-13T10:04:59.554" v="190" actId="20577"/>
          <ac:spMkLst>
            <pc:docMk/>
            <pc:sldMk cId="1231363515" sldId="262"/>
            <ac:spMk id="3" creationId="{D3DAF75E-1D02-47B6-B0DD-79C125EB3B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4C8B-A17C-4E31-AB80-9020CD82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3A064-FD13-4B88-9424-552815AE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A3DC-D5AB-41D4-BD89-D295D5D4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95E6-B267-4D29-B3BF-746EF570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9548-8F39-45F2-AEDB-2041AFF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6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4273-4F3D-4EE4-9B58-2769BE71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0F42-2515-488E-B1F7-251EBF71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4120-10CB-4723-97EA-755B1848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DE06-979B-4E7B-B4AB-9B4D6FE2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AC91-D187-46B2-8BE9-C6A574D0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8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59D-9CC6-41A6-A21E-D975DA66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D9F7-BEEB-4967-BDE5-DCB7B830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BE15-9957-44E8-B446-00E0F50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FCC6-CB6C-4D32-9693-71DCCB7F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2804-29F3-4162-804C-3B9C70E5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47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F64-5F43-41AF-B15A-0751000D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9744-EBDB-4212-A966-DDFE05CF4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F55AD-D32E-4DBF-AF8A-C3ECB55C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F8F5-31D7-4D9A-8567-8C1024AC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E0E1-CE22-4C74-AC8B-939386C7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ED5D0-D600-4A1C-AE96-D57E0FD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55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F56A-AD96-43F4-8C9D-0BC1F089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C103-CEFB-41FD-B406-024D23D4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62E4D-F934-4B10-A230-AB04308C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EEE72-86EC-492D-BF4A-A2C046C6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AAF85-AE79-4BF0-8325-CA41ED7F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76AD-28F2-4F7A-93CC-8A8F8373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017B9-1D5D-400D-A70A-014C49A1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61309-6F01-4F1B-9605-F40DF3B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45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C816-68C3-4E16-8DB4-64620CF1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5920A-08D2-46F6-8865-5C948013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C9628-A315-440F-8B71-F70531C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9F2C-E6EC-4AB0-81E3-091CD5D4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20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B0261-43EE-47BF-8831-8E176B3A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42CFC-8AF7-47F6-B52F-73097FBC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74FF-644B-42F0-A2C5-31CA8F9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3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5ADA-1CD1-489A-85AF-01CAD3E5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079B-E1BE-42CB-8941-50E87679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DA364-C48D-4094-9AA5-E4E71D3F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8FBED-E736-4C83-842D-5A3A7EC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011C-DAB5-43AB-8067-52FD08AC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5707-A3E2-4F40-8791-D7805FD0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9D0B-CBC2-4D37-9D81-7AEFF12E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7C785-F078-4BAB-973C-BC0456DCF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EE2E-B07E-4048-9FBB-9E387760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C16C-5F2A-4EEF-873D-CFCF9707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BE0D-F613-49E5-A5E9-DEF8F412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0E1D-69E2-463F-AB44-84EDCA9F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92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EB89-6F3F-44AC-9685-3251A8D2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3489-9012-467A-9C25-E788456CD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62833-360C-4877-9449-08951F5F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4642-3ECE-4038-AE02-46F9F503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BEA-ACE5-4A4C-B4D8-188FC8D3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11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350FA-2BEC-455D-9889-358869CB3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FA255-E488-4FC7-B4B8-CB6BF4CF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9114-D3F3-4368-BD41-FDF3F467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1B5A-4B3D-4771-8572-DC6CA320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DCA1-D8D5-45FF-A0E6-B6D2F766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6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5ED7-C7B8-407D-9246-0FC9DF9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FAFD-1788-4751-84FF-DA3ECBCD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65336-5579-4C13-8B3D-98B5A3B1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F874-02A1-48BF-AE54-4A07EBAF6EA2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9F1F-0948-442D-82E0-CEE01D6F1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0991-82BF-4770-B406-33544561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916-3AD3-4FEC-AEB3-D0E6DB5A6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2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511.06434.pdf" TargetMode="External"/><Relationship Id="rId3" Type="http://schemas.openxmlformats.org/officeDocument/2006/relationships/hyperlink" Target="https://papers.nips.cc/paper/5347-how-transferable-are-features-in-deep-neural-networks.pdf" TargetMode="External"/><Relationship Id="rId7" Type="http://schemas.openxmlformats.org/officeDocument/2006/relationships/hyperlink" Target="http://papers.nips.cc/paper/5423-generative-adversarial-nets.pdf" TargetMode="External"/><Relationship Id="rId2" Type="http://schemas.openxmlformats.org/officeDocument/2006/relationships/hyperlink" Target="https://arxiv.org/pdf/1507.0231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1701.05957.pdf" TargetMode="External"/><Relationship Id="rId5" Type="http://schemas.openxmlformats.org/officeDocument/2006/relationships/hyperlink" Target="https://arxiv.org/pdf/1702.01983.pdf" TargetMode="External"/><Relationship Id="rId10" Type="http://schemas.openxmlformats.org/officeDocument/2006/relationships/hyperlink" Target="https://arxiv.org/pdf/1605.09782.pdf" TargetMode="External"/><Relationship Id="rId4" Type="http://schemas.openxmlformats.org/officeDocument/2006/relationships/hyperlink" Target="https://arxiv.org/pdf/1710.07035.pdf" TargetMode="External"/><Relationship Id="rId9" Type="http://schemas.openxmlformats.org/officeDocument/2006/relationships/hyperlink" Target="https://arxiv.org/pdf/1606.0070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091FF-E41A-4508-B7F6-CBA354AB2A7C}"/>
              </a:ext>
            </a:extLst>
          </p:cNvPr>
          <p:cNvGrpSpPr/>
          <p:nvPr/>
        </p:nvGrpSpPr>
        <p:grpSpPr>
          <a:xfrm>
            <a:off x="6098163" y="3436131"/>
            <a:ext cx="5311019" cy="3421869"/>
            <a:chOff x="6098163" y="3436131"/>
            <a:chExt cx="5311019" cy="34218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5AF439-76D2-498B-826D-0279F0C61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71" y="3436131"/>
              <a:ext cx="5132804" cy="342186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56B7B3-92B6-46D0-B128-0F02A35B7C93}"/>
                </a:ext>
              </a:extLst>
            </p:cNvPr>
            <p:cNvSpPr txBox="1"/>
            <p:nvPr/>
          </p:nvSpPr>
          <p:spPr>
            <a:xfrm>
              <a:off x="6098163" y="3436131"/>
              <a:ext cx="53110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Advanced normalisation (and shuffled test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FF231-B88A-4470-9A61-B3ED576D47D7}"/>
              </a:ext>
            </a:extLst>
          </p:cNvPr>
          <p:cNvSpPr txBox="1"/>
          <p:nvPr/>
        </p:nvSpPr>
        <p:spPr>
          <a:xfrm>
            <a:off x="5750325" y="791253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192E-8B00-4D8A-A9B6-D981E08321DC}"/>
              </a:ext>
            </a:extLst>
          </p:cNvPr>
          <p:cNvSpPr txBox="1"/>
          <p:nvPr/>
        </p:nvSpPr>
        <p:spPr>
          <a:xfrm>
            <a:off x="4195595" y="5189838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42083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970291" y="896761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maps from convolutional layers from network trained on 100 classes from scratch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FD6720-7A05-4822-8A8D-181AE7BCC6E1}"/>
              </a:ext>
            </a:extLst>
          </p:cNvPr>
          <p:cNvSpPr txBox="1">
            <a:spLocks/>
          </p:cNvSpPr>
          <p:nvPr/>
        </p:nvSpPr>
        <p:spPr>
          <a:xfrm>
            <a:off x="183823" y="-59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Feature maps – maximum activation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3E460-1A09-42C9-985E-D974E8888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1680" r="8572" b="11806"/>
          <a:stretch/>
        </p:blipFill>
        <p:spPr>
          <a:xfrm>
            <a:off x="6481135" y="1353454"/>
            <a:ext cx="5281374" cy="5101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4C3B5D-D3CD-441B-8946-404151EF2E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t="11633" r="7932" b="10311"/>
          <a:stretch/>
        </p:blipFill>
        <p:spPr>
          <a:xfrm>
            <a:off x="1022250" y="1353455"/>
            <a:ext cx="2729132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B9253-75BD-490E-AAE3-AA5A1A8EDCEC}"/>
              </a:ext>
            </a:extLst>
          </p:cNvPr>
          <p:cNvSpPr txBox="1"/>
          <p:nvPr/>
        </p:nvSpPr>
        <p:spPr>
          <a:xfrm>
            <a:off x="5016842" y="284005"/>
            <a:ext cx="332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AF75E-1D02-47B6-B0DD-79C125EB3B45}"/>
              </a:ext>
            </a:extLst>
          </p:cNvPr>
          <p:cNvSpPr txBox="1"/>
          <p:nvPr/>
        </p:nvSpPr>
        <p:spPr>
          <a:xfrm>
            <a:off x="729049" y="1186249"/>
            <a:ext cx="47573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maps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https://papers.nips.cc/paper/5347-how-transferable-are-features-in-deep-neural-networks.pdf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Notes on online deep learning course</a:t>
            </a:r>
            <a:endParaRPr lang="en-GB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https://arxiv.org/pdf/1507.02313.pdf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5F775-FCB3-417E-A2D5-C3695AE14043}"/>
              </a:ext>
            </a:extLst>
          </p:cNvPr>
          <p:cNvSpPr txBox="1"/>
          <p:nvPr/>
        </p:nvSpPr>
        <p:spPr>
          <a:xfrm>
            <a:off x="6178824" y="1065271"/>
            <a:ext cx="5474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Overview of GANs: </a:t>
            </a:r>
            <a:r>
              <a:rPr lang="en-GB" dirty="0">
                <a:hlinkClick r:id="rId4"/>
              </a:rPr>
              <a:t>https://arxiv.org/pdf/1710.07035.pdf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Face aging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https://arxiv.org/pdf/1702.01983.pdf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de-raining with </a:t>
            </a:r>
            <a:r>
              <a:rPr lang="en-GB" dirty="0" err="1"/>
              <a:t>cGAN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https://arxiv.org/pdf/1701.05957.pdf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 GAN paper: </a:t>
            </a:r>
            <a:r>
              <a:rPr lang="en-GB" dirty="0">
                <a:hlinkClick r:id="rId7"/>
              </a:rPr>
              <a:t>http://papers.nips.cc/paper/5423-generative-adversarial-nets.pdf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DC-GAN paper: </a:t>
            </a:r>
            <a:r>
              <a:rPr lang="en-GB" dirty="0">
                <a:hlinkClick r:id="rId8"/>
              </a:rPr>
              <a:t>https://arxiv.org/pdf/1511.06434.pdf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 (</a:t>
            </a:r>
            <a:r>
              <a:rPr lang="en-GB" dirty="0" err="1"/>
              <a:t>Adversarially</a:t>
            </a:r>
            <a:r>
              <a:rPr lang="en-GB" dirty="0"/>
              <a:t> learned inference) model: </a:t>
            </a:r>
            <a:r>
              <a:rPr lang="en-GB" dirty="0">
                <a:hlinkClick r:id="rId9"/>
              </a:rPr>
              <a:t>https://arxiv.org/pdf/1606.00704.pdf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BiGAN</a:t>
            </a:r>
            <a:r>
              <a:rPr lang="en-GB" dirty="0"/>
              <a:t> (same as ALI): </a:t>
            </a:r>
            <a:r>
              <a:rPr lang="en-GB" dirty="0">
                <a:hlinkClick r:id="rId10"/>
              </a:rPr>
              <a:t>https://arxiv.org/pdf/1605.09782.pdf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6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319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elliot kerman</cp:lastModifiedBy>
  <cp:revision>17</cp:revision>
  <dcterms:created xsi:type="dcterms:W3CDTF">2018-02-27T10:24:18Z</dcterms:created>
  <dcterms:modified xsi:type="dcterms:W3CDTF">2018-03-20T09:18:06Z</dcterms:modified>
</cp:coreProperties>
</file>