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 kerman" userId="e77916c079d5c398" providerId="LiveId" clId="{E9A59B98-73E9-46E2-9F2A-2B338CC86AD1}"/>
    <pc:docChg chg="addSld modSld">
      <pc:chgData name="elliot kerman" userId="e77916c079d5c398" providerId="LiveId" clId="{E9A59B98-73E9-46E2-9F2A-2B338CC86AD1}" dt="2018-03-06T12:43:12.079" v="158" actId="1076"/>
      <pc:docMkLst>
        <pc:docMk/>
      </pc:docMkLst>
      <pc:sldChg chg="addSp modSp add">
        <pc:chgData name="elliot kerman" userId="e77916c079d5c398" providerId="LiveId" clId="{E9A59B98-73E9-46E2-9F2A-2B338CC86AD1}" dt="2018-03-06T12:43:12.079" v="158" actId="1076"/>
        <pc:sldMkLst>
          <pc:docMk/>
          <pc:sldMk cId="3374592240" sldId="260"/>
        </pc:sldMkLst>
        <pc:spChg chg="add mod">
          <ac:chgData name="elliot kerman" userId="e77916c079d5c398" providerId="LiveId" clId="{E9A59B98-73E9-46E2-9F2A-2B338CC86AD1}" dt="2018-03-06T12:42:48.535" v="151" actId="1076"/>
          <ac:spMkLst>
            <pc:docMk/>
            <pc:sldMk cId="3374592240" sldId="260"/>
            <ac:spMk id="2" creationId="{298F0E77-77F8-43AC-87BE-EB664C61B6FA}"/>
          </ac:spMkLst>
        </pc:spChg>
        <pc:picChg chg="add mod">
          <ac:chgData name="elliot kerman" userId="e77916c079d5c398" providerId="LiveId" clId="{E9A59B98-73E9-46E2-9F2A-2B338CC86AD1}" dt="2018-03-06T12:42:51.523" v="152" actId="14100"/>
          <ac:picMkLst>
            <pc:docMk/>
            <pc:sldMk cId="3374592240" sldId="260"/>
            <ac:picMk id="4" creationId="{27F43D92-1267-4F21-9530-C22DFD18E373}"/>
          </ac:picMkLst>
        </pc:picChg>
        <pc:picChg chg="add mod">
          <ac:chgData name="elliot kerman" userId="e77916c079d5c398" providerId="LiveId" clId="{E9A59B98-73E9-46E2-9F2A-2B338CC86AD1}" dt="2018-03-06T12:43:06.082" v="157" actId="1076"/>
          <ac:picMkLst>
            <pc:docMk/>
            <pc:sldMk cId="3374592240" sldId="260"/>
            <ac:picMk id="6" creationId="{B2394BB3-2377-4684-A514-D367BE4DF616}"/>
          </ac:picMkLst>
        </pc:picChg>
        <pc:picChg chg="add mod">
          <ac:chgData name="elliot kerman" userId="e77916c079d5c398" providerId="LiveId" clId="{E9A59B98-73E9-46E2-9F2A-2B338CC86AD1}" dt="2018-03-06T12:43:12.079" v="158" actId="1076"/>
          <ac:picMkLst>
            <pc:docMk/>
            <pc:sldMk cId="3374592240" sldId="260"/>
            <ac:picMk id="8" creationId="{13CBC6F0-B9CD-4CED-A2FB-3F488CC0C25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7F63-4712-4E9E-AC60-E56A4AAE4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1ED0A-0A85-4F5B-A3D7-E9861ACBD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1955-49DE-46A9-89A3-F92690B8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C426-BD50-4707-BC83-82FEB8A7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B15B-FD18-4CF2-977E-D73913D8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6DA7-73FB-4D62-9D6C-F4B6E88C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CA03-1253-4A17-911D-8F2AFF299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05D3-1CA5-44D4-A775-030C2149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607-7CD8-45F2-A429-A9F21B02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E6C8-07E5-49FE-82C2-73E89C75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5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E9C00-9A85-4C85-AD74-6EC41E64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CFFF3-2CBF-46E5-BEBF-460D90B5F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D3C9-F90F-4D7A-B26B-846FA89B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A0FB-0FC0-46D2-AD1A-4E5A1C67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02BC-60E0-4032-89B9-EA4D141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9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0167-BF81-476D-821A-AD1C8210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C574-5F9A-4BD8-8B33-480A83D1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B6105-52A5-4B8A-A341-93B0251B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C70B-15DF-4308-B6A9-7F632599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2164-7339-48FB-A0A5-09D1C5B7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6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24C2-C24B-4D9F-877A-31EFBF22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9A102-9083-4F84-8DE3-CD673C12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E8CA-5232-4404-8B73-CABB2353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4F00-CDFB-4299-ABD7-E08F683B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33B9-D93A-4A3C-915D-8DC907A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53E1-D2CD-4589-9085-D16E1FDA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AB85-A6F0-41B6-BE12-723F82265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92972-D1E9-4726-BCDC-15A842973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6BAD0-978F-43E4-A4B3-3F09A9EF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8CEF-4392-4B50-9915-17AB2FC1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23F31-A2BC-4937-AEC2-29FD394A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690D-A625-4F7E-A7F1-65026B8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3086-42DC-467B-9890-4CD0A1C4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329-DDFF-409C-AC84-CD04B2FE9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08403-6F52-4496-A020-266BD2B94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B1851-A706-454B-A57F-4E9D69C49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9FEEE-8F05-463C-B7D1-A5FDE7F5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A18D5-C232-4B8F-A08F-85CEB143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E28AC-9AEC-46EB-800C-90D1B466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A38E-E302-453F-AD8B-8DDDEF7A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2CE17-225F-4B0D-A7E4-8E4A85C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2C88A-2115-4FFF-8C76-D1144081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37B83-02B7-44AA-B6CE-E354E04D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57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1BDA0-48FF-4D81-81A5-4D591A07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D21BB-2CB3-410E-8498-D0E51D75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228F5-E72D-4F0E-9B2C-72CEE83E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97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9930-8180-4076-8FBD-ECCB622E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E451-9DCC-4FA8-A549-E2F2266C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16A9-0BF8-4526-8480-077A9137F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97DE-5003-4D85-BD3E-4A34E28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2578-6B92-4DBA-B28C-EA44DD8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9958-C24D-4752-8DDD-DFB1361C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9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372A-50B1-4786-8F9F-7B5D7766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2A166-2F74-4257-BF5E-E81BD3E37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A135F-0117-4CE2-897B-B900351DF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EE01F-A21D-465A-9C2C-540B76A9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AF848-C343-4157-A74A-B737DE7F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1FC7-2722-4AFB-8E07-2C1DB6FB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FF67C-B05C-471D-9E62-91F12777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418FB-4BC2-456F-A88B-D8AC0740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A91A-A514-464E-86D0-CABFB606C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492E-E47E-44F5-9114-63F10D514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1BDC-536F-479D-8351-C568F7B58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3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6A31F1-79BE-41CB-9446-5BF1B0713335}"/>
              </a:ext>
            </a:extLst>
          </p:cNvPr>
          <p:cNvGrpSpPr/>
          <p:nvPr/>
        </p:nvGrpSpPr>
        <p:grpSpPr>
          <a:xfrm>
            <a:off x="6905865" y="0"/>
            <a:ext cx="5077228" cy="3384818"/>
            <a:chOff x="5766511" y="2035594"/>
            <a:chExt cx="5943205" cy="39621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FFB10C-FFE8-4B9A-9B93-5516AB44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511" y="2035594"/>
              <a:ext cx="5943205" cy="396213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2CFF70-93C7-44FF-982A-EEAE54B69149}"/>
                </a:ext>
              </a:extLst>
            </p:cNvPr>
            <p:cNvSpPr txBox="1"/>
            <p:nvPr/>
          </p:nvSpPr>
          <p:spPr>
            <a:xfrm>
              <a:off x="6112439" y="2125229"/>
              <a:ext cx="46754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2 convolution layers, many outputs on each one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221F62-BEC3-44B6-BF23-D9EE1DA8320C}"/>
              </a:ext>
            </a:extLst>
          </p:cNvPr>
          <p:cNvGrpSpPr/>
          <p:nvPr/>
        </p:nvGrpSpPr>
        <p:grpSpPr>
          <a:xfrm>
            <a:off x="0" y="21471"/>
            <a:ext cx="5008736" cy="3363346"/>
            <a:chOff x="223964" y="208294"/>
            <a:chExt cx="4415012" cy="29646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80857-CAF5-42EB-94DD-1C0B7C117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64" y="229617"/>
              <a:ext cx="4415012" cy="29433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D989B9-33E5-4EE7-87CA-596E79CEB22E}"/>
                </a:ext>
              </a:extLst>
            </p:cNvPr>
            <p:cNvSpPr txBox="1"/>
            <p:nvPr/>
          </p:nvSpPr>
          <p:spPr>
            <a:xfrm>
              <a:off x="644802" y="208294"/>
              <a:ext cx="35733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 convolution layers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8ED734-6C9A-468E-8AC7-2E66088B12A0}"/>
              </a:ext>
            </a:extLst>
          </p:cNvPr>
          <p:cNvGrpSpPr/>
          <p:nvPr/>
        </p:nvGrpSpPr>
        <p:grpSpPr>
          <a:xfrm>
            <a:off x="3248481" y="3461390"/>
            <a:ext cx="4792584" cy="3195057"/>
            <a:chOff x="3248481" y="3461390"/>
            <a:chExt cx="4792584" cy="319505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B0BA17-E6FB-482B-B1A7-60965879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481" y="3461391"/>
              <a:ext cx="4792584" cy="319505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744F78-3D39-44D2-B745-A614F5236092}"/>
                </a:ext>
              </a:extLst>
            </p:cNvPr>
            <p:cNvSpPr txBox="1"/>
            <p:nvPr/>
          </p:nvSpPr>
          <p:spPr>
            <a:xfrm>
              <a:off x="3788478" y="3461390"/>
              <a:ext cx="3712590" cy="3753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 layers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762302-DB80-45A7-AE37-44213E9B2A7E}"/>
              </a:ext>
            </a:extLst>
          </p:cNvPr>
          <p:cNvSpPr txBox="1"/>
          <p:nvPr/>
        </p:nvSpPr>
        <p:spPr>
          <a:xfrm>
            <a:off x="5008736" y="2533352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</a:t>
            </a:r>
          </a:p>
        </p:txBody>
      </p:sp>
    </p:spTree>
    <p:extLst>
      <p:ext uri="{BB962C8B-B14F-4D97-AF65-F5344CB8AC3E}">
        <p14:creationId xmlns:p14="http://schemas.microsoft.com/office/powerpoint/2010/main" val="189013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2535D7F-4E1B-4154-B60D-93C7299EBD47}"/>
              </a:ext>
            </a:extLst>
          </p:cNvPr>
          <p:cNvGrpSpPr/>
          <p:nvPr/>
        </p:nvGrpSpPr>
        <p:grpSpPr>
          <a:xfrm>
            <a:off x="215415" y="3300054"/>
            <a:ext cx="5259636" cy="3506423"/>
            <a:chOff x="412540" y="404106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F37111-8A3F-41A3-96D8-40F28D6AF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40" y="404106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34B8B8-452C-4684-B896-0C692B6044CF}"/>
                </a:ext>
              </a:extLst>
            </p:cNvPr>
            <p:cNvSpPr txBox="1"/>
            <p:nvPr/>
          </p:nvSpPr>
          <p:spPr>
            <a:xfrm>
              <a:off x="1588730" y="459139"/>
              <a:ext cx="3002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Normalised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1A0591F-86E7-44CC-B619-5E070FF4DF5C}"/>
              </a:ext>
            </a:extLst>
          </p:cNvPr>
          <p:cNvGrpSpPr/>
          <p:nvPr/>
        </p:nvGrpSpPr>
        <p:grpSpPr>
          <a:xfrm>
            <a:off x="6602370" y="18245"/>
            <a:ext cx="5001833" cy="3334555"/>
            <a:chOff x="6446438" y="120914"/>
            <a:chExt cx="5001833" cy="33345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1FC656-540D-4A04-AFE2-010CAE24C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438" y="120914"/>
              <a:ext cx="5001833" cy="333455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E7073D-842E-4284-9364-579370CE5045}"/>
                </a:ext>
              </a:extLst>
            </p:cNvPr>
            <p:cNvSpPr txBox="1"/>
            <p:nvPr/>
          </p:nvSpPr>
          <p:spPr>
            <a:xfrm>
              <a:off x="7508661" y="120914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 shuffling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E57759-130C-4CC5-BA47-688CFA372C4A}"/>
              </a:ext>
            </a:extLst>
          </p:cNvPr>
          <p:cNvGrpSpPr/>
          <p:nvPr/>
        </p:nvGrpSpPr>
        <p:grpSpPr>
          <a:xfrm>
            <a:off x="462478" y="202063"/>
            <a:ext cx="4729028" cy="3152685"/>
            <a:chOff x="596414" y="379055"/>
            <a:chExt cx="4729028" cy="315268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A2D128-DEA5-4B24-98AB-874CFB397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14" y="379055"/>
              <a:ext cx="4729028" cy="31526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DC4FB1-C0D2-408F-BD36-C5D4C8AAA5F1}"/>
                </a:ext>
              </a:extLst>
            </p:cNvPr>
            <p:cNvSpPr txBox="1"/>
            <p:nvPr/>
          </p:nvSpPr>
          <p:spPr>
            <a:xfrm>
              <a:off x="1540477" y="379055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With shuffling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61BCCC-2F7C-4055-BC7D-CAE30B1B32B8}"/>
              </a:ext>
            </a:extLst>
          </p:cNvPr>
          <p:cNvSpPr txBox="1"/>
          <p:nvPr/>
        </p:nvSpPr>
        <p:spPr>
          <a:xfrm>
            <a:off x="4830056" y="2027500"/>
            <a:ext cx="17186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outputs,</a:t>
            </a:r>
          </a:p>
          <a:p>
            <a:pPr algn="ctr"/>
            <a:r>
              <a:rPr lang="en-GB" sz="2400" b="1" dirty="0"/>
              <a:t>Simple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5AF439-76D2-498B-826D-0279F0C61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71" y="3436131"/>
            <a:ext cx="5132804" cy="34218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56B7B3-92B6-46D0-B128-0F02A35B7C93}"/>
              </a:ext>
            </a:extLst>
          </p:cNvPr>
          <p:cNvSpPr txBox="1"/>
          <p:nvPr/>
        </p:nvSpPr>
        <p:spPr>
          <a:xfrm>
            <a:off x="6098163" y="3436131"/>
            <a:ext cx="53110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Advanced normalisation (and shuffled test data)</a:t>
            </a:r>
          </a:p>
        </p:txBody>
      </p:sp>
    </p:spTree>
    <p:extLst>
      <p:ext uri="{BB962C8B-B14F-4D97-AF65-F5344CB8AC3E}">
        <p14:creationId xmlns:p14="http://schemas.microsoft.com/office/powerpoint/2010/main" val="306461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63227C1-4A6B-4240-B435-D6C403C867B7}"/>
              </a:ext>
            </a:extLst>
          </p:cNvPr>
          <p:cNvGrpSpPr/>
          <p:nvPr/>
        </p:nvGrpSpPr>
        <p:grpSpPr>
          <a:xfrm>
            <a:off x="6532255" y="1044437"/>
            <a:ext cx="5487650" cy="3658433"/>
            <a:chOff x="6532255" y="1044437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973E02-E0F3-4504-8358-DBADB1C02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255" y="1044437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C9B734-F71C-4EF6-A15F-1A712F3D55CB}"/>
                </a:ext>
              </a:extLst>
            </p:cNvPr>
            <p:cNvSpPr txBox="1"/>
            <p:nvPr/>
          </p:nvSpPr>
          <p:spPr>
            <a:xfrm>
              <a:off x="7208177" y="1074015"/>
              <a:ext cx="41511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convolutional network test batch 1000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6BC1F3-B32D-4FDC-B45F-C53633635CC0}"/>
              </a:ext>
            </a:extLst>
          </p:cNvPr>
          <p:cNvGrpSpPr/>
          <p:nvPr/>
        </p:nvGrpSpPr>
        <p:grpSpPr>
          <a:xfrm>
            <a:off x="861194" y="1044436"/>
            <a:ext cx="5487650" cy="3658433"/>
            <a:chOff x="861194" y="1044436"/>
            <a:chExt cx="5487650" cy="36584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523BD4-3086-4808-ACC7-8F7FFB9C2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" y="1044436"/>
              <a:ext cx="5487650" cy="36584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3513AE-DBEB-4E7C-9805-DCE66271EB51}"/>
                </a:ext>
              </a:extLst>
            </p:cNvPr>
            <p:cNvSpPr txBox="1"/>
            <p:nvPr/>
          </p:nvSpPr>
          <p:spPr>
            <a:xfrm>
              <a:off x="1612184" y="1123088"/>
              <a:ext cx="39856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2 convolutional network, test batch 500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30BAAD-ABDD-496B-B119-DFC364247043}"/>
              </a:ext>
            </a:extLst>
          </p:cNvPr>
          <p:cNvSpPr txBox="1"/>
          <p:nvPr/>
        </p:nvSpPr>
        <p:spPr>
          <a:xfrm>
            <a:off x="5489511" y="283541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100 outputs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E01B0-0CAE-466D-9878-36476D25686A}"/>
              </a:ext>
            </a:extLst>
          </p:cNvPr>
          <p:cNvSpPr txBox="1"/>
          <p:nvPr/>
        </p:nvSpPr>
        <p:spPr>
          <a:xfrm>
            <a:off x="7909385" y="4632769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0.65(*10000)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6A8EF-C268-41B5-A7CC-60B25C8BC1B7}"/>
              </a:ext>
            </a:extLst>
          </p:cNvPr>
          <p:cNvSpPr txBox="1"/>
          <p:nvPr/>
        </p:nvSpPr>
        <p:spPr>
          <a:xfrm>
            <a:off x="2273728" y="4568194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0.95(*10000)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2A55B-6B25-4990-BD06-0E63F58E5C08}"/>
              </a:ext>
            </a:extLst>
          </p:cNvPr>
          <p:cNvSpPr txBox="1"/>
          <p:nvPr/>
        </p:nvSpPr>
        <p:spPr>
          <a:xfrm>
            <a:off x="7208177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we compare this to the previous network we expect it to have a testing accuracy of ~0.5 when it 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0DB5D-2F69-40BD-9AC2-9EC0561E255E}"/>
              </a:ext>
            </a:extLst>
          </p:cNvPr>
          <p:cNvSpPr txBox="1"/>
          <p:nvPr/>
        </p:nvSpPr>
        <p:spPr>
          <a:xfrm>
            <a:off x="1508368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Learning rate too high?</a:t>
            </a:r>
          </a:p>
          <a:p>
            <a:pPr algn="ctr"/>
            <a:r>
              <a:rPr lang="en-GB" dirty="0"/>
              <a:t>Increase the drop out layer to prevent overfitting to the training data?</a:t>
            </a:r>
          </a:p>
        </p:txBody>
      </p:sp>
    </p:spTree>
    <p:extLst>
      <p:ext uri="{BB962C8B-B14F-4D97-AF65-F5344CB8AC3E}">
        <p14:creationId xmlns:p14="http://schemas.microsoft.com/office/powerpoint/2010/main" val="297515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F0E77-77F8-43AC-87BE-EB664C61B6FA}"/>
              </a:ext>
            </a:extLst>
          </p:cNvPr>
          <p:cNvSpPr txBox="1"/>
          <p:nvPr/>
        </p:nvSpPr>
        <p:spPr>
          <a:xfrm>
            <a:off x="362464" y="162756"/>
            <a:ext cx="11467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CNN with 2 Convolutional layers and 2 fully connected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43D92-1267-4F21-9530-C22DFD18E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2" y="778476"/>
            <a:ext cx="4865861" cy="32439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394BB3-2377-4684-A514-D367BE4DF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16" y="778476"/>
            <a:ext cx="4865861" cy="32439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BC6F0-B9CD-4CED-A2FB-3F488CC0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067" y="3429000"/>
            <a:ext cx="4865861" cy="324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9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111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Strug</dc:creator>
  <cp:lastModifiedBy>elliot kerman</cp:lastModifiedBy>
  <cp:revision>8</cp:revision>
  <dcterms:created xsi:type="dcterms:W3CDTF">2018-02-27T10:24:18Z</dcterms:created>
  <dcterms:modified xsi:type="dcterms:W3CDTF">2018-03-06T12:43:16Z</dcterms:modified>
</cp:coreProperties>
</file>