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A672-7F92-43B1-803A-7739BC5CD4BB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8FCD4-F573-471E-80B2-79076A4A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3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416A4-0D83-4294-9BB3-3006C130F3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3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416A4-0D83-4294-9BB3-3006C130F3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2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3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A5A496-45A9-4009-A497-E0CC50F1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/>
              <a:t>Overview of results</a:t>
            </a:r>
          </a:p>
        </p:txBody>
      </p:sp>
    </p:spTree>
    <p:extLst>
      <p:ext uri="{BB962C8B-B14F-4D97-AF65-F5344CB8AC3E}">
        <p14:creationId xmlns:p14="http://schemas.microsoft.com/office/powerpoint/2010/main" val="1193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7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4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5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B97E-ECFB-4EA8-8BA6-69F3EC8BD1F4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B518-5C84-44F3-A332-C60FD3336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228949" y="330774"/>
            <a:ext cx="11609439" cy="6431609"/>
            <a:chOff x="228949" y="330774"/>
            <a:chExt cx="11609439" cy="6431609"/>
          </a:xfrm>
        </p:grpSpPr>
        <p:sp>
          <p:nvSpPr>
            <p:cNvPr id="2" name="Rectangle 1"/>
            <p:cNvSpPr/>
            <p:nvPr/>
          </p:nvSpPr>
          <p:spPr>
            <a:xfrm>
              <a:off x="1529223" y="1213980"/>
              <a:ext cx="1086416" cy="1059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01892" y="1122014"/>
              <a:ext cx="1415359" cy="1424412"/>
              <a:chOff x="2263366" y="2018920"/>
              <a:chExt cx="1415359" cy="142441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63366" y="2018920"/>
                <a:ext cx="805759" cy="8148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415766" y="2171320"/>
                <a:ext cx="805759" cy="8148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8166" y="2323720"/>
                <a:ext cx="805759" cy="8148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20566" y="2476120"/>
                <a:ext cx="805759" cy="8148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72966" y="2628520"/>
                <a:ext cx="805759" cy="8148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73100" y="1103151"/>
              <a:ext cx="1412337" cy="1256925"/>
              <a:chOff x="4642920" y="2171320"/>
              <a:chExt cx="1412337" cy="125692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42920" y="2171320"/>
                <a:ext cx="924962" cy="814812"/>
                <a:chOff x="4642919" y="2171320"/>
                <a:chExt cx="1415359" cy="1424412"/>
              </a:xfrm>
              <a:solidFill>
                <a:srgbClr val="00B050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642919" y="21713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795319" y="23237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947719" y="24761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00119" y="26285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252519" y="27809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30295" y="2613433"/>
                <a:ext cx="924962" cy="814812"/>
                <a:chOff x="4642919" y="2171320"/>
                <a:chExt cx="1415359" cy="1424412"/>
              </a:xfrm>
              <a:solidFill>
                <a:srgbClr val="00B050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642919" y="21713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795319" y="23237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947719" y="24761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100119" y="26285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252519" y="2780920"/>
                  <a:ext cx="805759" cy="8148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>
              <a:off x="5619531" y="1224958"/>
              <a:ext cx="1238816" cy="1211653"/>
              <a:chOff x="5658416" y="1874067"/>
              <a:chExt cx="1238816" cy="12116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658416" y="1874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10816" y="2026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63216" y="2178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15616" y="23312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268016" y="24836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20416" y="26360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572816" y="27884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25216" y="2940867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719127" y="560184"/>
              <a:ext cx="2492720" cy="2436260"/>
              <a:chOff x="4701767" y="1308842"/>
              <a:chExt cx="2492720" cy="243626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55671" y="2533449"/>
                <a:ext cx="1238816" cy="1211653"/>
                <a:chOff x="5658416" y="1874067"/>
                <a:chExt cx="1238816" cy="1211653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5658416" y="18740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810816" y="20264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963216" y="21788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115616" y="23312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268016" y="24836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420416" y="26360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72816" y="27884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6725216" y="29408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701767" y="1308842"/>
                <a:ext cx="1238816" cy="1211653"/>
                <a:chOff x="5658416" y="1874067"/>
                <a:chExt cx="1238816" cy="1211653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5658416" y="18740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810816" y="20264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963216" y="21788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115616" y="23312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268016" y="24836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420416" y="26360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572816" y="27884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725216" y="2940867"/>
                  <a:ext cx="172016" cy="144853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7410615" y="1318410"/>
              <a:ext cx="629216" cy="602053"/>
              <a:chOff x="7078376" y="2738835"/>
              <a:chExt cx="629216" cy="60205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7078376" y="2738835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30776" y="2891235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83176" y="3043635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535576" y="3196035"/>
                <a:ext cx="172016" cy="1448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4565043" y="2685154"/>
              <a:ext cx="20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Bottleneck layer</a:t>
              </a:r>
              <a:endParaRPr lang="en-GB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6172735" y="2892156"/>
              <a:ext cx="1695080" cy="62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73" idx="0"/>
            </p:cNvCxnSpPr>
            <p:nvPr/>
          </p:nvCxnSpPr>
          <p:spPr>
            <a:xfrm flipH="1">
              <a:off x="5293157" y="2973844"/>
              <a:ext cx="9009" cy="416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07266" y="4901768"/>
              <a:ext cx="2573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New output layer with more outputs</a:t>
              </a:r>
              <a:endParaRPr lang="en-GB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6404096" y="5217129"/>
              <a:ext cx="1107991" cy="15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8949" y="1075507"/>
              <a:ext cx="12665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Original Network trained for 4 output classes</a:t>
              </a:r>
              <a:endParaRPr lang="en-GB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13244" y="3930142"/>
              <a:ext cx="11611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Retrained last section now with 8 outputs </a:t>
              </a:r>
              <a:endParaRPr lang="en-GB" b="1" dirty="0"/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5080508" y="330774"/>
              <a:ext cx="2817165" cy="283209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882583" y="3178545"/>
              <a:ext cx="1902799" cy="311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957650" y="364985"/>
              <a:ext cx="2817165" cy="283209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078934" y="336835"/>
              <a:ext cx="1902799" cy="311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>
              <a:off x="5212963" y="3390361"/>
              <a:ext cx="1175154" cy="3372022"/>
              <a:chOff x="5077566" y="3730602"/>
              <a:chExt cx="1158139" cy="3031781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grpSp>
            <p:nvGrpSpPr>
              <p:cNvPr id="99" name="Group 98"/>
              <p:cNvGrpSpPr/>
              <p:nvPr/>
            </p:nvGrpSpPr>
            <p:grpSpPr>
              <a:xfrm>
                <a:off x="5077566" y="3730602"/>
                <a:ext cx="158061" cy="3031781"/>
                <a:chOff x="1113574" y="4751560"/>
                <a:chExt cx="90537" cy="1693801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113575" y="4751560"/>
                  <a:ext cx="90536" cy="832935"/>
                  <a:chOff x="1113575" y="4751560"/>
                  <a:chExt cx="90536" cy="832935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113575" y="4751560"/>
                    <a:ext cx="90536" cy="404395"/>
                    <a:chOff x="1113575" y="4751560"/>
                    <a:chExt cx="90536" cy="404395"/>
                  </a:xfrm>
                </p:grpSpPr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1113576" y="4751560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1113576" y="4858695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1113575" y="4965830"/>
                      <a:ext cx="90535" cy="190125"/>
                      <a:chOff x="1093963" y="5112187"/>
                      <a:chExt cx="90535" cy="190125"/>
                    </a:xfrm>
                  </p:grpSpPr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1093963" y="5112187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1093963" y="5219322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1113575" y="5180100"/>
                    <a:ext cx="90536" cy="404395"/>
                    <a:chOff x="1113575" y="4751560"/>
                    <a:chExt cx="90536" cy="404395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1113576" y="4751560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113576" y="4858695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1113575" y="4965830"/>
                      <a:ext cx="90535" cy="190125"/>
                      <a:chOff x="1093963" y="5112187"/>
                      <a:chExt cx="90535" cy="190125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1093963" y="5112187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1093963" y="5219322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113574" y="5612426"/>
                  <a:ext cx="90536" cy="832935"/>
                  <a:chOff x="1113575" y="4751560"/>
                  <a:chExt cx="90536" cy="832935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113575" y="4751560"/>
                    <a:ext cx="90536" cy="404395"/>
                    <a:chOff x="1113575" y="4751560"/>
                    <a:chExt cx="90536" cy="404395"/>
                  </a:xfrm>
                </p:grpSpPr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1113576" y="4751560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1113576" y="4858695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1113575" y="4965830"/>
                      <a:ext cx="90535" cy="190125"/>
                      <a:chOff x="1093963" y="5112187"/>
                      <a:chExt cx="90535" cy="190125"/>
                    </a:xfrm>
                  </p:grpSpPr>
                  <p:sp>
                    <p:nvSpPr>
                      <p:cNvPr id="97" name="Oval 96"/>
                      <p:cNvSpPr/>
                      <p:nvPr/>
                    </p:nvSpPr>
                    <p:spPr>
                      <a:xfrm>
                        <a:off x="1093963" y="5112187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1093963" y="5219322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1113575" y="5180100"/>
                    <a:ext cx="90536" cy="404395"/>
                    <a:chOff x="1113575" y="4751560"/>
                    <a:chExt cx="90536" cy="404395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1113576" y="4751560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1113576" y="4858695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1113575" y="4965830"/>
                      <a:ext cx="90535" cy="190125"/>
                      <a:chOff x="1093963" y="5112187"/>
                      <a:chExt cx="90535" cy="190125"/>
                    </a:xfrm>
                  </p:grpSpPr>
                  <p:sp>
                    <p:nvSpPr>
                      <p:cNvPr id="92" name="Oval 91"/>
                      <p:cNvSpPr/>
                      <p:nvPr/>
                    </p:nvSpPr>
                    <p:spPr>
                      <a:xfrm>
                        <a:off x="1093963" y="5112187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093963" y="5219322"/>
                        <a:ext cx="90535" cy="829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6077635" y="4496523"/>
                <a:ext cx="158070" cy="1490894"/>
                <a:chOff x="1113575" y="4751560"/>
                <a:chExt cx="90540" cy="832935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113575" y="4751560"/>
                  <a:ext cx="90536" cy="404395"/>
                  <a:chOff x="1113575" y="4751560"/>
                  <a:chExt cx="90536" cy="404395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1113576" y="4751560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1113576" y="4858695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1113575" y="4965830"/>
                    <a:ext cx="90535" cy="190125"/>
                    <a:chOff x="1093963" y="5112187"/>
                    <a:chExt cx="90535" cy="190125"/>
                  </a:xfrm>
                </p:grpSpPr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093963" y="5112187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093963" y="5219322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1113575" y="5180100"/>
                  <a:ext cx="90540" cy="404395"/>
                  <a:chOff x="1113575" y="4751560"/>
                  <a:chExt cx="90540" cy="404395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1113579" y="4751560"/>
                    <a:ext cx="90536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1113576" y="4858695"/>
                    <a:ext cx="90535" cy="829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113575" y="4965830"/>
                    <a:ext cx="90535" cy="190125"/>
                    <a:chOff x="1093963" y="5112187"/>
                    <a:chExt cx="90535" cy="190125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1093963" y="5112187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1093963" y="5219322"/>
                      <a:ext cx="90535" cy="829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cxnSp>
            <p:nvCxnSpPr>
              <p:cNvPr id="68" name="Straight Connector 67"/>
              <p:cNvCxnSpPr>
                <a:stCxn id="73" idx="5"/>
                <a:endCxn id="110" idx="2"/>
              </p:cNvCxnSpPr>
              <p:nvPr/>
            </p:nvCxnSpPr>
            <p:spPr>
              <a:xfrm>
                <a:off x="5212497" y="3857395"/>
                <a:ext cx="865117" cy="71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3" idx="5"/>
                <a:endCxn id="111" idx="2"/>
              </p:cNvCxnSpPr>
              <p:nvPr/>
            </p:nvCxnSpPr>
            <p:spPr>
              <a:xfrm>
                <a:off x="5212497" y="3857395"/>
                <a:ext cx="865117" cy="905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73" idx="5"/>
                <a:endCxn id="113" idx="2"/>
              </p:cNvCxnSpPr>
              <p:nvPr/>
            </p:nvCxnSpPr>
            <p:spPr>
              <a:xfrm>
                <a:off x="5212497" y="3857395"/>
                <a:ext cx="865116" cy="1096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73" idx="5"/>
                <a:endCxn id="114" idx="2"/>
              </p:cNvCxnSpPr>
              <p:nvPr/>
            </p:nvCxnSpPr>
            <p:spPr>
              <a:xfrm>
                <a:off x="5212497" y="3857395"/>
                <a:ext cx="865116" cy="1288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73" idx="5"/>
                <a:endCxn id="105" idx="2"/>
              </p:cNvCxnSpPr>
              <p:nvPr/>
            </p:nvCxnSpPr>
            <p:spPr>
              <a:xfrm>
                <a:off x="5212497" y="3857395"/>
                <a:ext cx="865117" cy="1480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73" idx="5"/>
                <a:endCxn id="106" idx="2"/>
              </p:cNvCxnSpPr>
              <p:nvPr/>
            </p:nvCxnSpPr>
            <p:spPr>
              <a:xfrm>
                <a:off x="5212497" y="3857395"/>
                <a:ext cx="865117" cy="1672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73" idx="5"/>
                <a:endCxn id="108" idx="2"/>
              </p:cNvCxnSpPr>
              <p:nvPr/>
            </p:nvCxnSpPr>
            <p:spPr>
              <a:xfrm>
                <a:off x="5212497" y="3857395"/>
                <a:ext cx="865116" cy="1863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73" idx="5"/>
                <a:endCxn id="109" idx="2"/>
              </p:cNvCxnSpPr>
              <p:nvPr/>
            </p:nvCxnSpPr>
            <p:spPr>
              <a:xfrm>
                <a:off x="5212496" y="3857395"/>
                <a:ext cx="865116" cy="20557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 flipV="1">
                <a:off x="5235643" y="4570786"/>
                <a:ext cx="841968" cy="2125548"/>
                <a:chOff x="2825462" y="4504128"/>
                <a:chExt cx="664415" cy="1429183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825462" y="4504128"/>
                  <a:ext cx="664415" cy="461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25462" y="4504128"/>
                  <a:ext cx="664415" cy="599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825462" y="4504128"/>
                  <a:ext cx="664414" cy="7381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825462" y="4504128"/>
                  <a:ext cx="664414" cy="876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825462" y="4504128"/>
                  <a:ext cx="664415" cy="10145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825462" y="4504128"/>
                  <a:ext cx="664415" cy="11527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825462" y="4504128"/>
                  <a:ext cx="664414" cy="12909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825462" y="4504128"/>
                  <a:ext cx="664414" cy="1429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9" name="TextBox 178"/>
            <p:cNvSpPr txBox="1"/>
            <p:nvPr/>
          </p:nvSpPr>
          <p:spPr>
            <a:xfrm>
              <a:off x="9165898" y="993956"/>
              <a:ext cx="267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Section to be retrained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H="1">
              <a:off x="8266744" y="1364685"/>
              <a:ext cx="899154" cy="21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64DF4E4B-6C42-4B64-B7A0-B11356B5C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3" r="52592" b="57042"/>
            <a:stretch/>
          </p:blipFill>
          <p:spPr>
            <a:xfrm>
              <a:off x="1668408" y="1257426"/>
              <a:ext cx="792897" cy="972361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2" idx="3"/>
              <a:endCxn id="3" idx="1"/>
            </p:cNvCxnSpPr>
            <p:nvPr/>
          </p:nvCxnSpPr>
          <p:spPr>
            <a:xfrm flipV="1">
              <a:off x="2615639" y="1529420"/>
              <a:ext cx="486253" cy="214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" idx="3"/>
              <a:endCxn id="4" idx="1"/>
            </p:cNvCxnSpPr>
            <p:nvPr/>
          </p:nvCxnSpPr>
          <p:spPr>
            <a:xfrm flipV="1">
              <a:off x="2615639" y="1681820"/>
              <a:ext cx="638653" cy="61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" idx="3"/>
              <a:endCxn id="5" idx="1"/>
            </p:cNvCxnSpPr>
            <p:nvPr/>
          </p:nvCxnSpPr>
          <p:spPr>
            <a:xfrm>
              <a:off x="2615639" y="1743607"/>
              <a:ext cx="791053" cy="90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" idx="3"/>
              <a:endCxn id="6" idx="1"/>
            </p:cNvCxnSpPr>
            <p:nvPr/>
          </p:nvCxnSpPr>
          <p:spPr>
            <a:xfrm>
              <a:off x="2615639" y="1743607"/>
              <a:ext cx="943453" cy="243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" idx="3"/>
              <a:endCxn id="7" idx="1"/>
            </p:cNvCxnSpPr>
            <p:nvPr/>
          </p:nvCxnSpPr>
          <p:spPr>
            <a:xfrm>
              <a:off x="2615639" y="1743607"/>
              <a:ext cx="1095853" cy="395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7" idx="3"/>
              <a:endCxn id="19" idx="1"/>
            </p:cNvCxnSpPr>
            <p:nvPr/>
          </p:nvCxnSpPr>
          <p:spPr>
            <a:xfrm flipV="1">
              <a:off x="4517251" y="2127026"/>
              <a:ext cx="941608" cy="11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7" idx="3"/>
              <a:endCxn id="18" idx="1"/>
            </p:cNvCxnSpPr>
            <p:nvPr/>
          </p:nvCxnSpPr>
          <p:spPr>
            <a:xfrm flipV="1">
              <a:off x="4517251" y="2039848"/>
              <a:ext cx="842012" cy="99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" idx="3"/>
              <a:endCxn id="16" idx="1"/>
            </p:cNvCxnSpPr>
            <p:nvPr/>
          </p:nvCxnSpPr>
          <p:spPr>
            <a:xfrm flipV="1">
              <a:off x="4517251" y="1865492"/>
              <a:ext cx="642820" cy="273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7" idx="3"/>
              <a:endCxn id="15" idx="1"/>
            </p:cNvCxnSpPr>
            <p:nvPr/>
          </p:nvCxnSpPr>
          <p:spPr>
            <a:xfrm flipV="1">
              <a:off x="4517251" y="1778314"/>
              <a:ext cx="543224" cy="360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7" idx="3"/>
              <a:endCxn id="12" idx="1"/>
            </p:cNvCxnSpPr>
            <p:nvPr/>
          </p:nvCxnSpPr>
          <p:spPr>
            <a:xfrm flipV="1">
              <a:off x="4517251" y="1684913"/>
              <a:ext cx="454233" cy="45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7" idx="3"/>
              <a:endCxn id="11" idx="1"/>
            </p:cNvCxnSpPr>
            <p:nvPr/>
          </p:nvCxnSpPr>
          <p:spPr>
            <a:xfrm flipV="1">
              <a:off x="4517251" y="1597735"/>
              <a:ext cx="354637" cy="541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" idx="3"/>
              <a:endCxn id="10" idx="1"/>
            </p:cNvCxnSpPr>
            <p:nvPr/>
          </p:nvCxnSpPr>
          <p:spPr>
            <a:xfrm flipV="1">
              <a:off x="4517251" y="1510557"/>
              <a:ext cx="255041" cy="628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" idx="3"/>
              <a:endCxn id="9" idx="1"/>
            </p:cNvCxnSpPr>
            <p:nvPr/>
          </p:nvCxnSpPr>
          <p:spPr>
            <a:xfrm flipV="1">
              <a:off x="4517251" y="1423379"/>
              <a:ext cx="155445" cy="7156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7" idx="3"/>
              <a:endCxn id="8" idx="1"/>
            </p:cNvCxnSpPr>
            <p:nvPr/>
          </p:nvCxnSpPr>
          <p:spPr>
            <a:xfrm flipV="1">
              <a:off x="4517251" y="1336201"/>
              <a:ext cx="55849" cy="8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" idx="3"/>
              <a:endCxn id="17" idx="1"/>
            </p:cNvCxnSpPr>
            <p:nvPr/>
          </p:nvCxnSpPr>
          <p:spPr>
            <a:xfrm flipV="1">
              <a:off x="4517251" y="1952670"/>
              <a:ext cx="742416" cy="18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39" idx="7"/>
              <a:endCxn id="58" idx="3"/>
            </p:cNvCxnSpPr>
            <p:nvPr/>
          </p:nvCxnSpPr>
          <p:spPr>
            <a:xfrm flipH="1" flipV="1">
              <a:off x="7893006" y="1899250"/>
              <a:ext cx="293650" cy="973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57" idx="3"/>
              <a:endCxn id="39" idx="7"/>
            </p:cNvCxnSpPr>
            <p:nvPr/>
          </p:nvCxnSpPr>
          <p:spPr>
            <a:xfrm>
              <a:off x="7740606" y="1746850"/>
              <a:ext cx="446050" cy="1125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39" idx="7"/>
            </p:cNvCxnSpPr>
            <p:nvPr/>
          </p:nvCxnSpPr>
          <p:spPr>
            <a:xfrm>
              <a:off x="7588206" y="1594450"/>
              <a:ext cx="598450" cy="1278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5" idx="2"/>
              <a:endCxn id="39" idx="7"/>
            </p:cNvCxnSpPr>
            <p:nvPr/>
          </p:nvCxnSpPr>
          <p:spPr>
            <a:xfrm>
              <a:off x="7410615" y="1390837"/>
              <a:ext cx="776041" cy="1481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41" idx="6"/>
              <a:endCxn id="55" idx="2"/>
            </p:cNvCxnSpPr>
            <p:nvPr/>
          </p:nvCxnSpPr>
          <p:spPr>
            <a:xfrm>
              <a:off x="5891143" y="632611"/>
              <a:ext cx="1519472" cy="758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41" idx="6"/>
              <a:endCxn id="56" idx="3"/>
            </p:cNvCxnSpPr>
            <p:nvPr/>
          </p:nvCxnSpPr>
          <p:spPr>
            <a:xfrm>
              <a:off x="5891143" y="632611"/>
              <a:ext cx="1697063" cy="961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41" idx="6"/>
              <a:endCxn id="57" idx="2"/>
            </p:cNvCxnSpPr>
            <p:nvPr/>
          </p:nvCxnSpPr>
          <p:spPr>
            <a:xfrm>
              <a:off x="5891143" y="632611"/>
              <a:ext cx="1824272" cy="106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41" idx="6"/>
              <a:endCxn id="58" idx="3"/>
            </p:cNvCxnSpPr>
            <p:nvPr/>
          </p:nvCxnSpPr>
          <p:spPr>
            <a:xfrm>
              <a:off x="5891143" y="632611"/>
              <a:ext cx="2001863" cy="1266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22" idx="7"/>
              <a:endCxn id="41" idx="3"/>
            </p:cNvCxnSpPr>
            <p:nvPr/>
          </p:nvCxnSpPr>
          <p:spPr>
            <a:xfrm flipH="1" flipV="1">
              <a:off x="5744318" y="683824"/>
              <a:ext cx="22038" cy="562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22" idx="7"/>
              <a:endCxn id="42" idx="3"/>
            </p:cNvCxnSpPr>
            <p:nvPr/>
          </p:nvCxnSpPr>
          <p:spPr>
            <a:xfrm flipV="1">
              <a:off x="5766356" y="836224"/>
              <a:ext cx="130362" cy="409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22" idx="7"/>
              <a:endCxn id="43" idx="3"/>
            </p:cNvCxnSpPr>
            <p:nvPr/>
          </p:nvCxnSpPr>
          <p:spPr>
            <a:xfrm flipV="1">
              <a:off x="5766356" y="988624"/>
              <a:ext cx="282762" cy="257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2" idx="7"/>
              <a:endCxn id="44" idx="3"/>
            </p:cNvCxnSpPr>
            <p:nvPr/>
          </p:nvCxnSpPr>
          <p:spPr>
            <a:xfrm flipV="1">
              <a:off x="5766356" y="1141024"/>
              <a:ext cx="435162" cy="105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2" idx="7"/>
              <a:endCxn id="45" idx="3"/>
            </p:cNvCxnSpPr>
            <p:nvPr/>
          </p:nvCxnSpPr>
          <p:spPr>
            <a:xfrm>
              <a:off x="5766356" y="1246171"/>
              <a:ext cx="587562" cy="47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9" idx="6"/>
              <a:endCxn id="39" idx="3"/>
            </p:cNvCxnSpPr>
            <p:nvPr/>
          </p:nvCxnSpPr>
          <p:spPr>
            <a:xfrm>
              <a:off x="6858347" y="2364185"/>
              <a:ext cx="1206675" cy="611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29" idx="6"/>
              <a:endCxn id="38" idx="3"/>
            </p:cNvCxnSpPr>
            <p:nvPr/>
          </p:nvCxnSpPr>
          <p:spPr>
            <a:xfrm>
              <a:off x="6858347" y="2364185"/>
              <a:ext cx="1054275" cy="458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29" idx="6"/>
              <a:endCxn id="37" idx="2"/>
            </p:cNvCxnSpPr>
            <p:nvPr/>
          </p:nvCxnSpPr>
          <p:spPr>
            <a:xfrm>
              <a:off x="6858347" y="2364185"/>
              <a:ext cx="876684" cy="255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9" idx="6"/>
              <a:endCxn id="36" idx="2"/>
            </p:cNvCxnSpPr>
            <p:nvPr/>
          </p:nvCxnSpPr>
          <p:spPr>
            <a:xfrm>
              <a:off x="6858347" y="2364185"/>
              <a:ext cx="724284" cy="102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9" idx="6"/>
              <a:endCxn id="35" idx="3"/>
            </p:cNvCxnSpPr>
            <p:nvPr/>
          </p:nvCxnSpPr>
          <p:spPr>
            <a:xfrm>
              <a:off x="6858347" y="2364185"/>
              <a:ext cx="597075" cy="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5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693B-59F2-4009-94E9-17CA6AE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3B48C-A1D5-4382-BC0F-60A05C6EE127}"/>
              </a:ext>
            </a:extLst>
          </p:cNvPr>
          <p:cNvSpPr txBox="1"/>
          <p:nvPr/>
        </p:nvSpPr>
        <p:spPr>
          <a:xfrm>
            <a:off x="7701566" y="1094115"/>
            <a:ext cx="3161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Neural network  initially trained to identify a few different Chinese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layer is retrained to have more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network can identify a larger number of Chinese characters.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process reduces training time and can increase accuracy.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2" y="1224792"/>
            <a:ext cx="7535657" cy="41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C7A-082D-414D-9530-B37748C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Results – Feature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0579E-8AC6-434E-BB6A-A1704EE6FF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11487" r="9112" b="11384"/>
          <a:stretch/>
        </p:blipFill>
        <p:spPr>
          <a:xfrm>
            <a:off x="576775" y="1287887"/>
            <a:ext cx="2103948" cy="405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64DC7-3861-4E2B-A2FC-2FED089FA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2" t="9860" r="8954" b="11569"/>
          <a:stretch/>
        </p:blipFill>
        <p:spPr>
          <a:xfrm>
            <a:off x="3577631" y="1287887"/>
            <a:ext cx="4188330" cy="4127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1545" y="1287887"/>
            <a:ext cx="3347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Images display the outputs from the convolutional layers.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images show what features the network is extracting from the network.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provide a qualitative measure of how well the network is trained.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Lots of activated neurons indicates a well trained network.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0510" y="5415607"/>
            <a:ext cx="249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layer activations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665989" y="5528345"/>
            <a:ext cx="40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layer activations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54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C7A-082D-414D-9530-B37748C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Results –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DEE9-5A36-476C-86E9-D196CA3E4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10873" r="8701" b="11178"/>
          <a:stretch/>
        </p:blipFill>
        <p:spPr>
          <a:xfrm>
            <a:off x="645262" y="942596"/>
            <a:ext cx="2177855" cy="4222372"/>
          </a:xfrm>
          <a:prstGeom prst="rect">
            <a:avLst/>
          </a:prstGeom>
        </p:spPr>
      </p:pic>
      <p:pic>
        <p:nvPicPr>
          <p:cNvPr id="5122" name="Picture 2" descr="KSH-filters.png">
            <a:extLst>
              <a:ext uri="{FF2B5EF4-FFF2-40B4-BE49-F238E27FC236}">
                <a16:creationId xmlns:a16="http://schemas.microsoft.com/office/drawing/2014/main" id="{C70C0BFC-4963-4D80-AD08-5D6F58D7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91" y="3635462"/>
            <a:ext cx="3759440" cy="15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9151" y="5259897"/>
            <a:ext cx="2190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Image displaying the weights of the 32 kernels in the first layer of the CNN.  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68377" y="5383007"/>
            <a:ext cx="3888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Image displaying 24 of the weights from the first layer of a CNN trained as an ImageNet classifier.  </a:t>
            </a:r>
          </a:p>
          <a:p>
            <a:pPr algn="ctr"/>
            <a:r>
              <a:rPr lang="en-GB" sz="1600" dirty="0" smtClean="0"/>
              <a:t> (</a:t>
            </a:r>
            <a:r>
              <a:rPr lang="en-GB" sz="1600" i="1" dirty="0" err="1" smtClean="0"/>
              <a:t>Krizhevsky</a:t>
            </a:r>
            <a:r>
              <a:rPr lang="en-GB" sz="1600" i="1" dirty="0" smtClean="0"/>
              <a:t>, A</a:t>
            </a:r>
            <a:r>
              <a:rPr lang="en-GB" sz="1600" i="1" dirty="0"/>
              <a:t>., </a:t>
            </a:r>
            <a:r>
              <a:rPr lang="en-GB" sz="1600" i="1" dirty="0" err="1"/>
              <a:t>Imagenet</a:t>
            </a:r>
            <a:r>
              <a:rPr lang="en-GB" sz="1600" i="1" dirty="0"/>
              <a:t> classification with deep convolutional neural </a:t>
            </a:r>
            <a:r>
              <a:rPr lang="en-GB" sz="1600" i="1" dirty="0" smtClean="0"/>
              <a:t>networks, 2012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68377" y="942596"/>
            <a:ext cx="8179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weights display the shapes that the network is looking for in that layer.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image classifier filters below are smooth and detect edges.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Our weights appear more random, possibly because we are not classifying images of objects.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7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223</Words>
  <Application>Microsoft Office PowerPoint</Application>
  <PresentationFormat>Widescreen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Transfer Learning</vt:lpstr>
      <vt:lpstr>Qualitative Results – Feature Maps</vt:lpstr>
      <vt:lpstr>Qualitative Results –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kerman</dc:creator>
  <cp:lastModifiedBy>elliot kerman</cp:lastModifiedBy>
  <cp:revision>5</cp:revision>
  <dcterms:created xsi:type="dcterms:W3CDTF">2018-05-29T20:22:09Z</dcterms:created>
  <dcterms:modified xsi:type="dcterms:W3CDTF">2018-05-29T21:05:12Z</dcterms:modified>
</cp:coreProperties>
</file>