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BDAFEE-AF5A-99C0-D19A-A9E5DAA6C0C3}" name="최 두경" initials="최두" userId="4ecab97a307e42b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7DDA5-FBFC-473A-8C08-222A5F1A0B32}" v="254" dt="2024-06-12T11:54:16.904"/>
    <p1510:client id="{143BFBC6-8BA5-4DF7-8AE6-6167B8155530}" v="20" dt="2024-06-12T11:35:37.732"/>
    <p1510:client id="{71005617-4665-432A-87BC-33C41892C7E8}" v="18" dt="2024-06-12T11:34:00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6"/>
    <p:restoredTop sz="94660"/>
  </p:normalViewPr>
  <p:slideViewPr>
    <p:cSldViewPr snapToGrid="0">
      <p:cViewPr varScale="1">
        <p:scale>
          <a:sx n="93" d="100"/>
          <a:sy n="93" d="100"/>
        </p:scale>
        <p:origin x="104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두경" userId="4ecab97a307e42ba" providerId="Windows Live" clId="Web-{0E27DDA5-FBFC-473A-8C08-222A5F1A0B32}"/>
    <pc:docChg chg="addSld delSld modSld addMainMaster delMainMaster">
      <pc:chgData name="최 두경" userId="4ecab97a307e42ba" providerId="Windows Live" clId="Web-{0E27DDA5-FBFC-473A-8C08-222A5F1A0B32}" dt="2024-06-12T11:54:23.623" v="256"/>
      <pc:docMkLst>
        <pc:docMk/>
      </pc:docMkLst>
      <pc:sldChg chg="del">
        <pc:chgData name="최 두경" userId="4ecab97a307e42ba" providerId="Windows Live" clId="Web-{0E27DDA5-FBFC-473A-8C08-222A5F1A0B32}" dt="2024-06-12T11:37:27.982" v="0"/>
        <pc:sldMkLst>
          <pc:docMk/>
          <pc:sldMk cId="1194440229" sldId="256"/>
        </pc:sldMkLst>
      </pc:sldChg>
      <pc:sldChg chg="addSp delSp modSp new mod setBg modClrScheme setClrOvrMap chgLayout">
        <pc:chgData name="최 두경" userId="4ecab97a307e42ba" providerId="Windows Live" clId="Web-{0E27DDA5-FBFC-473A-8C08-222A5F1A0B32}" dt="2024-06-12T11:54:23.623" v="256"/>
        <pc:sldMkLst>
          <pc:docMk/>
          <pc:sldMk cId="2956082705" sldId="256"/>
        </pc:sldMkLst>
        <pc:spChg chg="mod">
          <ac:chgData name="최 두경" userId="4ecab97a307e42ba" providerId="Windows Live" clId="Web-{0E27DDA5-FBFC-473A-8C08-222A5F1A0B32}" dt="2024-06-12T11:54:23.623" v="256"/>
          <ac:spMkLst>
            <pc:docMk/>
            <pc:sldMk cId="2956082705" sldId="256"/>
            <ac:spMk id="2" creationId="{C71A6511-B89F-58B7-E254-FEF32432334C}"/>
          </ac:spMkLst>
        </pc:spChg>
        <pc:spChg chg="mod">
          <ac:chgData name="최 두경" userId="4ecab97a307e42ba" providerId="Windows Live" clId="Web-{0E27DDA5-FBFC-473A-8C08-222A5F1A0B32}" dt="2024-06-12T11:54:23.623" v="256"/>
          <ac:spMkLst>
            <pc:docMk/>
            <pc:sldMk cId="2956082705" sldId="256"/>
            <ac:spMk id="3" creationId="{A35BBBEE-B75D-3F2C-4759-6C3D74352CAD}"/>
          </ac:spMkLst>
        </pc:spChg>
        <pc:spChg chg="add del">
          <ac:chgData name="최 두경" userId="4ecab97a307e42ba" providerId="Windows Live" clId="Web-{0E27DDA5-FBFC-473A-8C08-222A5F1A0B32}" dt="2024-06-12T11:38:13.218" v="21"/>
          <ac:spMkLst>
            <pc:docMk/>
            <pc:sldMk cId="2956082705" sldId="256"/>
            <ac:spMk id="8" creationId="{940082A1-24A5-4276-83A4-39E993BD691B}"/>
          </ac:spMkLst>
        </pc:spChg>
        <pc:spChg chg="add del">
          <ac:chgData name="최 두경" userId="4ecab97a307e42ba" providerId="Windows Live" clId="Web-{0E27DDA5-FBFC-473A-8C08-222A5F1A0B32}" dt="2024-06-12T11:38:13.218" v="21"/>
          <ac:spMkLst>
            <pc:docMk/>
            <pc:sldMk cId="2956082705" sldId="256"/>
            <ac:spMk id="10" creationId="{6D840B21-A957-4CFE-AA5B-9711DF6D3305}"/>
          </ac:spMkLst>
        </pc:spChg>
        <pc:spChg chg="add del">
          <ac:chgData name="최 두경" userId="4ecab97a307e42ba" providerId="Windows Live" clId="Web-{0E27DDA5-FBFC-473A-8C08-222A5F1A0B32}" dt="2024-06-12T11:38:31.171" v="24"/>
          <ac:spMkLst>
            <pc:docMk/>
            <pc:sldMk cId="2956082705" sldId="256"/>
            <ac:spMk id="16" creationId="{68CA250C-CF5A-4736-9249-D6111F7C5545}"/>
          </ac:spMkLst>
        </pc:spChg>
        <pc:spChg chg="add del">
          <ac:chgData name="최 두경" userId="4ecab97a307e42ba" providerId="Windows Live" clId="Web-{0E27DDA5-FBFC-473A-8C08-222A5F1A0B32}" dt="2024-06-12T11:38:31.171" v="24"/>
          <ac:spMkLst>
            <pc:docMk/>
            <pc:sldMk cId="2956082705" sldId="256"/>
            <ac:spMk id="17" creationId="{F82D9B81-57D7-4F0C-AB92-6E390E4E1DD3}"/>
          </ac:spMkLst>
        </pc:spChg>
        <pc:spChg chg="add del">
          <ac:chgData name="최 두경" userId="4ecab97a307e42ba" providerId="Windows Live" clId="Web-{0E27DDA5-FBFC-473A-8C08-222A5F1A0B32}" dt="2024-06-12T11:39:01.750" v="33"/>
          <ac:spMkLst>
            <pc:docMk/>
            <pc:sldMk cId="2956082705" sldId="256"/>
            <ac:spMk id="23" creationId="{2BFC186A-5A9F-4A9A-A72D-DFBBE9934418}"/>
          </ac:spMkLst>
        </pc:spChg>
        <pc:spChg chg="add del">
          <ac:chgData name="최 두경" userId="4ecab97a307e42ba" providerId="Windows Live" clId="Web-{0E27DDA5-FBFC-473A-8C08-222A5F1A0B32}" dt="2024-06-12T11:39:01.750" v="33"/>
          <ac:spMkLst>
            <pc:docMk/>
            <pc:sldMk cId="2956082705" sldId="256"/>
            <ac:spMk id="25" creationId="{E8EE1E2B-262B-4EE5-9AB3-125FAB1A8A40}"/>
          </ac:spMkLst>
        </pc:spChg>
        <pc:spChg chg="add del">
          <ac:chgData name="최 두경" userId="4ecab97a307e42ba" providerId="Windows Live" clId="Web-{0E27DDA5-FBFC-473A-8C08-222A5F1A0B32}" dt="2024-06-12T11:54:23.623" v="256"/>
          <ac:spMkLst>
            <pc:docMk/>
            <pc:sldMk cId="2956082705" sldId="256"/>
            <ac:spMk id="32" creationId="{1976BAAA-75A1-48AA-B7DE-B6B8070992D3}"/>
          </ac:spMkLst>
        </pc:spChg>
        <pc:spChg chg="add del">
          <ac:chgData name="최 두경" userId="4ecab97a307e42ba" providerId="Windows Live" clId="Web-{0E27DDA5-FBFC-473A-8C08-222A5F1A0B32}" dt="2024-06-12T11:54:23.623" v="256"/>
          <ac:spMkLst>
            <pc:docMk/>
            <pc:sldMk cId="2956082705" sldId="256"/>
            <ac:spMk id="34" creationId="{65A5F259-CDF7-4A15-A66C-A9939D23E346}"/>
          </ac:spMkLst>
        </pc:spChg>
        <pc:spChg chg="add">
          <ac:chgData name="최 두경" userId="4ecab97a307e42ba" providerId="Windows Live" clId="Web-{0E27DDA5-FBFC-473A-8C08-222A5F1A0B32}" dt="2024-06-12T11:54:23.623" v="256"/>
          <ac:spMkLst>
            <pc:docMk/>
            <pc:sldMk cId="2956082705" sldId="256"/>
            <ac:spMk id="39" creationId="{DAB482FD-C684-4DAA-AC4C-1739F51A98A0}"/>
          </ac:spMkLst>
        </pc:spChg>
        <pc:grpChg chg="add del">
          <ac:chgData name="최 두경" userId="4ecab97a307e42ba" providerId="Windows Live" clId="Web-{0E27DDA5-FBFC-473A-8C08-222A5F1A0B32}" dt="2024-06-12T11:38:13.218" v="21"/>
          <ac:grpSpMkLst>
            <pc:docMk/>
            <pc:sldMk cId="2956082705" sldId="256"/>
            <ac:grpSpMk id="12" creationId="{DBFD4376-13D5-43C1-86D8-8133A9D886E1}"/>
          </ac:grpSpMkLst>
        </pc:grpChg>
        <pc:cxnChg chg="add del">
          <ac:chgData name="최 두경" userId="4ecab97a307e42ba" providerId="Windows Live" clId="Web-{0E27DDA5-FBFC-473A-8C08-222A5F1A0B32}" dt="2024-06-12T11:38:31.171" v="24"/>
          <ac:cxnSpMkLst>
            <pc:docMk/>
            <pc:sldMk cId="2956082705" sldId="256"/>
            <ac:cxnSpMk id="14" creationId="{FF393DD8-555D-4D86-9600-299145E032F9}"/>
          </ac:cxnSpMkLst>
        </pc:cxnChg>
        <pc:cxnChg chg="add del">
          <ac:chgData name="최 두경" userId="4ecab97a307e42ba" providerId="Windows Live" clId="Web-{0E27DDA5-FBFC-473A-8C08-222A5F1A0B32}" dt="2024-06-12T11:38:31.171" v="24"/>
          <ac:cxnSpMkLst>
            <pc:docMk/>
            <pc:sldMk cId="2956082705" sldId="256"/>
            <ac:cxnSpMk id="18" creationId="{AE3D1161-F2DF-43A9-8376-3DB1403155B7}"/>
          </ac:cxnSpMkLst>
        </pc:cxnChg>
        <pc:cxnChg chg="add del">
          <ac:chgData name="최 두경" userId="4ecab97a307e42ba" providerId="Windows Live" clId="Web-{0E27DDA5-FBFC-473A-8C08-222A5F1A0B32}" dt="2024-06-12T11:39:01.750" v="33"/>
          <ac:cxnSpMkLst>
            <pc:docMk/>
            <pc:sldMk cId="2956082705" sldId="256"/>
            <ac:cxnSpMk id="27" creationId="{862CADB7-E9BE-4376-8036-0D21CBDC96A7}"/>
          </ac:cxnSpMkLst>
        </pc:cxnChg>
        <pc:cxnChg chg="add">
          <ac:chgData name="최 두경" userId="4ecab97a307e42ba" providerId="Windows Live" clId="Web-{0E27DDA5-FBFC-473A-8C08-222A5F1A0B32}" dt="2024-06-12T11:54:23.623" v="256"/>
          <ac:cxnSpMkLst>
            <pc:docMk/>
            <pc:sldMk cId="2956082705" sldId="256"/>
            <ac:cxnSpMk id="41" creationId="{2DAA738B-EDF5-4694-B25A-3488245BC87C}"/>
          </ac:cxnSpMkLst>
        </pc:cxnChg>
      </pc:sldChg>
      <pc:sldChg chg="addSp delSp modSp new mod setBg">
        <pc:chgData name="최 두경" userId="4ecab97a307e42ba" providerId="Windows Live" clId="Web-{0E27DDA5-FBFC-473A-8C08-222A5F1A0B32}" dt="2024-06-12T11:39:26.501" v="42" actId="20577"/>
        <pc:sldMkLst>
          <pc:docMk/>
          <pc:sldMk cId="2160819318" sldId="257"/>
        </pc:sldMkLst>
        <pc:spChg chg="mod">
          <ac:chgData name="최 두경" userId="4ecab97a307e42ba" providerId="Windows Live" clId="Web-{0E27DDA5-FBFC-473A-8C08-222A5F1A0B32}" dt="2024-06-12T11:38:54.844" v="32"/>
          <ac:spMkLst>
            <pc:docMk/>
            <pc:sldMk cId="2160819318" sldId="257"/>
            <ac:spMk id="2" creationId="{B20C6DDC-93C0-960D-7582-EC898A51B729}"/>
          </ac:spMkLst>
        </pc:spChg>
        <pc:spChg chg="mod">
          <ac:chgData name="최 두경" userId="4ecab97a307e42ba" providerId="Windows Live" clId="Web-{0E27DDA5-FBFC-473A-8C08-222A5F1A0B32}" dt="2024-06-12T11:39:26.501" v="42" actId="20577"/>
          <ac:spMkLst>
            <pc:docMk/>
            <pc:sldMk cId="2160819318" sldId="257"/>
            <ac:spMk id="3" creationId="{41BFD867-CA24-7080-6F9A-DF6AF0A5E41F}"/>
          </ac:spMkLst>
        </pc:spChg>
        <pc:spChg chg="add del">
          <ac:chgData name="최 두경" userId="4ecab97a307e42ba" providerId="Windows Live" clId="Web-{0E27DDA5-FBFC-473A-8C08-222A5F1A0B32}" dt="2024-06-12T11:38:54.782" v="31"/>
          <ac:spMkLst>
            <pc:docMk/>
            <pc:sldMk cId="2160819318" sldId="257"/>
            <ac:spMk id="8" creationId="{769960A3-4EE1-43D2-ABFC-C7A03ED21489}"/>
          </ac:spMkLst>
        </pc:spChg>
        <pc:spChg chg="add">
          <ac:chgData name="최 두경" userId="4ecab97a307e42ba" providerId="Windows Live" clId="Web-{0E27DDA5-FBFC-473A-8C08-222A5F1A0B32}" dt="2024-06-12T11:38:54.844" v="32"/>
          <ac:spMkLst>
            <pc:docMk/>
            <pc:sldMk cId="2160819318" sldId="257"/>
            <ac:spMk id="12" creationId="{9A6C2C86-63BF-47D5-AA3F-905111A238E2}"/>
          </ac:spMkLst>
        </pc:spChg>
        <pc:picChg chg="add del">
          <ac:chgData name="최 두경" userId="4ecab97a307e42ba" providerId="Windows Live" clId="Web-{0E27DDA5-FBFC-473A-8C08-222A5F1A0B32}" dt="2024-06-12T11:38:54.782" v="31"/>
          <ac:picMkLst>
            <pc:docMk/>
            <pc:sldMk cId="2160819318" sldId="257"/>
            <ac:picMk id="10" creationId="{16ABCF9F-46A6-4370-8EC8-B1EDB4510B54}"/>
          </ac:picMkLst>
        </pc:picChg>
        <pc:cxnChg chg="add">
          <ac:chgData name="최 두경" userId="4ecab97a307e42ba" providerId="Windows Live" clId="Web-{0E27DDA5-FBFC-473A-8C08-222A5F1A0B32}" dt="2024-06-12T11:38:54.844" v="32"/>
          <ac:cxnSpMkLst>
            <pc:docMk/>
            <pc:sldMk cId="2160819318" sldId="257"/>
            <ac:cxnSpMk id="13" creationId="{425A0768-3044-4AA9-A889-D2CAA68C517A}"/>
          </ac:cxnSpMkLst>
        </pc:cxnChg>
      </pc:sldChg>
      <pc:sldChg chg="del">
        <pc:chgData name="최 두경" userId="4ecab97a307e42ba" providerId="Windows Live" clId="Web-{0E27DDA5-FBFC-473A-8C08-222A5F1A0B32}" dt="2024-06-12T11:37:28.857" v="1"/>
        <pc:sldMkLst>
          <pc:docMk/>
          <pc:sldMk cId="2974988264" sldId="257"/>
        </pc:sldMkLst>
      </pc:sldChg>
      <pc:sldChg chg="del">
        <pc:chgData name="최 두경" userId="4ecab97a307e42ba" providerId="Windows Live" clId="Web-{0E27DDA5-FBFC-473A-8C08-222A5F1A0B32}" dt="2024-06-12T11:37:30.716" v="2"/>
        <pc:sldMkLst>
          <pc:docMk/>
          <pc:sldMk cId="936454914" sldId="258"/>
        </pc:sldMkLst>
      </pc:sldChg>
      <pc:sldChg chg="addSp delSp modSp new mod setBg">
        <pc:chgData name="최 두경" userId="4ecab97a307e42ba" providerId="Windows Live" clId="Web-{0E27DDA5-FBFC-473A-8C08-222A5F1A0B32}" dt="2024-06-12T11:40:29.566" v="65" actId="1076"/>
        <pc:sldMkLst>
          <pc:docMk/>
          <pc:sldMk cId="2070630756" sldId="258"/>
        </pc:sldMkLst>
        <pc:spChg chg="mod">
          <ac:chgData name="최 두경" userId="4ecab97a307e42ba" providerId="Windows Live" clId="Web-{0E27DDA5-FBFC-473A-8C08-222A5F1A0B32}" dt="2024-06-12T11:40:19.972" v="61"/>
          <ac:spMkLst>
            <pc:docMk/>
            <pc:sldMk cId="2070630756" sldId="258"/>
            <ac:spMk id="2" creationId="{C19447BF-1E74-9AE7-B9FE-83AF897CE980}"/>
          </ac:spMkLst>
        </pc:spChg>
        <pc:spChg chg="mod">
          <ac:chgData name="최 두경" userId="4ecab97a307e42ba" providerId="Windows Live" clId="Web-{0E27DDA5-FBFC-473A-8C08-222A5F1A0B32}" dt="2024-06-12T11:40:27.113" v="64" actId="20577"/>
          <ac:spMkLst>
            <pc:docMk/>
            <pc:sldMk cId="2070630756" sldId="258"/>
            <ac:spMk id="3" creationId="{3BEDEC2F-1622-704A-EB04-666B9BF76D81}"/>
          </ac:spMkLst>
        </pc:spChg>
        <pc:spChg chg="add del">
          <ac:chgData name="최 두경" userId="4ecab97a307e42ba" providerId="Windows Live" clId="Web-{0E27DDA5-FBFC-473A-8C08-222A5F1A0B32}" dt="2024-06-12T11:39:54.283" v="54"/>
          <ac:spMkLst>
            <pc:docMk/>
            <pc:sldMk cId="2070630756" sldId="258"/>
            <ac:spMk id="9" creationId="{1B3897FC-A693-4656-8FCD-CF609C3BDF8D}"/>
          </ac:spMkLst>
        </pc:spChg>
        <pc:spChg chg="add del">
          <ac:chgData name="최 두경" userId="4ecab97a307e42ba" providerId="Windows Live" clId="Web-{0E27DDA5-FBFC-473A-8C08-222A5F1A0B32}" dt="2024-06-12T11:40:19.972" v="62"/>
          <ac:spMkLst>
            <pc:docMk/>
            <pc:sldMk cId="2070630756" sldId="258"/>
            <ac:spMk id="11" creationId="{F662C799-B874-4F21-9E26-28BC92A6598B}"/>
          </ac:spMkLst>
        </pc:spChg>
        <pc:spChg chg="add del">
          <ac:chgData name="최 두경" userId="4ecab97a307e42ba" providerId="Windows Live" clId="Web-{0E27DDA5-FBFC-473A-8C08-222A5F1A0B32}" dt="2024-06-12T11:40:19.972" v="61"/>
          <ac:spMkLst>
            <pc:docMk/>
            <pc:sldMk cId="2070630756" sldId="258"/>
            <ac:spMk id="16" creationId="{95CB840F-8E41-4CA5-B79B-25CC80AD234A}"/>
          </ac:spMkLst>
        </pc:spChg>
        <pc:spChg chg="add">
          <ac:chgData name="최 두경" userId="4ecab97a307e42ba" providerId="Windows Live" clId="Web-{0E27DDA5-FBFC-473A-8C08-222A5F1A0B32}" dt="2024-06-12T11:40:19.972" v="62"/>
          <ac:spMkLst>
            <pc:docMk/>
            <pc:sldMk cId="2070630756" sldId="258"/>
            <ac:spMk id="18" creationId="{F662C799-B874-4F21-9E26-28BC92A6598B}"/>
          </ac:spMkLst>
        </pc:spChg>
        <pc:picChg chg="add mod">
          <ac:chgData name="최 두경" userId="4ecab97a307e42ba" providerId="Windows Live" clId="Web-{0E27DDA5-FBFC-473A-8C08-222A5F1A0B32}" dt="2024-06-12T11:40:29.566" v="65" actId="1076"/>
          <ac:picMkLst>
            <pc:docMk/>
            <pc:sldMk cId="2070630756" sldId="258"/>
            <ac:picMk id="4" creationId="{CCB65291-8530-88D3-890A-35A302E94EF7}"/>
          </ac:picMkLst>
        </pc:picChg>
      </pc:sldChg>
      <pc:sldChg chg="del">
        <pc:chgData name="최 두경" userId="4ecab97a307e42ba" providerId="Windows Live" clId="Web-{0E27DDA5-FBFC-473A-8C08-222A5F1A0B32}" dt="2024-06-12T11:37:31.232" v="3"/>
        <pc:sldMkLst>
          <pc:docMk/>
          <pc:sldMk cId="203636659" sldId="259"/>
        </pc:sldMkLst>
      </pc:sldChg>
      <pc:sldChg chg="addSp delSp modSp new mod setBg">
        <pc:chgData name="최 두경" userId="4ecab97a307e42ba" providerId="Windows Live" clId="Web-{0E27DDA5-FBFC-473A-8C08-222A5F1A0B32}" dt="2024-06-12T11:44:35.839" v="90"/>
        <pc:sldMkLst>
          <pc:docMk/>
          <pc:sldMk cId="1522876100" sldId="259"/>
        </pc:sldMkLst>
        <pc:spChg chg="del mod">
          <ac:chgData name="최 두경" userId="4ecab97a307e42ba" providerId="Windows Live" clId="Web-{0E27DDA5-FBFC-473A-8C08-222A5F1A0B32}" dt="2024-06-12T11:44:25.292" v="84"/>
          <ac:spMkLst>
            <pc:docMk/>
            <pc:sldMk cId="1522876100" sldId="259"/>
            <ac:spMk id="2" creationId="{A1CCFAFC-CDEC-F46F-7AB4-AB94B3B2675F}"/>
          </ac:spMkLst>
        </pc:spChg>
        <pc:spChg chg="del">
          <ac:chgData name="최 두경" userId="4ecab97a307e42ba" providerId="Windows Live" clId="Web-{0E27DDA5-FBFC-473A-8C08-222A5F1A0B32}" dt="2024-06-12T11:41:10.489" v="68"/>
          <ac:spMkLst>
            <pc:docMk/>
            <pc:sldMk cId="1522876100" sldId="259"/>
            <ac:spMk id="3" creationId="{6DABB0B2-DF90-A0DC-783F-2730E0B8CE28}"/>
          </ac:spMkLst>
        </pc:spChg>
        <pc:spChg chg="add del">
          <ac:chgData name="최 두경" userId="4ecab97a307e42ba" providerId="Windows Live" clId="Web-{0E27DDA5-FBFC-473A-8C08-222A5F1A0B32}" dt="2024-06-12T11:41:46.677" v="70"/>
          <ac:spMkLst>
            <pc:docMk/>
            <pc:sldMk cId="1522876100" sldId="259"/>
            <ac:spMk id="8" creationId="{DA6123D9-2F62-2EDA-C9DD-0B001FE01ECA}"/>
          </ac:spMkLst>
        </pc:spChg>
        <pc:spChg chg="add del mod">
          <ac:chgData name="최 두경" userId="4ecab97a307e42ba" providerId="Windows Live" clId="Web-{0E27DDA5-FBFC-473A-8C08-222A5F1A0B32}" dt="2024-06-12T11:44:31.276" v="89"/>
          <ac:spMkLst>
            <pc:docMk/>
            <pc:sldMk cId="1522876100" sldId="259"/>
            <ac:spMk id="9" creationId="{3355C74F-0F9F-B97F-0A5F-D3D2DCE39276}"/>
          </ac:spMkLst>
        </pc:spChg>
        <pc:spChg chg="add del mod">
          <ac:chgData name="최 두경" userId="4ecab97a307e42ba" providerId="Windows Live" clId="Web-{0E27DDA5-FBFC-473A-8C08-222A5F1A0B32}" dt="2024-06-12T11:44:28.651" v="88"/>
          <ac:spMkLst>
            <pc:docMk/>
            <pc:sldMk cId="1522876100" sldId="259"/>
            <ac:spMk id="10" creationId="{0EFADF62-E988-77D6-D46D-77CC24318E4A}"/>
          </ac:spMkLst>
        </pc:spChg>
        <pc:spChg chg="add">
          <ac:chgData name="최 두경" userId="4ecab97a307e42ba" providerId="Windows Live" clId="Web-{0E27DDA5-FBFC-473A-8C08-222A5F1A0B32}" dt="2024-06-12T11:41:40.771" v="69"/>
          <ac:spMkLst>
            <pc:docMk/>
            <pc:sldMk cId="1522876100" sldId="259"/>
            <ac:spMk id="11" creationId="{95CB840F-8E41-4CA5-B79B-25CC80AD234A}"/>
          </ac:spMkLst>
        </pc:spChg>
        <pc:spChg chg="add mod">
          <ac:chgData name="최 두경" userId="4ecab97a307e42ba" providerId="Windows Live" clId="Web-{0E27DDA5-FBFC-473A-8C08-222A5F1A0B32}" dt="2024-06-12T11:44:35.839" v="90"/>
          <ac:spMkLst>
            <pc:docMk/>
            <pc:sldMk cId="1522876100" sldId="259"/>
            <ac:spMk id="13" creationId="{93066E7A-5C8C-7AF8-4131-9A4D8157594F}"/>
          </ac:spMkLst>
        </pc:spChg>
        <pc:picChg chg="add del mod ord">
          <ac:chgData name="최 두경" userId="4ecab97a307e42ba" providerId="Windows Live" clId="Web-{0E27DDA5-FBFC-473A-8C08-222A5F1A0B32}" dt="2024-06-12T11:43:09.258" v="74"/>
          <ac:picMkLst>
            <pc:docMk/>
            <pc:sldMk cId="1522876100" sldId="259"/>
            <ac:picMk id="4" creationId="{5DF930C5-B7A5-ED1F-6734-1051509CF02B}"/>
          </ac:picMkLst>
        </pc:picChg>
        <pc:picChg chg="add del mod">
          <ac:chgData name="최 두경" userId="4ecab97a307e42ba" providerId="Windows Live" clId="Web-{0E27DDA5-FBFC-473A-8C08-222A5F1A0B32}" dt="2024-06-12T11:43:55.838" v="80"/>
          <ac:picMkLst>
            <pc:docMk/>
            <pc:sldMk cId="1522876100" sldId="259"/>
            <ac:picMk id="5" creationId="{A717054A-158F-8581-EC90-B15ECDA9A45D}"/>
          </ac:picMkLst>
        </pc:picChg>
        <pc:picChg chg="add mod">
          <ac:chgData name="최 두경" userId="4ecab97a307e42ba" providerId="Windows Live" clId="Web-{0E27DDA5-FBFC-473A-8C08-222A5F1A0B32}" dt="2024-06-12T11:44:10.307" v="82" actId="1076"/>
          <ac:picMkLst>
            <pc:docMk/>
            <pc:sldMk cId="1522876100" sldId="259"/>
            <ac:picMk id="6" creationId="{9B62A429-9B24-48C4-E8E2-97B7DA5B2171}"/>
          </ac:picMkLst>
        </pc:picChg>
      </pc:sldChg>
      <pc:sldChg chg="del">
        <pc:chgData name="최 두경" userId="4ecab97a307e42ba" providerId="Windows Live" clId="Web-{0E27DDA5-FBFC-473A-8C08-222A5F1A0B32}" dt="2024-06-12T11:37:31.560" v="4"/>
        <pc:sldMkLst>
          <pc:docMk/>
          <pc:sldMk cId="0" sldId="260"/>
        </pc:sldMkLst>
      </pc:sldChg>
      <pc:sldChg chg="addSp delSp modSp new">
        <pc:chgData name="최 두경" userId="4ecab97a307e42ba" providerId="Windows Live" clId="Web-{0E27DDA5-FBFC-473A-8C08-222A5F1A0B32}" dt="2024-06-12T11:45:42.310" v="103" actId="20577"/>
        <pc:sldMkLst>
          <pc:docMk/>
          <pc:sldMk cId="2432852036" sldId="260"/>
        </pc:sldMkLst>
        <pc:spChg chg="mod">
          <ac:chgData name="최 두경" userId="4ecab97a307e42ba" providerId="Windows Live" clId="Web-{0E27DDA5-FBFC-473A-8C08-222A5F1A0B32}" dt="2024-06-12T11:45:42.310" v="103" actId="20577"/>
          <ac:spMkLst>
            <pc:docMk/>
            <pc:sldMk cId="2432852036" sldId="260"/>
            <ac:spMk id="2" creationId="{C28D24A2-AFED-53B6-264E-0393E5ECEE63}"/>
          </ac:spMkLst>
        </pc:spChg>
        <pc:spChg chg="del">
          <ac:chgData name="최 두경" userId="4ecab97a307e42ba" providerId="Windows Live" clId="Web-{0E27DDA5-FBFC-473A-8C08-222A5F1A0B32}" dt="2024-06-12T11:44:54.340" v="93"/>
          <ac:spMkLst>
            <pc:docMk/>
            <pc:sldMk cId="2432852036" sldId="260"/>
            <ac:spMk id="3" creationId="{F5F53BC4-48E6-42FD-356C-7347616ADC1D}"/>
          </ac:spMkLst>
        </pc:spChg>
        <pc:spChg chg="add mod">
          <ac:chgData name="최 두경" userId="4ecab97a307e42ba" providerId="Windows Live" clId="Web-{0E27DDA5-FBFC-473A-8C08-222A5F1A0B32}" dt="2024-06-12T11:45:05.606" v="95" actId="20577"/>
          <ac:spMkLst>
            <pc:docMk/>
            <pc:sldMk cId="2432852036" sldId="260"/>
            <ac:spMk id="4" creationId="{B0A33FA8-9311-0E9E-5FA0-8FB14B2A21CB}"/>
          </ac:spMkLst>
        </pc:spChg>
        <pc:spChg chg="add mod">
          <ac:chgData name="최 두경" userId="4ecab97a307e42ba" providerId="Windows Live" clId="Web-{0E27DDA5-FBFC-473A-8C08-222A5F1A0B32}" dt="2024-06-12T11:45:33.122" v="102" actId="20577"/>
          <ac:spMkLst>
            <pc:docMk/>
            <pc:sldMk cId="2432852036" sldId="260"/>
            <ac:spMk id="5" creationId="{EFC2F3E3-A129-E2F0-5CAB-8CC17B2FD33F}"/>
          </ac:spMkLst>
        </pc:spChg>
        <pc:spChg chg="add">
          <ac:chgData name="최 두경" userId="4ecab97a307e42ba" providerId="Windows Live" clId="Web-{0E27DDA5-FBFC-473A-8C08-222A5F1A0B32}" dt="2024-06-12T11:44:54.621" v="94"/>
          <ac:spMkLst>
            <pc:docMk/>
            <pc:sldMk cId="2432852036" sldId="260"/>
            <ac:spMk id="6" creationId="{C187E1FA-CECB-E931-6F89-FDD3F46486F9}"/>
          </ac:spMkLst>
        </pc:spChg>
      </pc:sldChg>
      <pc:sldChg chg="del">
        <pc:chgData name="최 두경" userId="4ecab97a307e42ba" providerId="Windows Live" clId="Web-{0E27DDA5-FBFC-473A-8C08-222A5F1A0B32}" dt="2024-06-12T11:37:32.420" v="5"/>
        <pc:sldMkLst>
          <pc:docMk/>
          <pc:sldMk cId="986118296" sldId="261"/>
        </pc:sldMkLst>
      </pc:sldChg>
      <pc:sldChg chg="modSp new">
        <pc:chgData name="최 두경" userId="4ecab97a307e42ba" providerId="Windows Live" clId="Web-{0E27DDA5-FBFC-473A-8C08-222A5F1A0B32}" dt="2024-06-12T11:46:32.452" v="112" actId="20577"/>
        <pc:sldMkLst>
          <pc:docMk/>
          <pc:sldMk cId="4266335595" sldId="261"/>
        </pc:sldMkLst>
        <pc:spChg chg="mod">
          <ac:chgData name="최 두경" userId="4ecab97a307e42ba" providerId="Windows Live" clId="Web-{0E27DDA5-FBFC-473A-8C08-222A5F1A0B32}" dt="2024-06-12T11:46:29.608" v="110" actId="20577"/>
          <ac:spMkLst>
            <pc:docMk/>
            <pc:sldMk cId="4266335595" sldId="261"/>
            <ac:spMk id="2" creationId="{8BC4A8EA-359F-DFA0-F13D-C367EDF6BB41}"/>
          </ac:spMkLst>
        </pc:spChg>
        <pc:spChg chg="mod">
          <ac:chgData name="최 두경" userId="4ecab97a307e42ba" providerId="Windows Live" clId="Web-{0E27DDA5-FBFC-473A-8C08-222A5F1A0B32}" dt="2024-06-12T11:46:32.452" v="112" actId="20577"/>
          <ac:spMkLst>
            <pc:docMk/>
            <pc:sldMk cId="4266335595" sldId="261"/>
            <ac:spMk id="3" creationId="{CED07595-C8D5-3F81-19D9-971EC3DDD184}"/>
          </ac:spMkLst>
        </pc:spChg>
      </pc:sldChg>
      <pc:sldChg chg="del">
        <pc:chgData name="최 두경" userId="4ecab97a307e42ba" providerId="Windows Live" clId="Web-{0E27DDA5-FBFC-473A-8C08-222A5F1A0B32}" dt="2024-06-12T11:37:38.717" v="18"/>
        <pc:sldMkLst>
          <pc:docMk/>
          <pc:sldMk cId="1627987359" sldId="262"/>
        </pc:sldMkLst>
      </pc:sldChg>
      <pc:sldChg chg="addSp delSp modSp new">
        <pc:chgData name="최 두경" userId="4ecab97a307e42ba" providerId="Windows Live" clId="Web-{0E27DDA5-FBFC-473A-8C08-222A5F1A0B32}" dt="2024-06-12T11:47:15.656" v="124" actId="1076"/>
        <pc:sldMkLst>
          <pc:docMk/>
          <pc:sldMk cId="2645912140" sldId="262"/>
        </pc:sldMkLst>
        <pc:spChg chg="mod">
          <ac:chgData name="최 두경" userId="4ecab97a307e42ba" providerId="Windows Live" clId="Web-{0E27DDA5-FBFC-473A-8C08-222A5F1A0B32}" dt="2024-06-12T11:46:43.015" v="115" actId="20577"/>
          <ac:spMkLst>
            <pc:docMk/>
            <pc:sldMk cId="2645912140" sldId="262"/>
            <ac:spMk id="2" creationId="{9E3D04BE-8C14-9518-7DBB-C8B2D8758F02}"/>
          </ac:spMkLst>
        </pc:spChg>
        <pc:spChg chg="del mod">
          <ac:chgData name="최 두경" userId="4ecab97a307e42ba" providerId="Windows Live" clId="Web-{0E27DDA5-FBFC-473A-8C08-222A5F1A0B32}" dt="2024-06-12T11:47:00.484" v="120"/>
          <ac:spMkLst>
            <pc:docMk/>
            <pc:sldMk cId="2645912140" sldId="262"/>
            <ac:spMk id="3" creationId="{416C35CB-E725-883F-7EA7-8A8D4821A828}"/>
          </ac:spMkLst>
        </pc:spChg>
        <pc:spChg chg="add del">
          <ac:chgData name="최 두경" userId="4ecab97a307e42ba" providerId="Windows Live" clId="Web-{0E27DDA5-FBFC-473A-8C08-222A5F1A0B32}" dt="2024-06-12T11:46:56.484" v="118"/>
          <ac:spMkLst>
            <pc:docMk/>
            <pc:sldMk cId="2645912140" sldId="262"/>
            <ac:spMk id="4" creationId="{25304FE7-71C5-D1E2-410F-4F677882569F}"/>
          </ac:spMkLst>
        </pc:spChg>
        <pc:spChg chg="add del">
          <ac:chgData name="최 두경" userId="4ecab97a307e42ba" providerId="Windows Live" clId="Web-{0E27DDA5-FBFC-473A-8C08-222A5F1A0B32}" dt="2024-06-12T11:46:56.484" v="118"/>
          <ac:spMkLst>
            <pc:docMk/>
            <pc:sldMk cId="2645912140" sldId="262"/>
            <ac:spMk id="5" creationId="{FDE72E12-795A-C50F-330E-CA1CE8BFE077}"/>
          </ac:spMkLst>
        </pc:spChg>
        <pc:spChg chg="add mod">
          <ac:chgData name="최 두경" userId="4ecab97a307e42ba" providerId="Windows Live" clId="Web-{0E27DDA5-FBFC-473A-8C08-222A5F1A0B32}" dt="2024-06-12T11:47:15.656" v="124" actId="1076"/>
          <ac:spMkLst>
            <pc:docMk/>
            <pc:sldMk cId="2645912140" sldId="262"/>
            <ac:spMk id="6" creationId="{25304FE7-71C5-D1E2-410F-4F677882569F}"/>
          </ac:spMkLst>
        </pc:spChg>
        <pc:spChg chg="add mod">
          <ac:chgData name="최 두경" userId="4ecab97a307e42ba" providerId="Windows Live" clId="Web-{0E27DDA5-FBFC-473A-8C08-222A5F1A0B32}" dt="2024-06-12T11:47:12.641" v="123" actId="1076"/>
          <ac:spMkLst>
            <pc:docMk/>
            <pc:sldMk cId="2645912140" sldId="262"/>
            <ac:spMk id="7" creationId="{FDE72E12-795A-C50F-330E-CA1CE8BFE077}"/>
          </ac:spMkLst>
        </pc:spChg>
      </pc:sldChg>
      <pc:sldChg chg="addSp delSp modSp new">
        <pc:chgData name="최 두경" userId="4ecab97a307e42ba" providerId="Windows Live" clId="Web-{0E27DDA5-FBFC-473A-8C08-222A5F1A0B32}" dt="2024-06-12T11:47:35.891" v="132"/>
        <pc:sldMkLst>
          <pc:docMk/>
          <pc:sldMk cId="694773643" sldId="263"/>
        </pc:sldMkLst>
        <pc:spChg chg="mod">
          <ac:chgData name="최 두경" userId="4ecab97a307e42ba" providerId="Windows Live" clId="Web-{0E27DDA5-FBFC-473A-8C08-222A5F1A0B32}" dt="2024-06-12T11:47:33.688" v="131" actId="20577"/>
          <ac:spMkLst>
            <pc:docMk/>
            <pc:sldMk cId="694773643" sldId="263"/>
            <ac:spMk id="2" creationId="{0CB2302F-5F1D-65B5-607E-02B037779D1C}"/>
          </ac:spMkLst>
        </pc:spChg>
        <pc:spChg chg="del">
          <ac:chgData name="최 두경" userId="4ecab97a307e42ba" providerId="Windows Live" clId="Web-{0E27DDA5-FBFC-473A-8C08-222A5F1A0B32}" dt="2024-06-12T11:47:35.891" v="132"/>
          <ac:spMkLst>
            <pc:docMk/>
            <pc:sldMk cId="694773643" sldId="263"/>
            <ac:spMk id="3" creationId="{A8FCF7A7-996D-AA0A-99EA-DBEDE47CACAE}"/>
          </ac:spMkLst>
        </pc:spChg>
        <pc:picChg chg="add mod ord">
          <ac:chgData name="최 두경" userId="4ecab97a307e42ba" providerId="Windows Live" clId="Web-{0E27DDA5-FBFC-473A-8C08-222A5F1A0B32}" dt="2024-06-12T11:47:35.891" v="132"/>
          <ac:picMkLst>
            <pc:docMk/>
            <pc:sldMk cId="694773643" sldId="263"/>
            <ac:picMk id="4" creationId="{2B5172DC-C290-7EE9-81F4-336EB9B9840D}"/>
          </ac:picMkLst>
        </pc:picChg>
      </pc:sldChg>
      <pc:sldChg chg="del">
        <pc:chgData name="최 두경" userId="4ecab97a307e42ba" providerId="Windows Live" clId="Web-{0E27DDA5-FBFC-473A-8C08-222A5F1A0B32}" dt="2024-06-12T11:37:33.357" v="6"/>
        <pc:sldMkLst>
          <pc:docMk/>
          <pc:sldMk cId="830989299" sldId="263"/>
        </pc:sldMkLst>
      </pc:sldChg>
      <pc:sldChg chg="del">
        <pc:chgData name="최 두경" userId="4ecab97a307e42ba" providerId="Windows Live" clId="Web-{0E27DDA5-FBFC-473A-8C08-222A5F1A0B32}" dt="2024-06-12T11:37:34.060" v="7"/>
        <pc:sldMkLst>
          <pc:docMk/>
          <pc:sldMk cId="849684707" sldId="264"/>
        </pc:sldMkLst>
      </pc:sldChg>
      <pc:sldChg chg="addSp delSp modSp new">
        <pc:chgData name="최 두경" userId="4ecab97a307e42ba" providerId="Windows Live" clId="Web-{0E27DDA5-FBFC-473A-8C08-222A5F1A0B32}" dt="2024-06-12T11:47:58.236" v="140" actId="1076"/>
        <pc:sldMkLst>
          <pc:docMk/>
          <pc:sldMk cId="3287978677" sldId="264"/>
        </pc:sldMkLst>
        <pc:spChg chg="mod">
          <ac:chgData name="최 두경" userId="4ecab97a307e42ba" providerId="Windows Live" clId="Web-{0E27DDA5-FBFC-473A-8C08-222A5F1A0B32}" dt="2024-06-12T11:47:48.579" v="135" actId="20577"/>
          <ac:spMkLst>
            <pc:docMk/>
            <pc:sldMk cId="3287978677" sldId="264"/>
            <ac:spMk id="2" creationId="{61648A3B-F2CF-98AA-561C-A10F172E8365}"/>
          </ac:spMkLst>
        </pc:spChg>
        <pc:spChg chg="del">
          <ac:chgData name="최 두경" userId="4ecab97a307e42ba" providerId="Windows Live" clId="Web-{0E27DDA5-FBFC-473A-8C08-222A5F1A0B32}" dt="2024-06-12T11:47:50.173" v="136"/>
          <ac:spMkLst>
            <pc:docMk/>
            <pc:sldMk cId="3287978677" sldId="264"/>
            <ac:spMk id="3" creationId="{DAAFFD06-A826-0B39-D926-CA561B689A5C}"/>
          </ac:spMkLst>
        </pc:spChg>
        <pc:picChg chg="add mod ord">
          <ac:chgData name="최 두경" userId="4ecab97a307e42ba" providerId="Windows Live" clId="Web-{0E27DDA5-FBFC-473A-8C08-222A5F1A0B32}" dt="2024-06-12T11:47:58.236" v="140" actId="1076"/>
          <ac:picMkLst>
            <pc:docMk/>
            <pc:sldMk cId="3287978677" sldId="264"/>
            <ac:picMk id="4" creationId="{AEB8D15D-858C-CC0F-669A-643EDC4A1E8C}"/>
          </ac:picMkLst>
        </pc:picChg>
      </pc:sldChg>
      <pc:sldChg chg="del">
        <pc:chgData name="최 두경" userId="4ecab97a307e42ba" providerId="Windows Live" clId="Web-{0E27DDA5-FBFC-473A-8C08-222A5F1A0B32}" dt="2024-06-12T11:37:34.529" v="8"/>
        <pc:sldMkLst>
          <pc:docMk/>
          <pc:sldMk cId="1645640568" sldId="265"/>
        </pc:sldMkLst>
      </pc:sldChg>
      <pc:sldChg chg="modSp new">
        <pc:chgData name="최 두경" userId="4ecab97a307e42ba" providerId="Windows Live" clId="Web-{0E27DDA5-FBFC-473A-8C08-222A5F1A0B32}" dt="2024-06-12T11:48:29.284" v="154" actId="20577"/>
        <pc:sldMkLst>
          <pc:docMk/>
          <pc:sldMk cId="2426197144" sldId="265"/>
        </pc:sldMkLst>
        <pc:spChg chg="mod">
          <ac:chgData name="최 두경" userId="4ecab97a307e42ba" providerId="Windows Live" clId="Web-{0E27DDA5-FBFC-473A-8C08-222A5F1A0B32}" dt="2024-06-12T11:48:14.440" v="146" actId="20577"/>
          <ac:spMkLst>
            <pc:docMk/>
            <pc:sldMk cId="2426197144" sldId="265"/>
            <ac:spMk id="2" creationId="{32C14615-421B-2EC5-4DC3-107FD86658D8}"/>
          </ac:spMkLst>
        </pc:spChg>
        <pc:spChg chg="mod">
          <ac:chgData name="최 두경" userId="4ecab97a307e42ba" providerId="Windows Live" clId="Web-{0E27DDA5-FBFC-473A-8C08-222A5F1A0B32}" dt="2024-06-12T11:48:29.284" v="154" actId="20577"/>
          <ac:spMkLst>
            <pc:docMk/>
            <pc:sldMk cId="2426197144" sldId="265"/>
            <ac:spMk id="3" creationId="{34987533-AB5E-E2A9-9259-64AB41A1B96D}"/>
          </ac:spMkLst>
        </pc:spChg>
      </pc:sldChg>
      <pc:sldChg chg="del">
        <pc:chgData name="최 두경" userId="4ecab97a307e42ba" providerId="Windows Live" clId="Web-{0E27DDA5-FBFC-473A-8C08-222A5F1A0B32}" dt="2024-06-12T11:37:34.967" v="9"/>
        <pc:sldMkLst>
          <pc:docMk/>
          <pc:sldMk cId="312119662" sldId="266"/>
        </pc:sldMkLst>
      </pc:sldChg>
      <pc:sldChg chg="modSp new">
        <pc:chgData name="최 두경" userId="4ecab97a307e42ba" providerId="Windows Live" clId="Web-{0E27DDA5-FBFC-473A-8C08-222A5F1A0B32}" dt="2024-06-12T11:48:37.659" v="157" actId="20577"/>
        <pc:sldMkLst>
          <pc:docMk/>
          <pc:sldMk cId="501308551" sldId="266"/>
        </pc:sldMkLst>
        <pc:spChg chg="mod">
          <ac:chgData name="최 두경" userId="4ecab97a307e42ba" providerId="Windows Live" clId="Web-{0E27DDA5-FBFC-473A-8C08-222A5F1A0B32}" dt="2024-06-12T11:48:15.955" v="148" actId="20577"/>
          <ac:spMkLst>
            <pc:docMk/>
            <pc:sldMk cId="501308551" sldId="266"/>
            <ac:spMk id="2" creationId="{092D58F9-06FF-DA76-4460-06B9C7D6D51E}"/>
          </ac:spMkLst>
        </pc:spChg>
        <pc:spChg chg="mod">
          <ac:chgData name="최 두경" userId="4ecab97a307e42ba" providerId="Windows Live" clId="Web-{0E27DDA5-FBFC-473A-8C08-222A5F1A0B32}" dt="2024-06-12T11:48:37.659" v="157" actId="20577"/>
          <ac:spMkLst>
            <pc:docMk/>
            <pc:sldMk cId="501308551" sldId="266"/>
            <ac:spMk id="3" creationId="{ABB62D87-10B5-29E1-6C1E-3F61E1CCAB71}"/>
          </ac:spMkLst>
        </pc:spChg>
      </pc:sldChg>
      <pc:sldChg chg="del">
        <pc:chgData name="최 두경" userId="4ecab97a307e42ba" providerId="Windows Live" clId="Web-{0E27DDA5-FBFC-473A-8C08-222A5F1A0B32}" dt="2024-06-12T11:37:35.404" v="10"/>
        <pc:sldMkLst>
          <pc:docMk/>
          <pc:sldMk cId="2315358282" sldId="267"/>
        </pc:sldMkLst>
      </pc:sldChg>
      <pc:sldChg chg="modSp new">
        <pc:chgData name="최 두경" userId="4ecab97a307e42ba" providerId="Windows Live" clId="Web-{0E27DDA5-FBFC-473A-8C08-222A5F1A0B32}" dt="2024-06-12T11:49:03.582" v="168" actId="20577"/>
        <pc:sldMkLst>
          <pc:docMk/>
          <pc:sldMk cId="3624221414" sldId="267"/>
        </pc:sldMkLst>
        <pc:spChg chg="mod">
          <ac:chgData name="최 두경" userId="4ecab97a307e42ba" providerId="Windows Live" clId="Web-{0E27DDA5-FBFC-473A-8C08-222A5F1A0B32}" dt="2024-06-12T11:48:18.971" v="150" actId="20577"/>
          <ac:spMkLst>
            <pc:docMk/>
            <pc:sldMk cId="3624221414" sldId="267"/>
            <ac:spMk id="2" creationId="{E3ECD747-EEF3-C6F5-D88D-8B679D9E564A}"/>
          </ac:spMkLst>
        </pc:spChg>
        <pc:spChg chg="mod">
          <ac:chgData name="최 두경" userId="4ecab97a307e42ba" providerId="Windows Live" clId="Web-{0E27DDA5-FBFC-473A-8C08-222A5F1A0B32}" dt="2024-06-12T11:49:03.582" v="168" actId="20577"/>
          <ac:spMkLst>
            <pc:docMk/>
            <pc:sldMk cId="3624221414" sldId="267"/>
            <ac:spMk id="3" creationId="{80D09AD4-6E3E-EE09-6DA2-4D1494C9BFFF}"/>
          </ac:spMkLst>
        </pc:spChg>
      </pc:sldChg>
      <pc:sldChg chg="modSp new">
        <pc:chgData name="최 두경" userId="4ecab97a307e42ba" providerId="Windows Live" clId="Web-{0E27DDA5-FBFC-473A-8C08-222A5F1A0B32}" dt="2024-06-12T11:49:40.942" v="173" actId="20577"/>
        <pc:sldMkLst>
          <pc:docMk/>
          <pc:sldMk cId="2114272805" sldId="268"/>
        </pc:sldMkLst>
        <pc:spChg chg="mod">
          <ac:chgData name="최 두경" userId="4ecab97a307e42ba" providerId="Windows Live" clId="Web-{0E27DDA5-FBFC-473A-8C08-222A5F1A0B32}" dt="2024-06-12T11:48:22.002" v="152" actId="20577"/>
          <ac:spMkLst>
            <pc:docMk/>
            <pc:sldMk cId="2114272805" sldId="268"/>
            <ac:spMk id="2" creationId="{70A1E26B-0669-C856-1AC4-1CC8A8644A3F}"/>
          </ac:spMkLst>
        </pc:spChg>
        <pc:spChg chg="mod">
          <ac:chgData name="최 두경" userId="4ecab97a307e42ba" providerId="Windows Live" clId="Web-{0E27DDA5-FBFC-473A-8C08-222A5F1A0B32}" dt="2024-06-12T11:49:40.942" v="173" actId="20577"/>
          <ac:spMkLst>
            <pc:docMk/>
            <pc:sldMk cId="2114272805" sldId="268"/>
            <ac:spMk id="3" creationId="{A52CB54C-37A4-D576-840E-EC9D167C0774}"/>
          </ac:spMkLst>
        </pc:spChg>
      </pc:sldChg>
      <pc:sldChg chg="del">
        <pc:chgData name="최 두경" userId="4ecab97a307e42ba" providerId="Windows Live" clId="Web-{0E27DDA5-FBFC-473A-8C08-222A5F1A0B32}" dt="2024-06-12T11:37:35.810" v="11"/>
        <pc:sldMkLst>
          <pc:docMk/>
          <pc:sldMk cId="3304734538" sldId="268"/>
        </pc:sldMkLst>
      </pc:sldChg>
      <pc:sldChg chg="del">
        <pc:chgData name="최 두경" userId="4ecab97a307e42ba" providerId="Windows Live" clId="Web-{0E27DDA5-FBFC-473A-8C08-222A5F1A0B32}" dt="2024-06-12T11:37:36.201" v="12"/>
        <pc:sldMkLst>
          <pc:docMk/>
          <pc:sldMk cId="137753441" sldId="269"/>
        </pc:sldMkLst>
      </pc:sldChg>
      <pc:sldChg chg="modSp new">
        <pc:chgData name="최 두경" userId="4ecab97a307e42ba" providerId="Windows Live" clId="Web-{0E27DDA5-FBFC-473A-8C08-222A5F1A0B32}" dt="2024-06-12T11:49:59.583" v="181" actId="20577"/>
        <pc:sldMkLst>
          <pc:docMk/>
          <pc:sldMk cId="3191200739" sldId="269"/>
        </pc:sldMkLst>
        <pc:spChg chg="mod">
          <ac:chgData name="최 두경" userId="4ecab97a307e42ba" providerId="Windows Live" clId="Web-{0E27DDA5-FBFC-473A-8C08-222A5F1A0B32}" dt="2024-06-12T11:49:56.661" v="179" actId="20577"/>
          <ac:spMkLst>
            <pc:docMk/>
            <pc:sldMk cId="3191200739" sldId="269"/>
            <ac:spMk id="2" creationId="{3A2FAA02-5D13-9E7E-6195-4C87882F2184}"/>
          </ac:spMkLst>
        </pc:spChg>
        <pc:spChg chg="mod">
          <ac:chgData name="최 두경" userId="4ecab97a307e42ba" providerId="Windows Live" clId="Web-{0E27DDA5-FBFC-473A-8C08-222A5F1A0B32}" dt="2024-06-12T11:49:59.583" v="181" actId="20577"/>
          <ac:spMkLst>
            <pc:docMk/>
            <pc:sldMk cId="3191200739" sldId="269"/>
            <ac:spMk id="3" creationId="{A9DCD094-6369-F9E6-0BA8-665E40BCA105}"/>
          </ac:spMkLst>
        </pc:spChg>
      </pc:sldChg>
      <pc:sldChg chg="del">
        <pc:chgData name="최 두경" userId="4ecab97a307e42ba" providerId="Windows Live" clId="Web-{0E27DDA5-FBFC-473A-8C08-222A5F1A0B32}" dt="2024-06-12T11:37:36.623" v="13"/>
        <pc:sldMkLst>
          <pc:docMk/>
          <pc:sldMk cId="3246909609" sldId="270"/>
        </pc:sldMkLst>
      </pc:sldChg>
      <pc:sldChg chg="modSp new del">
        <pc:chgData name="최 두경" userId="4ecab97a307e42ba" providerId="Windows Live" clId="Web-{0E27DDA5-FBFC-473A-8C08-222A5F1A0B32}" dt="2024-06-12T11:50:34.647" v="195"/>
        <pc:sldMkLst>
          <pc:docMk/>
          <pc:sldMk cId="3827282137" sldId="270"/>
        </pc:sldMkLst>
        <pc:spChg chg="mod">
          <ac:chgData name="최 두경" userId="4ecab97a307e42ba" providerId="Windows Live" clId="Web-{0E27DDA5-FBFC-473A-8C08-222A5F1A0B32}" dt="2024-06-12T11:50:19.272" v="190" actId="20577"/>
          <ac:spMkLst>
            <pc:docMk/>
            <pc:sldMk cId="3827282137" sldId="270"/>
            <ac:spMk id="2" creationId="{41FDBBD9-D4C8-B61B-9A6A-93A854CB3BB2}"/>
          </ac:spMkLst>
        </pc:spChg>
        <pc:spChg chg="mod">
          <ac:chgData name="최 두경" userId="4ecab97a307e42ba" providerId="Windows Live" clId="Web-{0E27DDA5-FBFC-473A-8C08-222A5F1A0B32}" dt="2024-06-12T11:50:31.991" v="194" actId="20577"/>
          <ac:spMkLst>
            <pc:docMk/>
            <pc:sldMk cId="3827282137" sldId="270"/>
            <ac:spMk id="3" creationId="{F64A48FE-4676-54D2-DF00-F65AA3CACF35}"/>
          </ac:spMkLst>
        </pc:spChg>
      </pc:sldChg>
      <pc:sldChg chg="del">
        <pc:chgData name="최 두경" userId="4ecab97a307e42ba" providerId="Windows Live" clId="Web-{0E27DDA5-FBFC-473A-8C08-222A5F1A0B32}" dt="2024-06-12T11:37:37.092" v="14"/>
        <pc:sldMkLst>
          <pc:docMk/>
          <pc:sldMk cId="1734447611" sldId="271"/>
        </pc:sldMkLst>
      </pc:sldChg>
      <pc:sldChg chg="modSp new">
        <pc:chgData name="최 두경" userId="4ecab97a307e42ba" providerId="Windows Live" clId="Web-{0E27DDA5-FBFC-473A-8C08-222A5F1A0B32}" dt="2024-06-12T11:50:37.006" v="197" actId="20577"/>
        <pc:sldMkLst>
          <pc:docMk/>
          <pc:sldMk cId="3631937524" sldId="271"/>
        </pc:sldMkLst>
        <pc:spChg chg="mod">
          <ac:chgData name="최 두경" userId="4ecab97a307e42ba" providerId="Windows Live" clId="Web-{0E27DDA5-FBFC-473A-8C08-222A5F1A0B32}" dt="2024-06-12T11:50:29.584" v="193" actId="20577"/>
          <ac:spMkLst>
            <pc:docMk/>
            <pc:sldMk cId="3631937524" sldId="271"/>
            <ac:spMk id="2" creationId="{80230751-D819-04B0-59FC-EBFED54C0F67}"/>
          </ac:spMkLst>
        </pc:spChg>
        <pc:spChg chg="mod">
          <ac:chgData name="최 두경" userId="4ecab97a307e42ba" providerId="Windows Live" clId="Web-{0E27DDA5-FBFC-473A-8C08-222A5F1A0B32}" dt="2024-06-12T11:50:37.006" v="197" actId="20577"/>
          <ac:spMkLst>
            <pc:docMk/>
            <pc:sldMk cId="3631937524" sldId="271"/>
            <ac:spMk id="3" creationId="{010135A1-FFFC-9A5C-1CA3-F689BCC39B0A}"/>
          </ac:spMkLst>
        </pc:spChg>
      </pc:sldChg>
      <pc:sldChg chg="del">
        <pc:chgData name="최 두경" userId="4ecab97a307e42ba" providerId="Windows Live" clId="Web-{0E27DDA5-FBFC-473A-8C08-222A5F1A0B32}" dt="2024-06-12T11:37:37.435" v="15"/>
        <pc:sldMkLst>
          <pc:docMk/>
          <pc:sldMk cId="3737522802" sldId="272"/>
        </pc:sldMkLst>
      </pc:sldChg>
      <pc:sldChg chg="addSp delSp modSp new">
        <pc:chgData name="최 두경" userId="4ecab97a307e42ba" providerId="Windows Live" clId="Web-{0E27DDA5-FBFC-473A-8C08-222A5F1A0B32}" dt="2024-06-12T11:53:31.981" v="242"/>
        <pc:sldMkLst>
          <pc:docMk/>
          <pc:sldMk cId="3952975236" sldId="272"/>
        </pc:sldMkLst>
        <pc:spChg chg="mod">
          <ac:chgData name="최 두경" userId="4ecab97a307e42ba" providerId="Windows Live" clId="Web-{0E27DDA5-FBFC-473A-8C08-222A5F1A0B32}" dt="2024-06-12T11:50:57.288" v="203" actId="20577"/>
          <ac:spMkLst>
            <pc:docMk/>
            <pc:sldMk cId="3952975236" sldId="272"/>
            <ac:spMk id="2" creationId="{82CC7321-A345-AA65-DBAF-63C378517ED4}"/>
          </ac:spMkLst>
        </pc:spChg>
        <pc:spChg chg="del">
          <ac:chgData name="최 두경" userId="4ecab97a307e42ba" providerId="Windows Live" clId="Web-{0E27DDA5-FBFC-473A-8C08-222A5F1A0B32}" dt="2024-06-12T11:51:01.507" v="205"/>
          <ac:spMkLst>
            <pc:docMk/>
            <pc:sldMk cId="3952975236" sldId="272"/>
            <ac:spMk id="3" creationId="{FE4BB41B-BECA-44A7-7BB3-C5412AE82109}"/>
          </ac:spMkLst>
        </pc:spChg>
        <pc:spChg chg="add mod">
          <ac:chgData name="최 두경" userId="4ecab97a307e42ba" providerId="Windows Live" clId="Web-{0E27DDA5-FBFC-473A-8C08-222A5F1A0B32}" dt="2024-06-12T11:53:31.981" v="242"/>
          <ac:spMkLst>
            <pc:docMk/>
            <pc:sldMk cId="3952975236" sldId="272"/>
            <ac:spMk id="4" creationId="{F96D4C0A-269E-4AE6-DD49-9B2C425915F6}"/>
          </ac:spMkLst>
        </pc:spChg>
        <pc:spChg chg="add mod">
          <ac:chgData name="최 두경" userId="4ecab97a307e42ba" providerId="Windows Live" clId="Web-{0E27DDA5-FBFC-473A-8C08-222A5F1A0B32}" dt="2024-06-12T11:53:26.871" v="240"/>
          <ac:spMkLst>
            <pc:docMk/>
            <pc:sldMk cId="3952975236" sldId="272"/>
            <ac:spMk id="5" creationId="{4D70392C-7D67-E5AE-8CC2-4DE3EEE2C3D0}"/>
          </ac:spMkLst>
        </pc:spChg>
        <pc:spChg chg="add mod">
          <ac:chgData name="최 두경" userId="4ecab97a307e42ba" providerId="Windows Live" clId="Web-{0E27DDA5-FBFC-473A-8C08-222A5F1A0B32}" dt="2024-06-12T11:52:31.573" v="224" actId="1076"/>
          <ac:spMkLst>
            <pc:docMk/>
            <pc:sldMk cId="3952975236" sldId="272"/>
            <ac:spMk id="6" creationId="{6860B9EE-74F2-F2EB-6242-CE124E1E9668}"/>
          </ac:spMkLst>
        </pc:spChg>
        <pc:spChg chg="add mod">
          <ac:chgData name="최 두경" userId="4ecab97a307e42ba" providerId="Windows Live" clId="Web-{0E27DDA5-FBFC-473A-8C08-222A5F1A0B32}" dt="2024-06-12T11:53:28.293" v="241"/>
          <ac:spMkLst>
            <pc:docMk/>
            <pc:sldMk cId="3952975236" sldId="272"/>
            <ac:spMk id="7" creationId="{82DBFF5A-1A78-2CEC-E414-E80B71E659E6}"/>
          </ac:spMkLst>
        </pc:spChg>
      </pc:sldChg>
      <pc:sldChg chg="addSp delSp modSp new">
        <pc:chgData name="최 두경" userId="4ecab97a307e42ba" providerId="Windows Live" clId="Web-{0E27DDA5-FBFC-473A-8C08-222A5F1A0B32}" dt="2024-06-12T11:53:57.841" v="248" actId="20577"/>
        <pc:sldMkLst>
          <pc:docMk/>
          <pc:sldMk cId="2727321818" sldId="273"/>
        </pc:sldMkLst>
        <pc:spChg chg="mod">
          <ac:chgData name="최 두경" userId="4ecab97a307e42ba" providerId="Windows Live" clId="Web-{0E27DDA5-FBFC-473A-8C08-222A5F1A0B32}" dt="2024-06-12T11:53:05.761" v="234" actId="1076"/>
          <ac:spMkLst>
            <pc:docMk/>
            <pc:sldMk cId="2727321818" sldId="273"/>
            <ac:spMk id="2" creationId="{D275B325-4D48-A74C-8CFC-14AC02CFAEEC}"/>
          </ac:spMkLst>
        </pc:spChg>
        <pc:spChg chg="del">
          <ac:chgData name="최 두경" userId="4ecab97a307e42ba" providerId="Windows Live" clId="Web-{0E27DDA5-FBFC-473A-8C08-222A5F1A0B32}" dt="2024-06-12T11:53:02.308" v="232"/>
          <ac:spMkLst>
            <pc:docMk/>
            <pc:sldMk cId="2727321818" sldId="273"/>
            <ac:spMk id="3" creationId="{79DBF30D-2AA0-4223-6F39-685F67C7B96D}"/>
          </ac:spMkLst>
        </pc:spChg>
        <pc:spChg chg="add mod">
          <ac:chgData name="최 두경" userId="4ecab97a307e42ba" providerId="Windows Live" clId="Web-{0E27DDA5-FBFC-473A-8C08-222A5F1A0B32}" dt="2024-06-12T11:53:57.841" v="248" actId="20577"/>
          <ac:spMkLst>
            <pc:docMk/>
            <pc:sldMk cId="2727321818" sldId="273"/>
            <ac:spMk id="4" creationId="{771CEAE8-FB8D-36F8-FAE6-9F74EC49D002}"/>
          </ac:spMkLst>
        </pc:spChg>
        <pc:spChg chg="add mod">
          <ac:chgData name="최 두경" userId="4ecab97a307e42ba" providerId="Windows Live" clId="Web-{0E27DDA5-FBFC-473A-8C08-222A5F1A0B32}" dt="2024-06-12T11:53:36.809" v="243"/>
          <ac:spMkLst>
            <pc:docMk/>
            <pc:sldMk cId="2727321818" sldId="273"/>
            <ac:spMk id="5" creationId="{11A4D450-630A-8DD3-138B-EED8F4D1F345}"/>
          </ac:spMkLst>
        </pc:spChg>
        <pc:spChg chg="add mod">
          <ac:chgData name="최 두경" userId="4ecab97a307e42ba" providerId="Windows Live" clId="Web-{0E27DDA5-FBFC-473A-8C08-222A5F1A0B32}" dt="2024-06-12T11:53:48.278" v="245"/>
          <ac:spMkLst>
            <pc:docMk/>
            <pc:sldMk cId="2727321818" sldId="273"/>
            <ac:spMk id="6" creationId="{602F2769-8A19-2136-1382-1536D1AFDFB1}"/>
          </ac:spMkLst>
        </pc:spChg>
        <pc:spChg chg="add mod">
          <ac:chgData name="최 두경" userId="4ecab97a307e42ba" providerId="Windows Live" clId="Web-{0E27DDA5-FBFC-473A-8C08-222A5F1A0B32}" dt="2024-06-12T11:53:36.825" v="244"/>
          <ac:spMkLst>
            <pc:docMk/>
            <pc:sldMk cId="2727321818" sldId="273"/>
            <ac:spMk id="7" creationId="{7923BB79-F336-A047-454B-CEAEB0B19D45}"/>
          </ac:spMkLst>
        </pc:spChg>
      </pc:sldChg>
      <pc:sldChg chg="del">
        <pc:chgData name="최 두경" userId="4ecab97a307e42ba" providerId="Windows Live" clId="Web-{0E27DDA5-FBFC-473A-8C08-222A5F1A0B32}" dt="2024-06-12T11:37:38.279" v="17"/>
        <pc:sldMkLst>
          <pc:docMk/>
          <pc:sldMk cId="2765829980" sldId="273"/>
        </pc:sldMkLst>
      </pc:sldChg>
      <pc:sldChg chg="del">
        <pc:chgData name="최 두경" userId="4ecab97a307e42ba" providerId="Windows Live" clId="Web-{0E27DDA5-FBFC-473A-8C08-222A5F1A0B32}" dt="2024-06-12T11:37:37.857" v="16"/>
        <pc:sldMkLst>
          <pc:docMk/>
          <pc:sldMk cId="2136688402" sldId="274"/>
        </pc:sldMkLst>
      </pc:sldChg>
      <pc:sldChg chg="addSp delSp modSp new mod setBg">
        <pc:chgData name="최 두경" userId="4ecab97a307e42ba" providerId="Windows Live" clId="Web-{0E27DDA5-FBFC-473A-8C08-222A5F1A0B32}" dt="2024-06-12T11:54:17.091" v="255"/>
        <pc:sldMkLst>
          <pc:docMk/>
          <pc:sldMk cId="3223696019" sldId="274"/>
        </pc:sldMkLst>
        <pc:spChg chg="mod">
          <ac:chgData name="최 두경" userId="4ecab97a307e42ba" providerId="Windows Live" clId="Web-{0E27DDA5-FBFC-473A-8C08-222A5F1A0B32}" dt="2024-06-12T11:54:17.091" v="255"/>
          <ac:spMkLst>
            <pc:docMk/>
            <pc:sldMk cId="3223696019" sldId="274"/>
            <ac:spMk id="2" creationId="{8B3FD555-1458-99C5-0790-F7927CCD40DD}"/>
          </ac:spMkLst>
        </pc:spChg>
        <pc:spChg chg="del">
          <ac:chgData name="최 두경" userId="4ecab97a307e42ba" providerId="Windows Live" clId="Web-{0E27DDA5-FBFC-473A-8C08-222A5F1A0B32}" dt="2024-06-12T11:54:17.091" v="255"/>
          <ac:spMkLst>
            <pc:docMk/>
            <pc:sldMk cId="3223696019" sldId="274"/>
            <ac:spMk id="3" creationId="{DE0B5236-FF74-BDDF-471B-07081AACC7B5}"/>
          </ac:spMkLst>
        </pc:spChg>
        <pc:spChg chg="add">
          <ac:chgData name="최 두경" userId="4ecab97a307e42ba" providerId="Windows Live" clId="Web-{0E27DDA5-FBFC-473A-8C08-222A5F1A0B32}" dt="2024-06-12T11:54:17.091" v="255"/>
          <ac:spMkLst>
            <pc:docMk/>
            <pc:sldMk cId="3223696019" sldId="274"/>
            <ac:spMk id="8" creationId="{DAB482FD-C684-4DAA-AC4C-1739F51A98A0}"/>
          </ac:spMkLst>
        </pc:spChg>
        <pc:cxnChg chg="add">
          <ac:chgData name="최 두경" userId="4ecab97a307e42ba" providerId="Windows Live" clId="Web-{0E27DDA5-FBFC-473A-8C08-222A5F1A0B32}" dt="2024-06-12T11:54:17.091" v="255"/>
          <ac:cxnSpMkLst>
            <pc:docMk/>
            <pc:sldMk cId="3223696019" sldId="274"/>
            <ac:cxnSpMk id="10" creationId="{2DAA738B-EDF5-4694-B25A-3488245BC87C}"/>
          </ac:cxnSpMkLst>
        </pc:cxnChg>
      </pc:sldChg>
      <pc:sldMasterChg chg="add del addSldLayout delSldLayout">
        <pc:chgData name="최 두경" userId="4ecab97a307e42ba" providerId="Windows Live" clId="Web-{0E27DDA5-FBFC-473A-8C08-222A5F1A0B32}" dt="2024-06-12T11:38:13.265" v="22"/>
        <pc:sldMasterMkLst>
          <pc:docMk/>
          <pc:sldMasterMk cId="2790001518" sldId="2147483773"/>
        </pc:sldMasterMkLst>
        <pc:sldLayoutChg chg="add del">
          <pc:chgData name="최 두경" userId="4ecab97a307e42ba" providerId="Windows Live" clId="Web-{0E27DDA5-FBFC-473A-8C08-222A5F1A0B32}" dt="2024-06-12T11:38:13.265" v="22"/>
          <pc:sldLayoutMkLst>
            <pc:docMk/>
            <pc:sldMasterMk cId="2790001518" sldId="2147483773"/>
            <pc:sldLayoutMk cId="1956324387" sldId="2147483762"/>
          </pc:sldLayoutMkLst>
        </pc:sldLayoutChg>
        <pc:sldLayoutChg chg="add del">
          <pc:chgData name="최 두경" userId="4ecab97a307e42ba" providerId="Windows Live" clId="Web-{0E27DDA5-FBFC-473A-8C08-222A5F1A0B32}" dt="2024-06-12T11:38:13.265" v="22"/>
          <pc:sldLayoutMkLst>
            <pc:docMk/>
            <pc:sldMasterMk cId="2790001518" sldId="2147483773"/>
            <pc:sldLayoutMk cId="328796363" sldId="2147483763"/>
          </pc:sldLayoutMkLst>
        </pc:sldLayoutChg>
        <pc:sldLayoutChg chg="add del">
          <pc:chgData name="최 두경" userId="4ecab97a307e42ba" providerId="Windows Live" clId="Web-{0E27DDA5-FBFC-473A-8C08-222A5F1A0B32}" dt="2024-06-12T11:38:13.265" v="22"/>
          <pc:sldLayoutMkLst>
            <pc:docMk/>
            <pc:sldMasterMk cId="2790001518" sldId="2147483773"/>
            <pc:sldLayoutMk cId="417502286" sldId="2147483764"/>
          </pc:sldLayoutMkLst>
        </pc:sldLayoutChg>
        <pc:sldLayoutChg chg="add del">
          <pc:chgData name="최 두경" userId="4ecab97a307e42ba" providerId="Windows Live" clId="Web-{0E27DDA5-FBFC-473A-8C08-222A5F1A0B32}" dt="2024-06-12T11:38:13.265" v="22"/>
          <pc:sldLayoutMkLst>
            <pc:docMk/>
            <pc:sldMasterMk cId="2790001518" sldId="2147483773"/>
            <pc:sldLayoutMk cId="353235323" sldId="2147483765"/>
          </pc:sldLayoutMkLst>
        </pc:sldLayoutChg>
        <pc:sldLayoutChg chg="add del">
          <pc:chgData name="최 두경" userId="4ecab97a307e42ba" providerId="Windows Live" clId="Web-{0E27DDA5-FBFC-473A-8C08-222A5F1A0B32}" dt="2024-06-12T11:38:13.265" v="22"/>
          <pc:sldLayoutMkLst>
            <pc:docMk/>
            <pc:sldMasterMk cId="2790001518" sldId="2147483773"/>
            <pc:sldLayoutMk cId="3085354433" sldId="2147483766"/>
          </pc:sldLayoutMkLst>
        </pc:sldLayoutChg>
        <pc:sldLayoutChg chg="add del">
          <pc:chgData name="최 두경" userId="4ecab97a307e42ba" providerId="Windows Live" clId="Web-{0E27DDA5-FBFC-473A-8C08-222A5F1A0B32}" dt="2024-06-12T11:38:13.265" v="22"/>
          <pc:sldLayoutMkLst>
            <pc:docMk/>
            <pc:sldMasterMk cId="2790001518" sldId="2147483773"/>
            <pc:sldLayoutMk cId="2919131596" sldId="2147483767"/>
          </pc:sldLayoutMkLst>
        </pc:sldLayoutChg>
        <pc:sldLayoutChg chg="add del">
          <pc:chgData name="최 두경" userId="4ecab97a307e42ba" providerId="Windows Live" clId="Web-{0E27DDA5-FBFC-473A-8C08-222A5F1A0B32}" dt="2024-06-12T11:38:13.265" v="22"/>
          <pc:sldLayoutMkLst>
            <pc:docMk/>
            <pc:sldMasterMk cId="2790001518" sldId="2147483773"/>
            <pc:sldLayoutMk cId="2910643597" sldId="2147483768"/>
          </pc:sldLayoutMkLst>
        </pc:sldLayoutChg>
        <pc:sldLayoutChg chg="add del">
          <pc:chgData name="최 두경" userId="4ecab97a307e42ba" providerId="Windows Live" clId="Web-{0E27DDA5-FBFC-473A-8C08-222A5F1A0B32}" dt="2024-06-12T11:38:13.265" v="22"/>
          <pc:sldLayoutMkLst>
            <pc:docMk/>
            <pc:sldMasterMk cId="2790001518" sldId="2147483773"/>
            <pc:sldLayoutMk cId="1006231567" sldId="2147483769"/>
          </pc:sldLayoutMkLst>
        </pc:sldLayoutChg>
        <pc:sldLayoutChg chg="add del">
          <pc:chgData name="최 두경" userId="4ecab97a307e42ba" providerId="Windows Live" clId="Web-{0E27DDA5-FBFC-473A-8C08-222A5F1A0B32}" dt="2024-06-12T11:38:13.265" v="22"/>
          <pc:sldLayoutMkLst>
            <pc:docMk/>
            <pc:sldMasterMk cId="2790001518" sldId="2147483773"/>
            <pc:sldLayoutMk cId="33953818" sldId="2147483770"/>
          </pc:sldLayoutMkLst>
        </pc:sldLayoutChg>
        <pc:sldLayoutChg chg="add del">
          <pc:chgData name="최 두경" userId="4ecab97a307e42ba" providerId="Windows Live" clId="Web-{0E27DDA5-FBFC-473A-8C08-222A5F1A0B32}" dt="2024-06-12T11:38:13.265" v="22"/>
          <pc:sldLayoutMkLst>
            <pc:docMk/>
            <pc:sldMasterMk cId="2790001518" sldId="2147483773"/>
            <pc:sldLayoutMk cId="2799587100" sldId="2147483771"/>
          </pc:sldLayoutMkLst>
        </pc:sldLayoutChg>
        <pc:sldLayoutChg chg="add del">
          <pc:chgData name="최 두경" userId="4ecab97a307e42ba" providerId="Windows Live" clId="Web-{0E27DDA5-FBFC-473A-8C08-222A5F1A0B32}" dt="2024-06-12T11:38:13.265" v="22"/>
          <pc:sldLayoutMkLst>
            <pc:docMk/>
            <pc:sldMasterMk cId="2790001518" sldId="2147483773"/>
            <pc:sldLayoutMk cId="2030933566" sldId="2147483772"/>
          </pc:sldLayoutMkLst>
        </pc:sldLayoutChg>
      </pc:sldMasterChg>
      <pc:sldMasterChg chg="add del addSldLayout delSldLayout">
        <pc:chgData name="최 두경" userId="4ecab97a307e42ba" providerId="Windows Live" clId="Web-{0E27DDA5-FBFC-473A-8C08-222A5F1A0B32}" dt="2024-06-12T11:38:13.218" v="21"/>
        <pc:sldMasterMkLst>
          <pc:docMk/>
          <pc:sldMasterMk cId="2326732229" sldId="2147483862"/>
        </pc:sldMasterMkLst>
        <pc:sldLayoutChg chg="add del">
          <pc:chgData name="최 두경" userId="4ecab97a307e42ba" providerId="Windows Live" clId="Web-{0E27DDA5-FBFC-473A-8C08-222A5F1A0B32}" dt="2024-06-12T11:38:13.218" v="21"/>
          <pc:sldLayoutMkLst>
            <pc:docMk/>
            <pc:sldMasterMk cId="2326732229" sldId="2147483862"/>
            <pc:sldLayoutMk cId="2931959468" sldId="2147483851"/>
          </pc:sldLayoutMkLst>
        </pc:sldLayoutChg>
        <pc:sldLayoutChg chg="add del">
          <pc:chgData name="최 두경" userId="4ecab97a307e42ba" providerId="Windows Live" clId="Web-{0E27DDA5-FBFC-473A-8C08-222A5F1A0B32}" dt="2024-06-12T11:38:13.218" v="21"/>
          <pc:sldLayoutMkLst>
            <pc:docMk/>
            <pc:sldMasterMk cId="2326732229" sldId="2147483862"/>
            <pc:sldLayoutMk cId="114980201" sldId="2147483852"/>
          </pc:sldLayoutMkLst>
        </pc:sldLayoutChg>
        <pc:sldLayoutChg chg="add del">
          <pc:chgData name="최 두경" userId="4ecab97a307e42ba" providerId="Windows Live" clId="Web-{0E27DDA5-FBFC-473A-8C08-222A5F1A0B32}" dt="2024-06-12T11:38:13.218" v="21"/>
          <pc:sldLayoutMkLst>
            <pc:docMk/>
            <pc:sldMasterMk cId="2326732229" sldId="2147483862"/>
            <pc:sldLayoutMk cId="2022146292" sldId="2147483853"/>
          </pc:sldLayoutMkLst>
        </pc:sldLayoutChg>
        <pc:sldLayoutChg chg="add del">
          <pc:chgData name="최 두경" userId="4ecab97a307e42ba" providerId="Windows Live" clId="Web-{0E27DDA5-FBFC-473A-8C08-222A5F1A0B32}" dt="2024-06-12T11:38:13.218" v="21"/>
          <pc:sldLayoutMkLst>
            <pc:docMk/>
            <pc:sldMasterMk cId="2326732229" sldId="2147483862"/>
            <pc:sldLayoutMk cId="1360229237" sldId="2147483854"/>
          </pc:sldLayoutMkLst>
        </pc:sldLayoutChg>
        <pc:sldLayoutChg chg="add del">
          <pc:chgData name="최 두경" userId="4ecab97a307e42ba" providerId="Windows Live" clId="Web-{0E27DDA5-FBFC-473A-8C08-222A5F1A0B32}" dt="2024-06-12T11:38:13.218" v="21"/>
          <pc:sldLayoutMkLst>
            <pc:docMk/>
            <pc:sldMasterMk cId="2326732229" sldId="2147483862"/>
            <pc:sldLayoutMk cId="955387307" sldId="2147483855"/>
          </pc:sldLayoutMkLst>
        </pc:sldLayoutChg>
        <pc:sldLayoutChg chg="add del">
          <pc:chgData name="최 두경" userId="4ecab97a307e42ba" providerId="Windows Live" clId="Web-{0E27DDA5-FBFC-473A-8C08-222A5F1A0B32}" dt="2024-06-12T11:38:13.218" v="21"/>
          <pc:sldLayoutMkLst>
            <pc:docMk/>
            <pc:sldMasterMk cId="2326732229" sldId="2147483862"/>
            <pc:sldLayoutMk cId="2026696104" sldId="2147483856"/>
          </pc:sldLayoutMkLst>
        </pc:sldLayoutChg>
        <pc:sldLayoutChg chg="add del">
          <pc:chgData name="최 두경" userId="4ecab97a307e42ba" providerId="Windows Live" clId="Web-{0E27DDA5-FBFC-473A-8C08-222A5F1A0B32}" dt="2024-06-12T11:38:13.218" v="21"/>
          <pc:sldLayoutMkLst>
            <pc:docMk/>
            <pc:sldMasterMk cId="2326732229" sldId="2147483862"/>
            <pc:sldLayoutMk cId="290242010" sldId="2147483857"/>
          </pc:sldLayoutMkLst>
        </pc:sldLayoutChg>
        <pc:sldLayoutChg chg="add del">
          <pc:chgData name="최 두경" userId="4ecab97a307e42ba" providerId="Windows Live" clId="Web-{0E27DDA5-FBFC-473A-8C08-222A5F1A0B32}" dt="2024-06-12T11:38:13.218" v="21"/>
          <pc:sldLayoutMkLst>
            <pc:docMk/>
            <pc:sldMasterMk cId="2326732229" sldId="2147483862"/>
            <pc:sldLayoutMk cId="3599990996" sldId="2147483858"/>
          </pc:sldLayoutMkLst>
        </pc:sldLayoutChg>
        <pc:sldLayoutChg chg="add del">
          <pc:chgData name="최 두경" userId="4ecab97a307e42ba" providerId="Windows Live" clId="Web-{0E27DDA5-FBFC-473A-8C08-222A5F1A0B32}" dt="2024-06-12T11:38:13.218" v="21"/>
          <pc:sldLayoutMkLst>
            <pc:docMk/>
            <pc:sldMasterMk cId="2326732229" sldId="2147483862"/>
            <pc:sldLayoutMk cId="2549456513" sldId="2147483859"/>
          </pc:sldLayoutMkLst>
        </pc:sldLayoutChg>
        <pc:sldLayoutChg chg="add del">
          <pc:chgData name="최 두경" userId="4ecab97a307e42ba" providerId="Windows Live" clId="Web-{0E27DDA5-FBFC-473A-8C08-222A5F1A0B32}" dt="2024-06-12T11:38:13.218" v="21"/>
          <pc:sldLayoutMkLst>
            <pc:docMk/>
            <pc:sldMasterMk cId="2326732229" sldId="2147483862"/>
            <pc:sldLayoutMk cId="192906562" sldId="2147483860"/>
          </pc:sldLayoutMkLst>
        </pc:sldLayoutChg>
        <pc:sldLayoutChg chg="add del">
          <pc:chgData name="최 두경" userId="4ecab97a307e42ba" providerId="Windows Live" clId="Web-{0E27DDA5-FBFC-473A-8C08-222A5F1A0B32}" dt="2024-06-12T11:38:13.218" v="21"/>
          <pc:sldLayoutMkLst>
            <pc:docMk/>
            <pc:sldMasterMk cId="2326732229" sldId="2147483862"/>
            <pc:sldLayoutMk cId="4192278007" sldId="2147483861"/>
          </pc:sldLayoutMkLst>
        </pc:sldLayoutChg>
      </pc:sldMasterChg>
      <pc:sldMasterChg chg="add del addSldLayout delSldLayout">
        <pc:chgData name="최 두경" userId="4ecab97a307e42ba" providerId="Windows Live" clId="Web-{0E27DDA5-FBFC-473A-8C08-222A5F1A0B32}" dt="2024-06-12T11:38:31.171" v="24"/>
        <pc:sldMasterMkLst>
          <pc:docMk/>
          <pc:sldMasterMk cId="276752285" sldId="2147483875"/>
        </pc:sldMasterMkLst>
        <pc:sldLayoutChg chg="add del">
          <pc:chgData name="최 두경" userId="4ecab97a307e42ba" providerId="Windows Live" clId="Web-{0E27DDA5-FBFC-473A-8C08-222A5F1A0B32}" dt="2024-06-12T11:38:31.171" v="24"/>
          <pc:sldLayoutMkLst>
            <pc:docMk/>
            <pc:sldMasterMk cId="276752285" sldId="2147483875"/>
            <pc:sldLayoutMk cId="2497086530" sldId="2147483864"/>
          </pc:sldLayoutMkLst>
        </pc:sldLayoutChg>
        <pc:sldLayoutChg chg="add del">
          <pc:chgData name="최 두경" userId="4ecab97a307e42ba" providerId="Windows Live" clId="Web-{0E27DDA5-FBFC-473A-8C08-222A5F1A0B32}" dt="2024-06-12T11:38:31.171" v="24"/>
          <pc:sldLayoutMkLst>
            <pc:docMk/>
            <pc:sldMasterMk cId="276752285" sldId="2147483875"/>
            <pc:sldLayoutMk cId="4284270110" sldId="2147483865"/>
          </pc:sldLayoutMkLst>
        </pc:sldLayoutChg>
        <pc:sldLayoutChg chg="add del">
          <pc:chgData name="최 두경" userId="4ecab97a307e42ba" providerId="Windows Live" clId="Web-{0E27DDA5-FBFC-473A-8C08-222A5F1A0B32}" dt="2024-06-12T11:38:31.171" v="24"/>
          <pc:sldLayoutMkLst>
            <pc:docMk/>
            <pc:sldMasterMk cId="276752285" sldId="2147483875"/>
            <pc:sldLayoutMk cId="2209547626" sldId="2147483866"/>
          </pc:sldLayoutMkLst>
        </pc:sldLayoutChg>
        <pc:sldLayoutChg chg="add del">
          <pc:chgData name="최 두경" userId="4ecab97a307e42ba" providerId="Windows Live" clId="Web-{0E27DDA5-FBFC-473A-8C08-222A5F1A0B32}" dt="2024-06-12T11:38:31.171" v="24"/>
          <pc:sldLayoutMkLst>
            <pc:docMk/>
            <pc:sldMasterMk cId="276752285" sldId="2147483875"/>
            <pc:sldLayoutMk cId="893675160" sldId="2147483867"/>
          </pc:sldLayoutMkLst>
        </pc:sldLayoutChg>
        <pc:sldLayoutChg chg="add del">
          <pc:chgData name="최 두경" userId="4ecab97a307e42ba" providerId="Windows Live" clId="Web-{0E27DDA5-FBFC-473A-8C08-222A5F1A0B32}" dt="2024-06-12T11:38:31.171" v="24"/>
          <pc:sldLayoutMkLst>
            <pc:docMk/>
            <pc:sldMasterMk cId="276752285" sldId="2147483875"/>
            <pc:sldLayoutMk cId="382425539" sldId="2147483868"/>
          </pc:sldLayoutMkLst>
        </pc:sldLayoutChg>
        <pc:sldLayoutChg chg="add del">
          <pc:chgData name="최 두경" userId="4ecab97a307e42ba" providerId="Windows Live" clId="Web-{0E27DDA5-FBFC-473A-8C08-222A5F1A0B32}" dt="2024-06-12T11:38:31.171" v="24"/>
          <pc:sldLayoutMkLst>
            <pc:docMk/>
            <pc:sldMasterMk cId="276752285" sldId="2147483875"/>
            <pc:sldLayoutMk cId="1911668056" sldId="2147483869"/>
          </pc:sldLayoutMkLst>
        </pc:sldLayoutChg>
        <pc:sldLayoutChg chg="add del">
          <pc:chgData name="최 두경" userId="4ecab97a307e42ba" providerId="Windows Live" clId="Web-{0E27DDA5-FBFC-473A-8C08-222A5F1A0B32}" dt="2024-06-12T11:38:31.171" v="24"/>
          <pc:sldLayoutMkLst>
            <pc:docMk/>
            <pc:sldMasterMk cId="276752285" sldId="2147483875"/>
            <pc:sldLayoutMk cId="3281850991" sldId="2147483870"/>
          </pc:sldLayoutMkLst>
        </pc:sldLayoutChg>
        <pc:sldLayoutChg chg="add del">
          <pc:chgData name="최 두경" userId="4ecab97a307e42ba" providerId="Windows Live" clId="Web-{0E27DDA5-FBFC-473A-8C08-222A5F1A0B32}" dt="2024-06-12T11:38:31.171" v="24"/>
          <pc:sldLayoutMkLst>
            <pc:docMk/>
            <pc:sldMasterMk cId="276752285" sldId="2147483875"/>
            <pc:sldLayoutMk cId="1092599162" sldId="2147483871"/>
          </pc:sldLayoutMkLst>
        </pc:sldLayoutChg>
        <pc:sldLayoutChg chg="add del">
          <pc:chgData name="최 두경" userId="4ecab97a307e42ba" providerId="Windows Live" clId="Web-{0E27DDA5-FBFC-473A-8C08-222A5F1A0B32}" dt="2024-06-12T11:38:31.171" v="24"/>
          <pc:sldLayoutMkLst>
            <pc:docMk/>
            <pc:sldMasterMk cId="276752285" sldId="2147483875"/>
            <pc:sldLayoutMk cId="2711973638" sldId="2147483872"/>
          </pc:sldLayoutMkLst>
        </pc:sldLayoutChg>
        <pc:sldLayoutChg chg="add del">
          <pc:chgData name="최 두경" userId="4ecab97a307e42ba" providerId="Windows Live" clId="Web-{0E27DDA5-FBFC-473A-8C08-222A5F1A0B32}" dt="2024-06-12T11:38:31.171" v="24"/>
          <pc:sldLayoutMkLst>
            <pc:docMk/>
            <pc:sldMasterMk cId="276752285" sldId="2147483875"/>
            <pc:sldLayoutMk cId="3740905442" sldId="2147483873"/>
          </pc:sldLayoutMkLst>
        </pc:sldLayoutChg>
        <pc:sldLayoutChg chg="add del">
          <pc:chgData name="최 두경" userId="4ecab97a307e42ba" providerId="Windows Live" clId="Web-{0E27DDA5-FBFC-473A-8C08-222A5F1A0B32}" dt="2024-06-12T11:38:31.171" v="24"/>
          <pc:sldLayoutMkLst>
            <pc:docMk/>
            <pc:sldMasterMk cId="276752285" sldId="2147483875"/>
            <pc:sldLayoutMk cId="1283906279" sldId="2147483874"/>
          </pc:sldLayoutMkLst>
        </pc:sldLayoutChg>
      </pc:sldMasterChg>
      <pc:sldMasterChg chg="add addSldLayout">
        <pc:chgData name="최 두경" userId="4ecab97a307e42ba" providerId="Windows Live" clId="Web-{0E27DDA5-FBFC-473A-8C08-222A5F1A0B32}" dt="2024-06-12T11:38:31.171" v="24"/>
        <pc:sldMasterMkLst>
          <pc:docMk/>
          <pc:sldMasterMk cId="2892632118" sldId="2147483905"/>
        </pc:sldMasterMkLst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1626914277" sldId="2147483888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2878487475" sldId="2147483889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1532802936" sldId="2147483890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515557469" sldId="2147483891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1930115910" sldId="2147483892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2695431372" sldId="2147483893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382167955" sldId="2147483894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2392901162" sldId="2147483895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1747979622" sldId="2147483896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3725039560" sldId="2147483897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3000557296" sldId="2147483898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2561184970" sldId="2147483899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1790173902" sldId="2147483900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29803082" sldId="2147483901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4032731428" sldId="2147483902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958206348" sldId="2147483903"/>
          </pc:sldLayoutMkLst>
        </pc:sldLayoutChg>
        <pc:sldLayoutChg chg="add">
          <pc:chgData name="최 두경" userId="4ecab97a307e42ba" providerId="Windows Live" clId="Web-{0E27DDA5-FBFC-473A-8C08-222A5F1A0B32}" dt="2024-06-12T11:38:31.171" v="24"/>
          <pc:sldLayoutMkLst>
            <pc:docMk/>
            <pc:sldMasterMk cId="2892632118" sldId="2147483905"/>
            <pc:sldLayoutMk cId="2383285663" sldId="2147483904"/>
          </pc:sldLayoutMkLst>
        </pc:sldLayoutChg>
      </pc:sldMasterChg>
    </pc:docChg>
  </pc:docChgLst>
  <pc:docChgLst>
    <pc:chgData name="최 두경" userId="4ecab97a307e42ba" providerId="Windows Live" clId="Web-{143BFBC6-8BA5-4DF7-8AE6-6167B8155530}"/>
    <pc:docChg chg="addSld delSld">
      <pc:chgData name="최 두경" userId="4ecab97a307e42ba" providerId="Windows Live" clId="Web-{143BFBC6-8BA5-4DF7-8AE6-6167B8155530}" dt="2024-06-12T11:35:37.732" v="19"/>
      <pc:docMkLst>
        <pc:docMk/>
      </pc:docMkLst>
      <pc:sldChg chg="add">
        <pc:chgData name="최 두경" userId="4ecab97a307e42ba" providerId="Windows Live" clId="Web-{143BFBC6-8BA5-4DF7-8AE6-6167B8155530}" dt="2024-06-12T11:35:31.591" v="18"/>
        <pc:sldMkLst>
          <pc:docMk/>
          <pc:sldMk cId="2765829980" sldId="273"/>
        </pc:sldMkLst>
      </pc:sldChg>
      <pc:sldChg chg="add del">
        <pc:chgData name="최 두경" userId="4ecab97a307e42ba" providerId="Windows Live" clId="Web-{143BFBC6-8BA5-4DF7-8AE6-6167B8155530}" dt="2024-06-12T11:35:25.544" v="17"/>
        <pc:sldMkLst>
          <pc:docMk/>
          <pc:sldMk cId="3242634831" sldId="273"/>
        </pc:sldMkLst>
      </pc:sldChg>
      <pc:sldChg chg="add">
        <pc:chgData name="최 두경" userId="4ecab97a307e42ba" providerId="Windows Live" clId="Web-{143BFBC6-8BA5-4DF7-8AE6-6167B8155530}" dt="2024-06-12T11:35:37.732" v="19"/>
        <pc:sldMkLst>
          <pc:docMk/>
          <pc:sldMk cId="2136688402" sldId="274"/>
        </pc:sldMkLst>
      </pc:sldChg>
      <pc:sldChg chg="add del">
        <pc:chgData name="최 두경" userId="4ecab97a307e42ba" providerId="Windows Live" clId="Web-{143BFBC6-8BA5-4DF7-8AE6-6167B8155530}" dt="2024-06-12T11:35:25.544" v="16"/>
        <pc:sldMkLst>
          <pc:docMk/>
          <pc:sldMk cId="3247584512" sldId="274"/>
        </pc:sldMkLst>
      </pc:sldChg>
      <pc:sldChg chg="add del">
        <pc:chgData name="최 두경" userId="4ecab97a307e42ba" providerId="Windows Live" clId="Web-{143BFBC6-8BA5-4DF7-8AE6-6167B8155530}" dt="2024-06-12T11:35:25.544" v="15"/>
        <pc:sldMkLst>
          <pc:docMk/>
          <pc:sldMk cId="2972076192" sldId="275"/>
        </pc:sldMkLst>
      </pc:sldChg>
      <pc:sldChg chg="add del">
        <pc:chgData name="최 두경" userId="4ecab97a307e42ba" providerId="Windows Live" clId="Web-{143BFBC6-8BA5-4DF7-8AE6-6167B8155530}" dt="2024-06-12T11:35:25.544" v="14"/>
        <pc:sldMkLst>
          <pc:docMk/>
          <pc:sldMk cId="1782321239" sldId="276"/>
        </pc:sldMkLst>
      </pc:sldChg>
      <pc:sldChg chg="add del">
        <pc:chgData name="최 두경" userId="4ecab97a307e42ba" providerId="Windows Live" clId="Web-{143BFBC6-8BA5-4DF7-8AE6-6167B8155530}" dt="2024-06-12T11:35:25.544" v="13"/>
        <pc:sldMkLst>
          <pc:docMk/>
          <pc:sldMk cId="488866374" sldId="277"/>
        </pc:sldMkLst>
      </pc:sldChg>
      <pc:sldChg chg="add del">
        <pc:chgData name="최 두경" userId="4ecab97a307e42ba" providerId="Windows Live" clId="Web-{143BFBC6-8BA5-4DF7-8AE6-6167B8155530}" dt="2024-06-12T11:35:25.544" v="12"/>
        <pc:sldMkLst>
          <pc:docMk/>
          <pc:sldMk cId="3422253207" sldId="278"/>
        </pc:sldMkLst>
      </pc:sldChg>
      <pc:sldChg chg="add del">
        <pc:chgData name="최 두경" userId="4ecab97a307e42ba" providerId="Windows Live" clId="Web-{143BFBC6-8BA5-4DF7-8AE6-6167B8155530}" dt="2024-06-12T11:35:25.544" v="11"/>
        <pc:sldMkLst>
          <pc:docMk/>
          <pc:sldMk cId="1365437593" sldId="279"/>
        </pc:sldMkLst>
      </pc:sldChg>
      <pc:sldChg chg="add del">
        <pc:chgData name="최 두경" userId="4ecab97a307e42ba" providerId="Windows Live" clId="Web-{143BFBC6-8BA5-4DF7-8AE6-6167B8155530}" dt="2024-06-12T11:35:25.544" v="10"/>
        <pc:sldMkLst>
          <pc:docMk/>
          <pc:sldMk cId="4234095705" sldId="280"/>
        </pc:sldMkLst>
      </pc:sldChg>
      <pc:sldChg chg="add del">
        <pc:chgData name="최 두경" userId="4ecab97a307e42ba" providerId="Windows Live" clId="Web-{143BFBC6-8BA5-4DF7-8AE6-6167B8155530}" dt="2024-06-12T11:35:25.544" v="9"/>
        <pc:sldMkLst>
          <pc:docMk/>
          <pc:sldMk cId="274074625" sldId="281"/>
        </pc:sldMkLst>
      </pc:sldChg>
    </pc:docChg>
  </pc:docChgLst>
  <pc:docChgLst>
    <pc:chgData name="최 두경" userId="4ecab97a307e42ba" providerId="Windows Live" clId="Web-{71005617-4665-432A-87BC-33C41892C7E8}"/>
    <pc:docChg chg="addSld modSld">
      <pc:chgData name="최 두경" userId="4ecab97a307e42ba" providerId="Windows Live" clId="Web-{71005617-4665-432A-87BC-33C41892C7E8}" dt="2024-06-12T11:34:00.440" v="17"/>
      <pc:docMkLst>
        <pc:docMk/>
      </pc:docMkLst>
      <pc:sldChg chg="modSp">
        <pc:chgData name="최 두경" userId="4ecab97a307e42ba" providerId="Windows Live" clId="Web-{71005617-4665-432A-87BC-33C41892C7E8}" dt="2024-06-12T11:33:41.127" v="7" actId="20577"/>
        <pc:sldMkLst>
          <pc:docMk/>
          <pc:sldMk cId="2974988264" sldId="257"/>
        </pc:sldMkLst>
        <pc:spChg chg="mod">
          <ac:chgData name="최 두경" userId="4ecab97a307e42ba" providerId="Windows Live" clId="Web-{71005617-4665-432A-87BC-33C41892C7E8}" dt="2024-06-12T11:33:41.127" v="7" actId="20577"/>
          <ac:spMkLst>
            <pc:docMk/>
            <pc:sldMk cId="2974988264" sldId="257"/>
            <ac:spMk id="3" creationId="{FC671043-2453-0584-36FF-ACCC87DCB02E}"/>
          </ac:spMkLst>
        </pc:spChg>
      </pc:sldChg>
      <pc:sldChg chg="add">
        <pc:chgData name="최 두경" userId="4ecab97a307e42ba" providerId="Windows Live" clId="Web-{71005617-4665-432A-87BC-33C41892C7E8}" dt="2024-06-12T11:33:41.628" v="8"/>
        <pc:sldMkLst>
          <pc:docMk/>
          <pc:sldMk cId="830989299" sldId="263"/>
        </pc:sldMkLst>
      </pc:sldChg>
      <pc:sldChg chg="add">
        <pc:chgData name="최 두경" userId="4ecab97a307e42ba" providerId="Windows Live" clId="Web-{71005617-4665-432A-87BC-33C41892C7E8}" dt="2024-06-12T11:34:00.409" v="9"/>
        <pc:sldMkLst>
          <pc:docMk/>
          <pc:sldMk cId="849684707" sldId="264"/>
        </pc:sldMkLst>
      </pc:sldChg>
      <pc:sldChg chg="add">
        <pc:chgData name="최 두경" userId="4ecab97a307e42ba" providerId="Windows Live" clId="Web-{71005617-4665-432A-87BC-33C41892C7E8}" dt="2024-06-12T11:34:00.409" v="10"/>
        <pc:sldMkLst>
          <pc:docMk/>
          <pc:sldMk cId="1645640568" sldId="265"/>
        </pc:sldMkLst>
      </pc:sldChg>
      <pc:sldChg chg="add">
        <pc:chgData name="최 두경" userId="4ecab97a307e42ba" providerId="Windows Live" clId="Web-{71005617-4665-432A-87BC-33C41892C7E8}" dt="2024-06-12T11:34:00.409" v="11"/>
        <pc:sldMkLst>
          <pc:docMk/>
          <pc:sldMk cId="312119662" sldId="266"/>
        </pc:sldMkLst>
      </pc:sldChg>
      <pc:sldChg chg="add">
        <pc:chgData name="최 두경" userId="4ecab97a307e42ba" providerId="Windows Live" clId="Web-{71005617-4665-432A-87BC-33C41892C7E8}" dt="2024-06-12T11:34:00.425" v="12"/>
        <pc:sldMkLst>
          <pc:docMk/>
          <pc:sldMk cId="2315358282" sldId="267"/>
        </pc:sldMkLst>
      </pc:sldChg>
      <pc:sldChg chg="add">
        <pc:chgData name="최 두경" userId="4ecab97a307e42ba" providerId="Windows Live" clId="Web-{71005617-4665-432A-87BC-33C41892C7E8}" dt="2024-06-12T11:34:00.425" v="13"/>
        <pc:sldMkLst>
          <pc:docMk/>
          <pc:sldMk cId="3304734538" sldId="268"/>
        </pc:sldMkLst>
      </pc:sldChg>
      <pc:sldChg chg="add">
        <pc:chgData name="최 두경" userId="4ecab97a307e42ba" providerId="Windows Live" clId="Web-{71005617-4665-432A-87BC-33C41892C7E8}" dt="2024-06-12T11:34:00.425" v="14"/>
        <pc:sldMkLst>
          <pc:docMk/>
          <pc:sldMk cId="137753441" sldId="269"/>
        </pc:sldMkLst>
      </pc:sldChg>
      <pc:sldChg chg="add">
        <pc:chgData name="최 두경" userId="4ecab97a307e42ba" providerId="Windows Live" clId="Web-{71005617-4665-432A-87BC-33C41892C7E8}" dt="2024-06-12T11:34:00.440" v="15"/>
        <pc:sldMkLst>
          <pc:docMk/>
          <pc:sldMk cId="3246909609" sldId="270"/>
        </pc:sldMkLst>
      </pc:sldChg>
      <pc:sldChg chg="add">
        <pc:chgData name="최 두경" userId="4ecab97a307e42ba" providerId="Windows Live" clId="Web-{71005617-4665-432A-87BC-33C41892C7E8}" dt="2024-06-12T11:34:00.440" v="16"/>
        <pc:sldMkLst>
          <pc:docMk/>
          <pc:sldMk cId="1734447611" sldId="271"/>
        </pc:sldMkLst>
      </pc:sldChg>
      <pc:sldChg chg="add">
        <pc:chgData name="최 두경" userId="4ecab97a307e42ba" providerId="Windows Live" clId="Web-{71005617-4665-432A-87BC-33C41892C7E8}" dt="2024-06-12T11:34:00.440" v="17"/>
        <pc:sldMkLst>
          <pc:docMk/>
          <pc:sldMk cId="3737522802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087D22A-B6C2-4C19-8802-C3B18870C056}" type="datetime1">
              <a:rPr lang="en-US" altLang="ko-KR">
                <a:latin typeface="맑은 고딕"/>
                <a:ea typeface="맑은 고딕"/>
              </a:rPr>
              <a:pPr lvl="0">
                <a:defRPr lang="ko-KR" altLang="en-US"/>
              </a:pPr>
              <a:t>6/12/2024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C786858-3F2E-4705-BF72-90AEE0FF2119}" type="slidenum">
              <a:rPr lang="en-US" altLang="ko-KR">
                <a:latin typeface="맑은 고딕"/>
                <a:ea typeface="맑은 고딕"/>
              </a:rPr>
              <a:pPr lvl="0">
                <a:defRPr lang="ko-KR" altLang="en-US"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5A581B6-9F43-476D-BB08-AC64BCB5EE6E}" type="datetime1">
              <a:rPr lang="en-US" altLang="ko-KR"/>
              <a:pPr lvl="0">
                <a:defRPr lang="ko-KR" altLang="en-US"/>
              </a:pPr>
              <a:t>6/12/2024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3DDC5C4-8F7E-4CA5-9688-739657453212}" type="slidenum">
              <a:rPr lang="en-US" altLang="ko-KR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3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90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9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3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5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84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8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1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8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5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3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32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901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ctr" defTabSz="457200" rtl="0" eaLnBrk="1" latinLnBrk="0" hangingPunct="1">
        <a:lnSpc>
          <a:spcPct val="105000"/>
        </a:lnSpc>
        <a:spcBef>
          <a:spcPct val="0"/>
        </a:spcBef>
        <a:buNone/>
        <a:defRPr sz="4200" kern="1200" spc="3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A6511-B89F-58B7-E254-FEF324323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ko-KR" b="0" err="1">
                <a:ea typeface="Malgun Gothic"/>
              </a:rPr>
              <a:t>React</a:t>
            </a:r>
          </a:p>
          <a:p>
            <a:pPr algn="l"/>
            <a:endParaRPr lang="ko-KR" altLang="en-US">
              <a:ea typeface="Malgun Gothic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5BBBEE-B75D-3F2C-4759-6C3D7435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endParaRPr lang="ko-KR" alt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8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14615-421B-2EC5-4DC3-107FD866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JSX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87533-AB5E-E2A9-9259-64AB41A1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7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태그는 꼭 </a:t>
            </a:r>
            <a:r>
              <a:rPr lang="ko-KR" sz="17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닫혀이었야</a:t>
            </a:r>
            <a:r>
              <a:rPr lang="ko-KR" sz="17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한다.(</a:t>
            </a:r>
            <a:r>
              <a:rPr lang="ko-KR" sz="17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input</a:t>
            </a:r>
            <a:r>
              <a:rPr lang="ko-KR" sz="17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, </a:t>
            </a:r>
            <a:r>
              <a:rPr lang="ko-KR" sz="17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br</a:t>
            </a:r>
            <a:r>
              <a:rPr lang="ko-KR" sz="17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)</a:t>
            </a:r>
            <a:endParaRPr lang="en-US" altLang="ko-KR" sz="17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7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  &lt;input</a:t>
            </a:r>
            <a:r>
              <a:rPr lang="ko-KR" sz="17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en-US" altLang="ko-KR" sz="17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/&gt;</a:t>
            </a:r>
            <a:endParaRPr lang="ko-KR" sz="17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altLang="ko-KR" sz="17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7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두 개 이상의 </a:t>
            </a:r>
            <a:r>
              <a:rPr lang="ko-KR" sz="17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엘리먼트는</a:t>
            </a:r>
            <a:r>
              <a:rPr lang="ko-KR" sz="17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하나의 </a:t>
            </a:r>
            <a:r>
              <a:rPr lang="ko-KR" sz="17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엘리먼트로</a:t>
            </a:r>
            <a:r>
              <a:rPr lang="ko-KR" sz="17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감싸져 있어야 한다</a:t>
            </a:r>
            <a:r>
              <a:rPr lang="en-US" altLang="ko-KR" sz="17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.</a:t>
            </a:r>
          </a:p>
          <a:p>
            <a:pPr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7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&lt;div&gt;                               &lt;Fragment&gt;</a:t>
            </a:r>
            <a:endParaRPr lang="ko-KR" sz="17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7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 &lt;div&gt;&lt;/div&gt;                        &lt;div&gt;&lt;/div&gt;</a:t>
            </a:r>
          </a:p>
          <a:p>
            <a:pPr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7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 &lt;button&gt;&lt;/button&gt;              &lt;button&gt;&lt;/button&gt;</a:t>
            </a:r>
          </a:p>
          <a:p>
            <a:pPr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7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&lt;/div&gt;                              &lt;/Fragment&gt;</a:t>
            </a:r>
          </a:p>
          <a:p>
            <a:pPr indent="-305435">
              <a:lnSpc>
                <a:spcPct val="113999"/>
              </a:lnSpc>
            </a:pPr>
            <a:endParaRPr lang="ko-KR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42619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D58F9-06FF-DA76-4460-06B9C7D6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JSX</a:t>
            </a:r>
            <a:endParaRPr lang="ko-KR" sz="4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00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62D87-10B5-29E1-6C1E-3F61E1CC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 render() {</a:t>
            </a:r>
            <a:endParaRPr lang="ko-KR" sz="17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 </a:t>
            </a:r>
            <a:r>
              <a:rPr lang="ko-KR" sz="17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const</a:t>
            </a: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ko-KR" sz="17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name</a:t>
            </a: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= '</a:t>
            </a:r>
            <a:r>
              <a:rPr lang="ko-KR" sz="17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doo</a:t>
            </a: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';</a:t>
            </a:r>
            <a:endParaRPr lang="ko-KR" sz="17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 </a:t>
            </a:r>
            <a:r>
              <a:rPr lang="ko-KR" sz="17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return</a:t>
            </a: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(</a:t>
            </a:r>
            <a:endParaRPr lang="ko-KR" sz="17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 &lt;</a:t>
            </a:r>
            <a:r>
              <a:rPr lang="ko-KR" sz="17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div</a:t>
            </a: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&gt;</a:t>
            </a:r>
            <a:endParaRPr lang="ko-KR" sz="17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   </a:t>
            </a:r>
            <a:r>
              <a:rPr lang="ko-KR" sz="17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hello</a:t>
            </a: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{</a:t>
            </a:r>
            <a:r>
              <a:rPr lang="ko-KR" sz="17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name</a:t>
            </a: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}</a:t>
            </a:r>
            <a:endParaRPr lang="ko-KR" sz="17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 &lt;/</a:t>
            </a:r>
            <a:r>
              <a:rPr lang="ko-KR" sz="17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div</a:t>
            </a: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&gt;</a:t>
            </a:r>
            <a:endParaRPr lang="ko-KR" sz="17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 );</a:t>
            </a:r>
            <a:endParaRPr lang="ko-KR" sz="17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7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 }</a:t>
            </a:r>
            <a:endParaRPr lang="ko-KR" sz="17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3999"/>
              </a:lnSpc>
            </a:pPr>
            <a:endParaRPr lang="ko-KR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50130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CD747-EEF3-C6F5-D88D-8B679D9E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JSX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09AD4-6E3E-EE09-6DA2-4D1494C9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render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() {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 </a:t>
            </a: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const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name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= '</a:t>
            </a: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doo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';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 </a:t>
            </a: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return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( 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 &lt;</a:t>
            </a: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div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&gt;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   {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     </a:t>
            </a: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name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=== '</a:t>
            </a: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doo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' &amp;&amp; &lt;</a:t>
            </a: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div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&gt;</a:t>
            </a: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doo다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!&lt;/</a:t>
            </a: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div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&gt;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   }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 &lt;/</a:t>
            </a:r>
            <a:r>
              <a:rPr lang="ko-KR" sz="16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div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&gt;;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 );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}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422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1E26B-0669-C856-1AC4-1CC8A864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JSX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CB54C-37A4-D576-840E-EC9D167C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render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() {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 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const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style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= {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 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backgroundColor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: '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black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',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 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padding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: '16px',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 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fontSize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: '36px'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   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fontSize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:  5  +  10  +  '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px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'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 };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 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return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&lt;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div</a:t>
            </a:r>
            <a:r>
              <a:rPr lang="ko-KR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style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={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style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}&gt;안녕하세요!&lt;/</a:t>
            </a:r>
            <a:r>
              <a:rPr lang="ko-KR" sz="16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div</a:t>
            </a: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&gt;;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16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 }</a:t>
            </a:r>
            <a:endParaRPr lang="ko-KR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3999"/>
              </a:lnSpc>
            </a:pPr>
            <a:endParaRPr lang="ko-KR" alt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11427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FAA02-5D13-9E7E-6195-4C87882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JSX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CD094-6369-F9E6-0BA8-665E40BC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import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'./</a:t>
            </a: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App.css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';</a:t>
            </a:r>
            <a:endParaRPr lang="ko-KR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endParaRPr lang="ko-KR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class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App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extends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Component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{</a:t>
            </a:r>
            <a:endParaRPr lang="ko-KR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 </a:t>
            </a: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render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() {</a:t>
            </a:r>
            <a:endParaRPr lang="ko-KR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   </a:t>
            </a: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return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&lt;</a:t>
            </a: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div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className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="</a:t>
            </a: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App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"&gt;안녕하세요!&lt;/</a:t>
            </a:r>
            <a:r>
              <a:rPr lang="ko-KR" sz="2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div</a:t>
            </a: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&gt;;</a:t>
            </a:r>
            <a:endParaRPr lang="ko-KR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 }</a:t>
            </a:r>
            <a:endParaRPr lang="ko-KR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}</a:t>
            </a:r>
            <a:endParaRPr lang="ko-KR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3999"/>
              </a:lnSpc>
            </a:pPr>
            <a:endParaRPr lang="ko-KR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19120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0751-D819-04B0-59FC-EBFED54C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JSX</a:t>
            </a:r>
            <a:endParaRPr lang="ko-KR" sz="4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00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135A1-FFFC-9A5C-1CA3-F689BCC39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{/* </a:t>
            </a:r>
            <a:r>
              <a:rPr lang="ko-KR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주석처리 *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/} </a:t>
            </a:r>
            <a:endParaRPr lang="ko-KR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endParaRPr lang="en-US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&lt;div</a:t>
            </a:r>
            <a:endParaRPr lang="en-US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     // </a:t>
            </a:r>
            <a:r>
              <a:rPr lang="ko-KR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주석</a:t>
            </a:r>
            <a:endParaRPr lang="en-US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  &gt;</a:t>
            </a: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  &lt;/div&gt;</a:t>
            </a:r>
          </a:p>
          <a:p>
            <a:pPr indent="-305435">
              <a:lnSpc>
                <a:spcPct val="113999"/>
              </a:lnSpc>
            </a:pPr>
            <a:endParaRPr lang="ko-K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3999"/>
              </a:lnSpc>
            </a:pPr>
            <a:endParaRPr lang="ko-KR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63193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C7321-A345-AA65-DBAF-63C37851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sz="4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state</a:t>
            </a:r>
            <a:endParaRPr lang="ko-KR" sz="4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D4C0A-269E-4AE6-DD49-9B2C425915F6}"/>
              </a:ext>
            </a:extLst>
          </p:cNvPr>
          <p:cNvSpPr/>
          <p:nvPr/>
        </p:nvSpPr>
        <p:spPr>
          <a:xfrm>
            <a:off x="4300804" y="2231370"/>
            <a:ext cx="5377131" cy="277482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ko-K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휴먼매직체"/>
            </a:endParaRPr>
          </a:p>
          <a:p>
            <a:pPr algn="ctr"/>
            <a:endParaRPr lang="ko-KR" altLang="en-US" dirty="0">
              <a:ea typeface="휴먼매직체"/>
            </a:endParaRPr>
          </a:p>
          <a:p>
            <a:pPr algn="ctr"/>
            <a:endParaRPr lang="ko-KR" altLang="en-US" dirty="0">
              <a:ea typeface="휴먼매직체"/>
            </a:endParaRPr>
          </a:p>
          <a:p>
            <a:pPr algn="ctr"/>
            <a:r>
              <a:rPr lang="ko-KR" altLang="en-US" sz="4800" dirty="0">
                <a:ea typeface="휴먼매직체"/>
              </a:rPr>
              <a:t>                </a:t>
            </a:r>
            <a:endParaRPr lang="ko-KR" sz="4800" err="1">
              <a:ea typeface="휴먼매직체"/>
            </a:endParaRPr>
          </a:p>
          <a:p>
            <a:pPr algn="ctr"/>
            <a:r>
              <a:rPr lang="ko-KR" altLang="en-US" sz="4800" dirty="0">
                <a:ea typeface="휴먼매직체"/>
              </a:rPr>
              <a:t>           컴포넌트</a:t>
            </a:r>
            <a:endParaRPr lang="ko-KR" sz="4800" dirty="0">
              <a:ea typeface="휴먼매직체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0392C-7D67-E5AE-8CC2-4DE3EEE2C3D0}"/>
              </a:ext>
            </a:extLst>
          </p:cNvPr>
          <p:cNvSpPr/>
          <p:nvPr/>
        </p:nvSpPr>
        <p:spPr>
          <a:xfrm>
            <a:off x="4771309" y="2555847"/>
            <a:ext cx="1480867" cy="81950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ko-K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휴먼매직체"/>
              </a:rPr>
              <a:t>STATE</a:t>
            </a:r>
            <a:endParaRPr lang="ko-KR" altLang="en-US" dirty="0"/>
          </a:p>
        </p:txBody>
      </p: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6860B9EE-74F2-F2EB-6242-CE124E1E9668}"/>
              </a:ext>
            </a:extLst>
          </p:cNvPr>
          <p:cNvSpPr/>
          <p:nvPr/>
        </p:nvSpPr>
        <p:spPr>
          <a:xfrm rot="10800000">
            <a:off x="3317786" y="2415739"/>
            <a:ext cx="805132" cy="2286000"/>
          </a:xfrm>
          <a:prstGeom prst="curved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ko-K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DBFF5A-1A78-2CEC-E414-E80B71E659E6}"/>
              </a:ext>
            </a:extLst>
          </p:cNvPr>
          <p:cNvSpPr/>
          <p:nvPr/>
        </p:nvSpPr>
        <p:spPr>
          <a:xfrm>
            <a:off x="2618934" y="3200010"/>
            <a:ext cx="1250830" cy="718868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ko-K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휴먼매직체"/>
              </a:rPr>
              <a:t>SetState</a:t>
            </a:r>
            <a:r>
              <a:rPr lang="ko-KR" altLang="en-US" dirty="0">
                <a:ea typeface="휴먼매직체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97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5B325-4D48-A74C-8CFC-14AC02CF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sz="4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Props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71CEAE8-FB8D-36F8-FAE6-9F74EC49D002}"/>
              </a:ext>
            </a:extLst>
          </p:cNvPr>
          <p:cNvSpPr>
            <a:spLocks noGrp="1"/>
          </p:cNvSpPr>
          <p:nvPr/>
        </p:nvSpPr>
        <p:spPr>
          <a:xfrm>
            <a:off x="6746281" y="3334866"/>
            <a:ext cx="1227246" cy="4069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73000"/>
              <a:buFontTx/>
              <a:buNone/>
              <a:defRPr sz="24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Tx/>
              <a:buNone/>
              <a:defRPr sz="18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16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Tx/>
              <a:buNone/>
              <a:defRPr sz="16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/>
                <a:ea typeface="맑은 고딕"/>
              </a:rPr>
              <a:t>PROPS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A4D450-630A-8DD3-138B-EED8F4D1F345}"/>
              </a:ext>
            </a:extLst>
          </p:cNvPr>
          <p:cNvSpPr/>
          <p:nvPr/>
        </p:nvSpPr>
        <p:spPr>
          <a:xfrm>
            <a:off x="5074084" y="2178137"/>
            <a:ext cx="2150533" cy="7874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ko-K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ea typeface="휴먼매직체"/>
              </a:rPr>
              <a:t>부모</a:t>
            </a:r>
            <a:endParaRPr lang="ko-KR" altLang="en-US" sz="2800">
              <a:ea typeface="휴먼매직체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02F2769-8A19-2136-1382-1536D1AFDFB1}"/>
              </a:ext>
            </a:extLst>
          </p:cNvPr>
          <p:cNvSpPr/>
          <p:nvPr/>
        </p:nvSpPr>
        <p:spPr>
          <a:xfrm>
            <a:off x="5929218" y="3202604"/>
            <a:ext cx="431800" cy="762000"/>
          </a:xfrm>
          <a:prstGeom prst="down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ko-K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3BB79-F336-A047-454B-CEAEB0B19D45}"/>
              </a:ext>
            </a:extLst>
          </p:cNvPr>
          <p:cNvSpPr/>
          <p:nvPr/>
        </p:nvSpPr>
        <p:spPr>
          <a:xfrm>
            <a:off x="5074084" y="4210137"/>
            <a:ext cx="2150533" cy="7874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ko-K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ea typeface="휴먼매직체"/>
              </a:rPr>
              <a:t>자식</a:t>
            </a:r>
          </a:p>
        </p:txBody>
      </p:sp>
    </p:spTree>
    <p:extLst>
      <p:ext uri="{BB962C8B-B14F-4D97-AF65-F5344CB8AC3E}">
        <p14:creationId xmlns:p14="http://schemas.microsoft.com/office/powerpoint/2010/main" val="272732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3FD555-1458-99C5-0790-F7927CCD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ko-KR" altLang="en-US" sz="5400"/>
              <a:t>감사합니다</a:t>
            </a:r>
            <a:r>
              <a:rPr lang="en-US" altLang="ko-KR" sz="5400"/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9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0C6DDC-93C0-960D-7582-EC898A51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ko-KR" sz="36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리액트</a:t>
            </a:r>
          </a:p>
          <a:p>
            <a:pPr algn="l"/>
            <a:endParaRPr lang="ko-KR" altLang="en-US" sz="3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FD867-CA24-7080-6F9A-DF6AF0A5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ko-K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프론트엔드</a:t>
            </a:r>
            <a:endParaRPr lang="en-US" altLang="ko-KR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ko-K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리액트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ko-K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가상 돔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ko-K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JSX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57200" indent="-457200">
              <a:lnSpc>
                <a:spcPct val="113999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State</a:t>
            </a:r>
            <a:endParaRPr lang="ko-K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marL="457200" indent="-457200">
              <a:lnSpc>
                <a:spcPct val="113999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props</a:t>
            </a:r>
          </a:p>
          <a:p>
            <a:pPr indent="-305435"/>
            <a:endParaRPr lang="ko-KR" alt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16081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9447BF-1E74-9AE7-B9FE-83AF897C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프론트엔드</a:t>
            </a:r>
          </a:p>
          <a:p>
            <a:endParaRPr lang="ko-KR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DEC2F-1622-704A-EB04-666B9BF7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pPr indent="-305435"/>
            <a:endParaRPr lang="ko-KR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3999"/>
              </a:lnSpc>
            </a:pPr>
            <a:r>
              <a:rPr lang="ko-K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프론트엔드란</a:t>
            </a:r>
            <a:r>
              <a:rPr lang="ko-K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컴퓨터 소프트웨어에서 사용자와 상호작용하는 부분</a:t>
            </a:r>
            <a:endParaRPr lang="ko-KR" dirty="0"/>
          </a:p>
          <a:p>
            <a:pPr indent="-305435"/>
            <a:endParaRPr lang="ko-KR" alt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CB65291-8530-88D3-890A-35A302E9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214" y="3609548"/>
            <a:ext cx="6426317" cy="11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3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9B62A429-9B24-48C4-E8E2-97B7DA5B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617" y="1174707"/>
            <a:ext cx="5505450" cy="436245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3066E7A-5C8C-7AF8-4131-9A4D8157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프론트엔드</a:t>
            </a:r>
          </a:p>
          <a:p>
            <a:endParaRPr lang="ko-KR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52287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D24A2-AFED-53B6-264E-0393E5EC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ko-KR" alt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</a:br>
            <a:r>
              <a:rPr lang="ko-KR" sz="4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리액트</a:t>
            </a:r>
            <a:r>
              <a:rPr 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 </a:t>
            </a:r>
            <a:r>
              <a:rPr lang="ko-KR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개발 : 메타</a:t>
            </a:r>
          </a:p>
          <a:p>
            <a:endParaRPr lang="ko-KR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0A33FA8-9311-0E9E-5FA0-8FB14B2A21CB}"/>
              </a:ext>
            </a:extLst>
          </p:cNvPr>
          <p:cNvSpPr>
            <a:spLocks noGrp="1"/>
          </p:cNvSpPr>
          <p:nvPr/>
        </p:nvSpPr>
        <p:spPr>
          <a:xfrm>
            <a:off x="1196572" y="2089298"/>
            <a:ext cx="4600492" cy="3827722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73000"/>
              <a:buFontTx/>
              <a:buNone/>
              <a:defRPr sz="24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Tx/>
              <a:buNone/>
              <a:defRPr sz="18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16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Tx/>
              <a:buNone/>
              <a:defRPr sz="16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dirty="0">
                <a:ea typeface="Malgun Gothic"/>
              </a:rPr>
              <a:t>장점</a:t>
            </a:r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altLang="en-US" dirty="0">
                <a:ea typeface="+mn-lt"/>
                <a:cs typeface="+mn-lt"/>
              </a:rPr>
              <a:t>재사용성이 높다.</a:t>
            </a:r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altLang="en-US" dirty="0">
                <a:ea typeface="+mn-lt"/>
                <a:cs typeface="+mn-lt"/>
              </a:rPr>
              <a:t>원활한 성능.</a:t>
            </a:r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altLang="en-US" dirty="0">
                <a:ea typeface="+mn-lt"/>
                <a:cs typeface="+mn-lt"/>
              </a:rPr>
              <a:t>자유도가 높다.</a:t>
            </a:r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altLang="en-US" dirty="0">
                <a:ea typeface="+mn-lt"/>
                <a:cs typeface="+mn-lt"/>
              </a:rPr>
              <a:t>인기가 많다.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FC2F3E3-A129-E2F0-5CAB-8CC17B2FD33F}"/>
              </a:ext>
            </a:extLst>
          </p:cNvPr>
          <p:cNvSpPr txBox="1"/>
          <p:nvPr/>
        </p:nvSpPr>
        <p:spPr>
          <a:xfrm>
            <a:off x="6530572" y="2089298"/>
            <a:ext cx="4600491" cy="3827722"/>
          </a:xfrm>
          <a:prstGeom prst="rect">
            <a:avLst/>
          </a:prstGeom>
        </p:spPr>
        <p:txBody>
          <a:bodyPr lIns="109728" tIns="109728" rIns="109728" bIns="91440" anchor="t"/>
          <a:lstStyle>
            <a:defPPr rtl="0">
              <a:defRPr lang="ko-K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2400" dirty="0">
                <a:ea typeface="Malgun Gothic"/>
              </a:rPr>
              <a:t>단점</a:t>
            </a:r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sz="2400" dirty="0">
                <a:ea typeface="+mn-lt"/>
                <a:cs typeface="+mn-lt"/>
              </a:rPr>
              <a:t>JSX 코딩 스타일</a:t>
            </a:r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altLang="en-US" sz="2400" dirty="0">
                <a:ea typeface="+mn-lt"/>
                <a:cs typeface="+mn-lt"/>
              </a:rPr>
              <a:t>초보자한텐 어렵다.</a:t>
            </a:r>
          </a:p>
          <a:p>
            <a:pPr lvl="0">
              <a:spcBef>
                <a:spcPct val="35000"/>
              </a:spcBef>
              <a:defRPr lang="ko-KR" altLang="en-US"/>
            </a:pPr>
            <a:endParaRPr lang="ko-KR" altLang="en-US" sz="2400" dirty="0">
              <a:ea typeface="+mn-lt"/>
              <a:cs typeface="+mn-lt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187E1FA-CECB-E931-6F89-FDD3F46486F9}"/>
              </a:ext>
            </a:extLst>
          </p:cNvPr>
          <p:cNvSpPr txBox="1"/>
          <p:nvPr/>
        </p:nvSpPr>
        <p:spPr>
          <a:xfrm>
            <a:off x="1863970" y="5169878"/>
            <a:ext cx="9483968" cy="46166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normAutofit/>
          </a:bodyPr>
          <a:lstStyle>
            <a:defPPr rtl="0">
              <a:defRPr lang="ko-K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lang="ko-KR" altLang="en-US"/>
            </a:pPr>
            <a:r>
              <a:rPr lang="ko-KR" altLang="en-US" sz="2400">
                <a:ea typeface="+mn-lt"/>
                <a:cs typeface="+mn-lt"/>
              </a:rPr>
              <a:t>넷플릭스</a:t>
            </a:r>
            <a:r>
              <a:rPr lang="en-US" altLang="ko-KR" sz="2400">
                <a:ea typeface="+mn-lt"/>
                <a:cs typeface="+mn-lt"/>
              </a:rPr>
              <a:t>,</a:t>
            </a:r>
            <a:r>
              <a:rPr lang="ko-KR" altLang="en-US" sz="2400">
                <a:ea typeface="+mn-lt"/>
                <a:cs typeface="+mn-lt"/>
              </a:rPr>
              <a:t> 디스코드</a:t>
            </a:r>
            <a:r>
              <a:rPr lang="en-US" altLang="ko-KR" sz="2400">
                <a:ea typeface="+mn-lt"/>
                <a:cs typeface="+mn-lt"/>
              </a:rPr>
              <a:t>,</a:t>
            </a:r>
            <a:r>
              <a:rPr lang="ko-KR" altLang="en-US" sz="2400">
                <a:ea typeface="+mn-lt"/>
                <a:cs typeface="+mn-lt"/>
              </a:rPr>
              <a:t> 라프텔</a:t>
            </a:r>
            <a:r>
              <a:rPr lang="en-US" altLang="ko-KR" sz="2400">
                <a:ea typeface="+mn-lt"/>
                <a:cs typeface="+mn-lt"/>
              </a:rPr>
              <a:t>,</a:t>
            </a:r>
            <a:r>
              <a:rPr lang="ko-KR" altLang="en-US" sz="2400">
                <a:ea typeface="+mn-lt"/>
                <a:cs typeface="+mn-lt"/>
              </a:rPr>
              <a:t> 아마존</a:t>
            </a:r>
            <a:r>
              <a:rPr lang="en-US" altLang="ko-KR" sz="2400">
                <a:ea typeface="+mn-lt"/>
                <a:cs typeface="+mn-lt"/>
              </a:rPr>
              <a:t>,</a:t>
            </a:r>
            <a:r>
              <a:rPr lang="ko-KR" altLang="en-US" sz="2400">
                <a:ea typeface="+mn-lt"/>
                <a:cs typeface="+mn-lt"/>
              </a:rPr>
              <a:t> 트위치</a:t>
            </a:r>
            <a:r>
              <a:rPr lang="en-US" altLang="ko-KR" sz="2400">
                <a:ea typeface="+mn-lt"/>
                <a:cs typeface="+mn-lt"/>
              </a:rPr>
              <a:t>,</a:t>
            </a:r>
            <a:r>
              <a:rPr lang="ko-KR" altLang="en-US" sz="2400">
                <a:ea typeface="+mn-lt"/>
                <a:cs typeface="+mn-lt"/>
              </a:rPr>
              <a:t> 트위터</a:t>
            </a:r>
            <a:r>
              <a:rPr lang="ko-KR" sz="2400">
                <a:ea typeface="+mn-lt"/>
                <a:cs typeface="+mn-lt"/>
              </a:rPr>
              <a:t>, </a:t>
            </a:r>
            <a:r>
              <a:rPr lang="ko-KR" altLang="en-US" sz="2400">
                <a:ea typeface="+mn-lt"/>
                <a:cs typeface="+mn-lt"/>
              </a:rPr>
              <a:t>페이스북</a:t>
            </a:r>
            <a:endParaRPr lang="ko-KR" altLang="en-US" sz="240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285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A8EA-359F-DFA0-F13D-C367EDF6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ko-KR" alt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</a:br>
            <a:r>
              <a:rPr lang="ko-KR" sz="4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리액트</a:t>
            </a:r>
            <a:r>
              <a:rPr 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특징</a:t>
            </a:r>
          </a:p>
          <a:p>
            <a:endParaRPr lang="ko-KR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07595-C8D5-3F81-19D9-971EC3DD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2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가상돔</a:t>
            </a:r>
            <a:r>
              <a:rPr lang="en-US" altLang="ko-KR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.</a:t>
            </a:r>
            <a:endParaRPr lang="en-US" altLang="ko-KR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2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DOM을</a:t>
            </a:r>
            <a:r>
              <a:rPr lang="ko-KR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직접적으로 조작하지 않고 </a:t>
            </a:r>
            <a:r>
              <a:rPr lang="ko-KR" sz="2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가상돔에</a:t>
            </a:r>
            <a:r>
              <a:rPr lang="ko-KR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변경사항을 적용한 후 </a:t>
            </a:r>
            <a:r>
              <a:rPr lang="ko-KR" sz="2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DOM과</a:t>
            </a:r>
            <a:r>
              <a:rPr lang="ko-KR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ko-KR" sz="2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가상돔을</a:t>
            </a:r>
            <a:r>
              <a:rPr lang="ko-KR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차이를 비교한 후 </a:t>
            </a:r>
            <a:r>
              <a:rPr lang="ko-KR" sz="2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DOM에</a:t>
            </a:r>
            <a:r>
              <a:rPr lang="ko-KR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반영.</a:t>
            </a:r>
            <a:endParaRPr lang="en-US" altLang="ko-KR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endParaRPr lang="ko-KR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JSX</a:t>
            </a:r>
            <a:endParaRPr lang="en-US" altLang="ko-KR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HTML과</a:t>
            </a:r>
            <a:r>
              <a:rPr lang="ko-KR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매우 흡사하긴 하지만, </a:t>
            </a:r>
            <a:r>
              <a:rPr lang="ko-KR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XML을</a:t>
            </a:r>
            <a:r>
              <a:rPr lang="ko-KR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기반으로 함.</a:t>
            </a:r>
            <a:endParaRPr lang="en-US" altLang="ko-KR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  <a:p>
            <a:pPr indent="-305435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Ex)</a:t>
            </a:r>
            <a:r>
              <a:rPr lang="ko-KR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ko-KR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const</a:t>
            </a:r>
            <a:r>
              <a:rPr lang="ko-KR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</a:t>
            </a:r>
            <a:r>
              <a:rPr lang="ko-KR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element</a:t>
            </a:r>
            <a:r>
              <a:rPr lang="ko-KR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 = &lt;h1&gt;</a:t>
            </a:r>
            <a:r>
              <a:rPr lang="ko-KR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Hello</a:t>
            </a:r>
            <a:r>
              <a:rPr lang="ko-KR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, </a:t>
            </a:r>
            <a:r>
              <a:rPr lang="ko-KR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world</a:t>
            </a:r>
            <a:r>
              <a:rPr lang="ko-KR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!&lt;/h1&gt;;</a:t>
            </a:r>
          </a:p>
          <a:p>
            <a:pPr indent="-305435">
              <a:lnSpc>
                <a:spcPct val="113999"/>
              </a:lnSpc>
            </a:pPr>
            <a:endParaRPr lang="ko-KR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426633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D04BE-8C14-9518-7DBB-C8B2D875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ko-KR" alt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</a:br>
            <a:r>
              <a:rPr 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가상 돔</a:t>
            </a:r>
          </a:p>
          <a:p>
            <a:endParaRPr lang="ko-KR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304FE7-71C5-D1E2-410F-4F677882569F}"/>
              </a:ext>
            </a:extLst>
          </p:cNvPr>
          <p:cNvSpPr>
            <a:spLocks noGrp="1"/>
          </p:cNvSpPr>
          <p:nvPr/>
        </p:nvSpPr>
        <p:spPr>
          <a:xfrm>
            <a:off x="5888501" y="2340300"/>
            <a:ext cx="4848240" cy="3101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73000"/>
              <a:buFontTx/>
              <a:buNone/>
              <a:defRPr sz="24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Tx/>
              <a:buNone/>
              <a:defRPr sz="18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16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Tx/>
              <a:buNone/>
              <a:defRPr sz="16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/>
                <a:ea typeface="맑은 고딕"/>
              </a:rPr>
              <a:t>브라우저는 DOM 기반.</a:t>
            </a:r>
            <a:endParaRPr lang="ko-KR" altLang="en-US" dirty="0"/>
          </a:p>
          <a:p>
            <a:r>
              <a:rPr lang="ko-KR" altLang="en-US" dirty="0">
                <a:latin typeface="맑은 고딕"/>
                <a:ea typeface="맑은 고딕"/>
              </a:rPr>
              <a:t>페이지가 새로운 뷰를 만들려고 하면 성능적으로 문제가 생김.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E72E12-795A-C50F-330E-CA1CE8BFE077}"/>
              </a:ext>
            </a:extLst>
          </p:cNvPr>
          <p:cNvSpPr/>
          <p:nvPr/>
        </p:nvSpPr>
        <p:spPr>
          <a:xfrm>
            <a:off x="1362322" y="2768310"/>
            <a:ext cx="3374570" cy="13161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ko-K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휴먼매직체"/>
              </a:rPr>
              <a:t>VIEW1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91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2302F-5F1D-65B5-607E-02B0377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alt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</a:br>
            <a:r>
              <a:rPr 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가상 돔</a:t>
            </a:r>
            <a:br>
              <a:rPr lang="ko-KR" alt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</a:br>
            <a:endParaRPr lang="en-US" altLang="ko-KR" sz="4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Malgun Gothic"/>
            </a:endParaRPr>
          </a:p>
        </p:txBody>
      </p:sp>
      <p:pic>
        <p:nvPicPr>
          <p:cNvPr id="4" name="내용 개체 틀 3" descr="도표, 원, 스크린샷, 그래픽이(가) 표시된 사진&#10;&#10;자동 생성된 설명">
            <a:extLst>
              <a:ext uri="{FF2B5EF4-FFF2-40B4-BE49-F238E27FC236}">
                <a16:creationId xmlns:a16="http://schemas.microsoft.com/office/drawing/2014/main" id="{2B5172DC-C290-7EE9-81F4-336EB9B98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895" y="2076450"/>
            <a:ext cx="5277562" cy="3714749"/>
          </a:xfrm>
        </p:spPr>
      </p:pic>
    </p:spTree>
    <p:extLst>
      <p:ext uri="{BB962C8B-B14F-4D97-AF65-F5344CB8AC3E}">
        <p14:creationId xmlns:p14="http://schemas.microsoft.com/office/powerpoint/2010/main" val="6947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48A3B-F2CF-98AA-561C-A10F172E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Malgun Gothic"/>
              </a:rPr>
              <a:t>JSX</a:t>
            </a:r>
          </a:p>
        </p:txBody>
      </p:sp>
      <p:pic>
        <p:nvPicPr>
          <p:cNvPr id="4" name="내용 개체 틀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EB8D15D-858C-CC0F-669A-643EDC4A1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845" y="849747"/>
            <a:ext cx="5551247" cy="5166072"/>
          </a:xfrm>
        </p:spPr>
      </p:pic>
    </p:spTree>
    <p:extLst>
      <p:ext uri="{BB962C8B-B14F-4D97-AF65-F5344CB8AC3E}">
        <p14:creationId xmlns:p14="http://schemas.microsoft.com/office/powerpoint/2010/main" val="3287978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SlateVTI</vt:lpstr>
      <vt:lpstr>React </vt:lpstr>
      <vt:lpstr>리액트 </vt:lpstr>
      <vt:lpstr>프론트엔드 </vt:lpstr>
      <vt:lpstr>프론트엔드 </vt:lpstr>
      <vt:lpstr> 리액트 개발 : 메타 </vt:lpstr>
      <vt:lpstr> 리액트 특징 </vt:lpstr>
      <vt:lpstr> 가상 돔 </vt:lpstr>
      <vt:lpstr> 가상 돔 </vt:lpstr>
      <vt:lpstr>JSX</vt:lpstr>
      <vt:lpstr>JSX</vt:lpstr>
      <vt:lpstr>JSX</vt:lpstr>
      <vt:lpstr>JSX</vt:lpstr>
      <vt:lpstr>JSX</vt:lpstr>
      <vt:lpstr>JSX</vt:lpstr>
      <vt:lpstr>JSX</vt:lpstr>
      <vt:lpstr>state</vt:lpstr>
      <vt:lpstr>Props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cp:lastModifiedBy>gid07</cp:lastModifiedBy>
  <cp:revision>348</cp:revision>
  <dcterms:created xsi:type="dcterms:W3CDTF">2024-01-10T13:48:59Z</dcterms:created>
  <dcterms:modified xsi:type="dcterms:W3CDTF">2024-06-12T11:54:24Z</dcterms:modified>
</cp:coreProperties>
</file>