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6_ADDE7EC6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85" r:id="rId5"/>
    <p:sldId id="274" r:id="rId6"/>
    <p:sldId id="266" r:id="rId7"/>
    <p:sldId id="268" r:id="rId8"/>
    <p:sldId id="269" r:id="rId9"/>
    <p:sldId id="281" r:id="rId10"/>
    <p:sldId id="271" r:id="rId11"/>
    <p:sldId id="273" r:id="rId12"/>
    <p:sldId id="272" r:id="rId13"/>
    <p:sldId id="258" r:id="rId14"/>
    <p:sldId id="259" r:id="rId15"/>
    <p:sldId id="260" r:id="rId16"/>
    <p:sldId id="261" r:id="rId17"/>
    <p:sldId id="275" r:id="rId18"/>
    <p:sldId id="276" r:id="rId19"/>
    <p:sldId id="278" r:id="rId20"/>
    <p:sldId id="279" r:id="rId21"/>
    <p:sldId id="282" r:id="rId22"/>
    <p:sldId id="262" r:id="rId23"/>
    <p:sldId id="263" r:id="rId24"/>
    <p:sldId id="264" r:id="rId25"/>
    <p:sldId id="284" r:id="rId26"/>
    <p:sldId id="26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BDAFEE-AF5A-99C0-D19A-A9E5DAA6C0C3}" name="최 두경" initials="최두" userId="4ecab97a307e42b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D3F6D-4EE7-4BEE-AB10-279E4DA5840C}" v="31" dt="2024-05-13T07:00:44.426"/>
    <p1510:client id="{D9860C39-4E70-464E-BAB9-A5F46AAE96AF}" v="54" dt="2024-05-13T06:51:22.703"/>
    <p1510:client id="{F2306BCB-4515-4599-804D-792401B66F36}" v="293" dt="2024-05-13T06:31:45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두경" userId="4ecab97a307e42ba" providerId="Windows Live" clId="Web-{F2306BCB-4515-4599-804D-792401B66F36}"/>
    <pc:docChg chg="mod addSld delSld modSld">
      <pc:chgData name="최 두경" userId="4ecab97a307e42ba" providerId="Windows Live" clId="Web-{F2306BCB-4515-4599-804D-792401B66F36}" dt="2024-05-13T06:31:45.514" v="295"/>
      <pc:docMkLst>
        <pc:docMk/>
      </pc:docMkLst>
      <pc:sldChg chg="addSp delSp modSp">
        <pc:chgData name="최 두경" userId="4ecab97a307e42ba" providerId="Windows Live" clId="Web-{F2306BCB-4515-4599-804D-792401B66F36}" dt="2024-05-13T06:26:45.737" v="254" actId="20577"/>
        <pc:sldMkLst>
          <pc:docMk/>
          <pc:sldMk cId="1163629919" sldId="256"/>
        </pc:sldMkLst>
        <pc:spChg chg="mod">
          <ac:chgData name="최 두경" userId="4ecab97a307e42ba" providerId="Windows Live" clId="Web-{F2306BCB-4515-4599-804D-792401B66F36}" dt="2024-05-13T05:40:17.468" v="0"/>
          <ac:spMkLst>
            <pc:docMk/>
            <pc:sldMk cId="1163629919" sldId="256"/>
            <ac:spMk id="2" creationId="{D5BEE8BE-0AC3-8FCA-C42E-322A3EB730C0}"/>
          </ac:spMkLst>
        </pc:spChg>
        <pc:spChg chg="mod">
          <ac:chgData name="최 두경" userId="4ecab97a307e42ba" providerId="Windows Live" clId="Web-{F2306BCB-4515-4599-804D-792401B66F36}" dt="2024-05-13T06:26:45.737" v="254" actId="20577"/>
          <ac:spMkLst>
            <pc:docMk/>
            <pc:sldMk cId="1163629919" sldId="256"/>
            <ac:spMk id="3" creationId="{B1C21C16-F18F-5A50-A172-3B1609325D08}"/>
          </ac:spMkLst>
        </pc:spChg>
        <pc:spChg chg="del">
          <ac:chgData name="최 두경" userId="4ecab97a307e42ba" providerId="Windows Live" clId="Web-{F2306BCB-4515-4599-804D-792401B66F36}" dt="2024-05-13T05:40:17.468" v="0"/>
          <ac:spMkLst>
            <pc:docMk/>
            <pc:sldMk cId="1163629919" sldId="256"/>
            <ac:spMk id="26" creationId="{943CAA20-3569-4189-9E48-239A229A86CA}"/>
          </ac:spMkLst>
        </pc:spChg>
        <pc:spChg chg="del">
          <ac:chgData name="최 두경" userId="4ecab97a307e42ba" providerId="Windows Live" clId="Web-{F2306BCB-4515-4599-804D-792401B66F36}" dt="2024-05-13T05:40:17.468" v="0"/>
          <ac:spMkLst>
            <pc:docMk/>
            <pc:sldMk cId="1163629919" sldId="256"/>
            <ac:spMk id="28" creationId="{DA542B6D-E775-4832-91DC-2D20F857813A}"/>
          </ac:spMkLst>
        </pc:spChg>
        <pc:spChg chg="add">
          <ac:chgData name="최 두경" userId="4ecab97a307e42ba" providerId="Windows Live" clId="Web-{F2306BCB-4515-4599-804D-792401B66F36}" dt="2024-05-13T05:40:17.468" v="0"/>
          <ac:spMkLst>
            <pc:docMk/>
            <pc:sldMk cId="1163629919" sldId="256"/>
            <ac:spMk id="33" creationId="{5DCB5928-DC7D-4612-9922-441966E15627}"/>
          </ac:spMkLst>
        </pc:spChg>
        <pc:spChg chg="add">
          <ac:chgData name="최 두경" userId="4ecab97a307e42ba" providerId="Windows Live" clId="Web-{F2306BCB-4515-4599-804D-792401B66F36}" dt="2024-05-13T05:40:17.468" v="0"/>
          <ac:spMkLst>
            <pc:docMk/>
            <pc:sldMk cId="1163629919" sldId="256"/>
            <ac:spMk id="35" creationId="{682C1161-1736-45EC-99B7-33F3CAE9D517}"/>
          </ac:spMkLst>
        </pc:spChg>
        <pc:spChg chg="add">
          <ac:chgData name="최 두경" userId="4ecab97a307e42ba" providerId="Windows Live" clId="Web-{F2306BCB-4515-4599-804D-792401B66F36}" dt="2024-05-13T05:40:17.468" v="0"/>
          <ac:spMkLst>
            <pc:docMk/>
            <pc:sldMk cId="1163629919" sldId="256"/>
            <ac:spMk id="37" creationId="{84D4DDB8-B68F-45B0-9F62-C4279996F672}"/>
          </ac:spMkLst>
        </pc:spChg>
        <pc:spChg chg="add">
          <ac:chgData name="최 두경" userId="4ecab97a307e42ba" providerId="Windows Live" clId="Web-{F2306BCB-4515-4599-804D-792401B66F36}" dt="2024-05-13T05:40:17.468" v="0"/>
          <ac:spMkLst>
            <pc:docMk/>
            <pc:sldMk cId="1163629919" sldId="256"/>
            <ac:spMk id="39" creationId="{AF2F604E-43BE-4DC3-B983-E071523364F8}"/>
          </ac:spMkLst>
        </pc:spChg>
        <pc:spChg chg="add">
          <ac:chgData name="최 두경" userId="4ecab97a307e42ba" providerId="Windows Live" clId="Web-{F2306BCB-4515-4599-804D-792401B66F36}" dt="2024-05-13T05:40:17.468" v="0"/>
          <ac:spMkLst>
            <pc:docMk/>
            <pc:sldMk cId="1163629919" sldId="256"/>
            <ac:spMk id="41" creationId="{08C9B587-E65E-4B52-B37C-ABEBB6E87928}"/>
          </ac:spMkLst>
        </pc:spChg>
        <pc:picChg chg="mod ord">
          <ac:chgData name="최 두경" userId="4ecab97a307e42ba" providerId="Windows Live" clId="Web-{F2306BCB-4515-4599-804D-792401B66F36}" dt="2024-05-13T05:40:17.468" v="0"/>
          <ac:picMkLst>
            <pc:docMk/>
            <pc:sldMk cId="1163629919" sldId="256"/>
            <ac:picMk id="5" creationId="{0E737FD3-4C59-AD40-0E96-142853D78384}"/>
          </ac:picMkLst>
        </pc:picChg>
      </pc:sldChg>
      <pc:sldChg chg="addSp delSp modSp">
        <pc:chgData name="최 두경" userId="4ecab97a307e42ba" providerId="Windows Live" clId="Web-{F2306BCB-4515-4599-804D-792401B66F36}" dt="2024-05-13T05:50:14.449" v="144"/>
        <pc:sldMkLst>
          <pc:docMk/>
          <pc:sldMk cId="4082673337" sldId="257"/>
        </pc:sldMkLst>
        <pc:spChg chg="mod">
          <ac:chgData name="최 두경" userId="4ecab97a307e42ba" providerId="Windows Live" clId="Web-{F2306BCB-4515-4599-804D-792401B66F36}" dt="2024-05-13T05:50:14.449" v="144"/>
          <ac:spMkLst>
            <pc:docMk/>
            <pc:sldMk cId="4082673337" sldId="257"/>
            <ac:spMk id="2" creationId="{ED312528-44A6-303B-3CCE-06FA63E13052}"/>
          </ac:spMkLst>
        </pc:spChg>
        <pc:spChg chg="mod">
          <ac:chgData name="최 두경" userId="4ecab97a307e42ba" providerId="Windows Live" clId="Web-{F2306BCB-4515-4599-804D-792401B66F36}" dt="2024-05-13T05:50:14.449" v="144"/>
          <ac:spMkLst>
            <pc:docMk/>
            <pc:sldMk cId="4082673337" sldId="257"/>
            <ac:spMk id="3" creationId="{8E6C79B7-F046-DF7F-7DF5-E6E4A1BF0B6C}"/>
          </ac:spMkLst>
        </pc:spChg>
        <pc:spChg chg="del">
          <ac:chgData name="최 두경" userId="4ecab97a307e42ba" providerId="Windows Live" clId="Web-{F2306BCB-4515-4599-804D-792401B66F36}" dt="2024-05-13T05:50:14.449" v="144"/>
          <ac:spMkLst>
            <pc:docMk/>
            <pc:sldMk cId="4082673337" sldId="257"/>
            <ac:spMk id="19" creationId="{100EDD19-6802-4EC3-95CE-CFFAB042CFD6}"/>
          </ac:spMkLst>
        </pc:spChg>
        <pc:spChg chg="del">
          <ac:chgData name="최 두경" userId="4ecab97a307e42ba" providerId="Windows Live" clId="Web-{F2306BCB-4515-4599-804D-792401B66F36}" dt="2024-05-13T05:50:14.449" v="144"/>
          <ac:spMkLst>
            <pc:docMk/>
            <pc:sldMk cId="4082673337" sldId="257"/>
            <ac:spMk id="21" creationId="{DB17E863-922E-4C26-BD64-E8FD41D28661}"/>
          </ac:spMkLst>
        </pc:spChg>
        <pc:spChg chg="add">
          <ac:chgData name="최 두경" userId="4ecab97a307e42ba" providerId="Windows Live" clId="Web-{F2306BCB-4515-4599-804D-792401B66F36}" dt="2024-05-13T05:50:14.449" v="144"/>
          <ac:spMkLst>
            <pc:docMk/>
            <pc:sldMk cId="4082673337" sldId="257"/>
            <ac:spMk id="26" creationId="{DAF1966E-FD40-4A4A-B61B-C4DF7FA05F06}"/>
          </ac:spMkLst>
        </pc:spChg>
        <pc:spChg chg="add">
          <ac:chgData name="최 두경" userId="4ecab97a307e42ba" providerId="Windows Live" clId="Web-{F2306BCB-4515-4599-804D-792401B66F36}" dt="2024-05-13T05:50:14.449" v="144"/>
          <ac:spMkLst>
            <pc:docMk/>
            <pc:sldMk cId="4082673337" sldId="257"/>
            <ac:spMk id="28" creationId="{047BFA19-D45E-416B-A404-7AF2F3F27017}"/>
          </ac:spMkLst>
        </pc:spChg>
        <pc:spChg chg="add">
          <ac:chgData name="최 두경" userId="4ecab97a307e42ba" providerId="Windows Live" clId="Web-{F2306BCB-4515-4599-804D-792401B66F36}" dt="2024-05-13T05:50:14.449" v="144"/>
          <ac:spMkLst>
            <pc:docMk/>
            <pc:sldMk cId="4082673337" sldId="257"/>
            <ac:spMk id="30" creationId="{8E0105E7-23DB-4CF2-8258-FF47C7620F6E}"/>
          </ac:spMkLst>
        </pc:spChg>
        <pc:spChg chg="add">
          <ac:chgData name="최 두경" userId="4ecab97a307e42ba" providerId="Windows Live" clId="Web-{F2306BCB-4515-4599-804D-792401B66F36}" dt="2024-05-13T05:50:14.449" v="144"/>
          <ac:spMkLst>
            <pc:docMk/>
            <pc:sldMk cId="4082673337" sldId="257"/>
            <ac:spMk id="32" creationId="{074B4F7D-14B2-478B-8BF5-01E4E0C5D263}"/>
          </ac:spMkLst>
        </pc:spChg>
      </pc:sldChg>
      <pc:sldChg chg="addSp delSp modSp">
        <pc:chgData name="최 두경" userId="4ecab97a307e42ba" providerId="Windows Live" clId="Web-{F2306BCB-4515-4599-804D-792401B66F36}" dt="2024-05-13T05:46:28.741" v="93" actId="20577"/>
        <pc:sldMkLst>
          <pc:docMk/>
          <pc:sldMk cId="1961717281" sldId="258"/>
        </pc:sldMkLst>
        <pc:spChg chg="mod">
          <ac:chgData name="최 두경" userId="4ecab97a307e42ba" providerId="Windows Live" clId="Web-{F2306BCB-4515-4599-804D-792401B66F36}" dt="2024-05-13T05:46:28.741" v="93" actId="20577"/>
          <ac:spMkLst>
            <pc:docMk/>
            <pc:sldMk cId="1961717281" sldId="258"/>
            <ac:spMk id="2" creationId="{7BA653B2-5F8C-3560-CB2A-3B9A76EC5DBA}"/>
          </ac:spMkLst>
        </pc:spChg>
        <pc:spChg chg="add del">
          <ac:chgData name="최 두경" userId="4ecab97a307e42ba" providerId="Windows Live" clId="Web-{F2306BCB-4515-4599-804D-792401B66F36}" dt="2024-05-13T05:45:39.162" v="77"/>
          <ac:spMkLst>
            <pc:docMk/>
            <pc:sldMk cId="1961717281" sldId="258"/>
            <ac:spMk id="10" creationId="{665DBBEF-238B-476B-96AB-8AAC3224ECEA}"/>
          </ac:spMkLst>
        </pc:spChg>
        <pc:spChg chg="add del">
          <ac:chgData name="최 두경" userId="4ecab97a307e42ba" providerId="Windows Live" clId="Web-{F2306BCB-4515-4599-804D-792401B66F36}" dt="2024-05-13T05:45:39.162" v="77"/>
          <ac:spMkLst>
            <pc:docMk/>
            <pc:sldMk cId="1961717281" sldId="258"/>
            <ac:spMk id="12" creationId="{3FCFB1DE-0B7E-48CC-BA90-B2AB0889F9D6}"/>
          </ac:spMkLst>
        </pc:spChg>
        <pc:spChg chg="add del">
          <ac:chgData name="최 두경" userId="4ecab97a307e42ba" providerId="Windows Live" clId="Web-{F2306BCB-4515-4599-804D-792401B66F36}" dt="2024-05-13T05:45:43.756" v="78"/>
          <ac:spMkLst>
            <pc:docMk/>
            <pc:sldMk cId="1961717281" sldId="258"/>
            <ac:spMk id="16" creationId="{C1EDEDC0-0CED-4241-6F85-C0F047426B39}"/>
          </ac:spMkLst>
        </pc:spChg>
        <pc:spChg chg="add del">
          <ac:chgData name="최 두경" userId="4ecab97a307e42ba" providerId="Windows Live" clId="Web-{F2306BCB-4515-4599-804D-792401B66F36}" dt="2024-05-13T05:45:39.146" v="76"/>
          <ac:spMkLst>
            <pc:docMk/>
            <pc:sldMk cId="1961717281" sldId="258"/>
            <ac:spMk id="17" creationId="{47942995-B07F-4636-9A06-C6A104B260A8}"/>
          </ac:spMkLst>
        </pc:spChg>
        <pc:spChg chg="add">
          <ac:chgData name="최 두경" userId="4ecab97a307e42ba" providerId="Windows Live" clId="Web-{F2306BCB-4515-4599-804D-792401B66F36}" dt="2024-05-13T05:45:39.162" v="77"/>
          <ac:spMkLst>
            <pc:docMk/>
            <pc:sldMk cId="1961717281" sldId="258"/>
            <ac:spMk id="21" creationId="{57F6BDD4-E066-4008-8011-6CC31AEB4556}"/>
          </ac:spMkLst>
        </pc:spChg>
        <pc:spChg chg="add">
          <ac:chgData name="최 두경" userId="4ecab97a307e42ba" providerId="Windows Live" clId="Web-{F2306BCB-4515-4599-804D-792401B66F36}" dt="2024-05-13T05:45:39.162" v="77"/>
          <ac:spMkLst>
            <pc:docMk/>
            <pc:sldMk cId="1961717281" sldId="258"/>
            <ac:spMk id="23" creationId="{2711A8FB-68FC-45FC-B01E-38F809E2D439}"/>
          </ac:spMkLst>
        </pc:spChg>
        <pc:spChg chg="add del">
          <ac:chgData name="최 두경" userId="4ecab97a307e42ba" providerId="Windows Live" clId="Web-{F2306BCB-4515-4599-804D-792401B66F36}" dt="2024-05-13T05:45:39.146" v="76"/>
          <ac:spMkLst>
            <pc:docMk/>
            <pc:sldMk cId="1961717281" sldId="258"/>
            <ac:spMk id="24" creationId="{B81933D1-5615-42C7-9C0B-4EB7105CCE2D}"/>
          </ac:spMkLst>
        </pc:spChg>
        <pc:spChg chg="add del">
          <ac:chgData name="최 두경" userId="4ecab97a307e42ba" providerId="Windows Live" clId="Web-{F2306BCB-4515-4599-804D-792401B66F36}" dt="2024-05-13T05:45:45.194" v="79"/>
          <ac:spMkLst>
            <pc:docMk/>
            <pc:sldMk cId="1961717281" sldId="258"/>
            <ac:spMk id="25" creationId="{2A865FE3-5FC9-4049-87CF-30019C46C0F5}"/>
          </ac:spMkLst>
        </pc:spChg>
        <pc:spChg chg="add del">
          <ac:chgData name="최 두경" userId="4ecab97a307e42ba" providerId="Windows Live" clId="Web-{F2306BCB-4515-4599-804D-792401B66F36}" dt="2024-05-13T05:45:39.146" v="76"/>
          <ac:spMkLst>
            <pc:docMk/>
            <pc:sldMk cId="1961717281" sldId="258"/>
            <ac:spMk id="26" creationId="{19C9EAEA-39D0-4B0E-A0EB-51E7B26740B1}"/>
          </ac:spMkLst>
        </pc:spChg>
        <pc:spChg chg="add">
          <ac:chgData name="최 두경" userId="4ecab97a307e42ba" providerId="Windows Live" clId="Web-{F2306BCB-4515-4599-804D-792401B66F36}" dt="2024-05-13T05:45:39.162" v="77"/>
          <ac:spMkLst>
            <pc:docMk/>
            <pc:sldMk cId="1961717281" sldId="258"/>
            <ac:spMk id="28" creationId="{2C9A9DA9-7DC8-488B-A882-123947B0F3D9}"/>
          </ac:spMkLst>
        </pc:spChg>
        <pc:grpChg chg="add del">
          <ac:chgData name="최 두경" userId="4ecab97a307e42ba" providerId="Windows Live" clId="Web-{F2306BCB-4515-4599-804D-792401B66F36}" dt="2024-05-13T05:45:39.146" v="76"/>
          <ac:grpSpMkLst>
            <pc:docMk/>
            <pc:sldMk cId="1961717281" sldId="258"/>
            <ac:grpSpMk id="19" creationId="{032D8612-31EB-44CF-A1D0-14FD4C705424}"/>
          </ac:grpSpMkLst>
        </pc:grpChg>
        <pc:picChg chg="mod">
          <ac:chgData name="최 두경" userId="4ecab97a307e42ba" providerId="Windows Live" clId="Web-{F2306BCB-4515-4599-804D-792401B66F36}" dt="2024-05-13T05:45:39.162" v="77"/>
          <ac:picMkLst>
            <pc:docMk/>
            <pc:sldMk cId="1961717281" sldId="258"/>
            <ac:picMk id="5" creationId="{9E13729C-C420-D545-2EC6-F14D38846D21}"/>
          </ac:picMkLst>
        </pc:picChg>
      </pc:sldChg>
      <pc:sldChg chg="addSp delSp modSp">
        <pc:chgData name="최 두경" userId="4ecab97a307e42ba" providerId="Windows Live" clId="Web-{F2306BCB-4515-4599-804D-792401B66F36}" dt="2024-05-13T05:50:06.199" v="143"/>
        <pc:sldMkLst>
          <pc:docMk/>
          <pc:sldMk cId="908183995" sldId="259"/>
        </pc:sldMkLst>
        <pc:spChg chg="mod">
          <ac:chgData name="최 두경" userId="4ecab97a307e42ba" providerId="Windows Live" clId="Web-{F2306BCB-4515-4599-804D-792401B66F36}" dt="2024-05-13T05:50:06.199" v="143"/>
          <ac:spMkLst>
            <pc:docMk/>
            <pc:sldMk cId="908183995" sldId="259"/>
            <ac:spMk id="2" creationId="{7BA653B2-5F8C-3560-CB2A-3B9A76EC5DBA}"/>
          </ac:spMkLst>
        </pc:spChg>
        <pc:spChg chg="mod">
          <ac:chgData name="최 두경" userId="4ecab97a307e42ba" providerId="Windows Live" clId="Web-{F2306BCB-4515-4599-804D-792401B66F36}" dt="2024-05-13T05:50:06.199" v="143"/>
          <ac:spMkLst>
            <pc:docMk/>
            <pc:sldMk cId="908183995" sldId="259"/>
            <ac:spMk id="4" creationId="{AC59E13A-E74C-49F2-F9A3-88A62187B849}"/>
          </ac:spMkLst>
        </pc:spChg>
        <pc:spChg chg="del">
          <ac:chgData name="최 두경" userId="4ecab97a307e42ba" providerId="Windows Live" clId="Web-{F2306BCB-4515-4599-804D-792401B66F36}" dt="2024-05-13T05:50:06.199" v="143"/>
          <ac:spMkLst>
            <pc:docMk/>
            <pc:sldMk cId="908183995" sldId="259"/>
            <ac:spMk id="25" creationId="{100EDD19-6802-4EC3-95CE-CFFAB042CFD6}"/>
          </ac:spMkLst>
        </pc:spChg>
        <pc:spChg chg="del">
          <ac:chgData name="최 두경" userId="4ecab97a307e42ba" providerId="Windows Live" clId="Web-{F2306BCB-4515-4599-804D-792401B66F36}" dt="2024-05-13T05:50:06.199" v="143"/>
          <ac:spMkLst>
            <pc:docMk/>
            <pc:sldMk cId="908183995" sldId="259"/>
            <ac:spMk id="27" creationId="{DB17E863-922E-4C26-BD64-E8FD41D28661}"/>
          </ac:spMkLst>
        </pc:spChg>
        <pc:spChg chg="add">
          <ac:chgData name="최 두경" userId="4ecab97a307e42ba" providerId="Windows Live" clId="Web-{F2306BCB-4515-4599-804D-792401B66F36}" dt="2024-05-13T05:50:06.199" v="143"/>
          <ac:spMkLst>
            <pc:docMk/>
            <pc:sldMk cId="908183995" sldId="259"/>
            <ac:spMk id="32" creationId="{DAF1966E-FD40-4A4A-B61B-C4DF7FA05F06}"/>
          </ac:spMkLst>
        </pc:spChg>
        <pc:spChg chg="add">
          <ac:chgData name="최 두경" userId="4ecab97a307e42ba" providerId="Windows Live" clId="Web-{F2306BCB-4515-4599-804D-792401B66F36}" dt="2024-05-13T05:50:06.199" v="143"/>
          <ac:spMkLst>
            <pc:docMk/>
            <pc:sldMk cId="908183995" sldId="259"/>
            <ac:spMk id="34" creationId="{047BFA19-D45E-416B-A404-7AF2F3F27017}"/>
          </ac:spMkLst>
        </pc:spChg>
        <pc:spChg chg="add">
          <ac:chgData name="최 두경" userId="4ecab97a307e42ba" providerId="Windows Live" clId="Web-{F2306BCB-4515-4599-804D-792401B66F36}" dt="2024-05-13T05:50:06.199" v="143"/>
          <ac:spMkLst>
            <pc:docMk/>
            <pc:sldMk cId="908183995" sldId="259"/>
            <ac:spMk id="36" creationId="{8E0105E7-23DB-4CF2-8258-FF47C7620F6E}"/>
          </ac:spMkLst>
        </pc:spChg>
        <pc:spChg chg="add">
          <ac:chgData name="최 두경" userId="4ecab97a307e42ba" providerId="Windows Live" clId="Web-{F2306BCB-4515-4599-804D-792401B66F36}" dt="2024-05-13T05:50:06.199" v="143"/>
          <ac:spMkLst>
            <pc:docMk/>
            <pc:sldMk cId="908183995" sldId="259"/>
            <ac:spMk id="38" creationId="{074B4F7D-14B2-478B-8BF5-01E4E0C5D263}"/>
          </ac:spMkLst>
        </pc:spChg>
      </pc:sldChg>
      <pc:sldChg chg="addSp delSp modSp">
        <pc:chgData name="최 두경" userId="4ecab97a307e42ba" providerId="Windows Live" clId="Web-{F2306BCB-4515-4599-804D-792401B66F36}" dt="2024-05-13T06:22:05.383" v="198" actId="20577"/>
        <pc:sldMkLst>
          <pc:docMk/>
          <pc:sldMk cId="492804701" sldId="260"/>
        </pc:sldMkLst>
        <pc:spChg chg="mod">
          <ac:chgData name="최 두경" userId="4ecab97a307e42ba" providerId="Windows Live" clId="Web-{F2306BCB-4515-4599-804D-792401B66F36}" dt="2024-05-13T06:21:09.459" v="178"/>
          <ac:spMkLst>
            <pc:docMk/>
            <pc:sldMk cId="492804701" sldId="260"/>
            <ac:spMk id="2" creationId="{104B634F-C23D-817E-6CB8-074F789C289B}"/>
          </ac:spMkLst>
        </pc:spChg>
        <pc:spChg chg="mod">
          <ac:chgData name="최 두경" userId="4ecab97a307e42ba" providerId="Windows Live" clId="Web-{F2306BCB-4515-4599-804D-792401B66F36}" dt="2024-05-13T06:22:05.383" v="198" actId="20577"/>
          <ac:spMkLst>
            <pc:docMk/>
            <pc:sldMk cId="492804701" sldId="260"/>
            <ac:spMk id="3" creationId="{FAFCE53B-5E9C-460A-195E-4F19980DC9D9}"/>
          </ac:spMkLst>
        </pc:spChg>
        <pc:spChg chg="del">
          <ac:chgData name="최 두경" userId="4ecab97a307e42ba" providerId="Windows Live" clId="Web-{F2306BCB-4515-4599-804D-792401B66F36}" dt="2024-05-13T06:21:09.459" v="178"/>
          <ac:spMkLst>
            <pc:docMk/>
            <pc:sldMk cId="492804701" sldId="260"/>
            <ac:spMk id="15" creationId="{100EDD19-6802-4EC3-95CE-CFFAB042CFD6}"/>
          </ac:spMkLst>
        </pc:spChg>
        <pc:spChg chg="del">
          <ac:chgData name="최 두경" userId="4ecab97a307e42ba" providerId="Windows Live" clId="Web-{F2306BCB-4515-4599-804D-792401B66F36}" dt="2024-05-13T06:21:09.459" v="178"/>
          <ac:spMkLst>
            <pc:docMk/>
            <pc:sldMk cId="492804701" sldId="260"/>
            <ac:spMk id="17" creationId="{DB17E863-922E-4C26-BD64-E8FD41D28661}"/>
          </ac:spMkLst>
        </pc:spChg>
        <pc:spChg chg="add">
          <ac:chgData name="최 두경" userId="4ecab97a307e42ba" providerId="Windows Live" clId="Web-{F2306BCB-4515-4599-804D-792401B66F36}" dt="2024-05-13T06:21:09.459" v="178"/>
          <ac:spMkLst>
            <pc:docMk/>
            <pc:sldMk cId="492804701" sldId="260"/>
            <ac:spMk id="22" creationId="{DAF1966E-FD40-4A4A-B61B-C4DF7FA05F06}"/>
          </ac:spMkLst>
        </pc:spChg>
        <pc:spChg chg="add">
          <ac:chgData name="최 두경" userId="4ecab97a307e42ba" providerId="Windows Live" clId="Web-{F2306BCB-4515-4599-804D-792401B66F36}" dt="2024-05-13T06:21:09.459" v="178"/>
          <ac:spMkLst>
            <pc:docMk/>
            <pc:sldMk cId="492804701" sldId="260"/>
            <ac:spMk id="24" creationId="{047BFA19-D45E-416B-A404-7AF2F3F27017}"/>
          </ac:spMkLst>
        </pc:spChg>
        <pc:spChg chg="add">
          <ac:chgData name="최 두경" userId="4ecab97a307e42ba" providerId="Windows Live" clId="Web-{F2306BCB-4515-4599-804D-792401B66F36}" dt="2024-05-13T06:21:09.459" v="178"/>
          <ac:spMkLst>
            <pc:docMk/>
            <pc:sldMk cId="492804701" sldId="260"/>
            <ac:spMk id="26" creationId="{8E0105E7-23DB-4CF2-8258-FF47C7620F6E}"/>
          </ac:spMkLst>
        </pc:spChg>
        <pc:spChg chg="add">
          <ac:chgData name="최 두경" userId="4ecab97a307e42ba" providerId="Windows Live" clId="Web-{F2306BCB-4515-4599-804D-792401B66F36}" dt="2024-05-13T06:21:09.459" v="178"/>
          <ac:spMkLst>
            <pc:docMk/>
            <pc:sldMk cId="492804701" sldId="260"/>
            <ac:spMk id="28" creationId="{074B4F7D-14B2-478B-8BF5-01E4E0C5D263}"/>
          </ac:spMkLst>
        </pc:spChg>
      </pc:sldChg>
      <pc:sldChg chg="addSp delSp modSp">
        <pc:chgData name="최 두경" userId="4ecab97a307e42ba" providerId="Windows Live" clId="Web-{F2306BCB-4515-4599-804D-792401B66F36}" dt="2024-05-13T06:21:55.242" v="195" actId="20577"/>
        <pc:sldMkLst>
          <pc:docMk/>
          <pc:sldMk cId="3779625130" sldId="261"/>
        </pc:sldMkLst>
        <pc:spChg chg="mod">
          <ac:chgData name="최 두경" userId="4ecab97a307e42ba" providerId="Windows Live" clId="Web-{F2306BCB-4515-4599-804D-792401B66F36}" dt="2024-05-13T06:21:38.882" v="189"/>
          <ac:spMkLst>
            <pc:docMk/>
            <pc:sldMk cId="3779625130" sldId="261"/>
            <ac:spMk id="2" creationId="{89604F2B-4CC9-C4D6-6626-5D30FE37C40E}"/>
          </ac:spMkLst>
        </pc:spChg>
        <pc:spChg chg="mod">
          <ac:chgData name="최 두경" userId="4ecab97a307e42ba" providerId="Windows Live" clId="Web-{F2306BCB-4515-4599-804D-792401B66F36}" dt="2024-05-13T06:21:55.242" v="195" actId="20577"/>
          <ac:spMkLst>
            <pc:docMk/>
            <pc:sldMk cId="3779625130" sldId="261"/>
            <ac:spMk id="3" creationId="{D969D08E-FFE3-999B-B9FE-19AF3F895285}"/>
          </ac:spMkLst>
        </pc:spChg>
        <pc:spChg chg="del">
          <ac:chgData name="최 두경" userId="4ecab97a307e42ba" providerId="Windows Live" clId="Web-{F2306BCB-4515-4599-804D-792401B66F36}" dt="2024-05-13T06:21:38.882" v="189"/>
          <ac:spMkLst>
            <pc:docMk/>
            <pc:sldMk cId="3779625130" sldId="261"/>
            <ac:spMk id="8" creationId="{100EDD19-6802-4EC3-95CE-CFFAB042CFD6}"/>
          </ac:spMkLst>
        </pc:spChg>
        <pc:spChg chg="del">
          <ac:chgData name="최 두경" userId="4ecab97a307e42ba" providerId="Windows Live" clId="Web-{F2306BCB-4515-4599-804D-792401B66F36}" dt="2024-05-13T06:21:38.882" v="189"/>
          <ac:spMkLst>
            <pc:docMk/>
            <pc:sldMk cId="3779625130" sldId="261"/>
            <ac:spMk id="10" creationId="{DB17E863-922E-4C26-BD64-E8FD41D28661}"/>
          </ac:spMkLst>
        </pc:spChg>
        <pc:spChg chg="add">
          <ac:chgData name="최 두경" userId="4ecab97a307e42ba" providerId="Windows Live" clId="Web-{F2306BCB-4515-4599-804D-792401B66F36}" dt="2024-05-13T06:21:38.882" v="189"/>
          <ac:spMkLst>
            <pc:docMk/>
            <pc:sldMk cId="3779625130" sldId="261"/>
            <ac:spMk id="15" creationId="{DAF1966E-FD40-4A4A-B61B-C4DF7FA05F06}"/>
          </ac:spMkLst>
        </pc:spChg>
        <pc:spChg chg="add">
          <ac:chgData name="최 두경" userId="4ecab97a307e42ba" providerId="Windows Live" clId="Web-{F2306BCB-4515-4599-804D-792401B66F36}" dt="2024-05-13T06:21:38.882" v="189"/>
          <ac:spMkLst>
            <pc:docMk/>
            <pc:sldMk cId="3779625130" sldId="261"/>
            <ac:spMk id="17" creationId="{047BFA19-D45E-416B-A404-7AF2F3F27017}"/>
          </ac:spMkLst>
        </pc:spChg>
        <pc:spChg chg="add">
          <ac:chgData name="최 두경" userId="4ecab97a307e42ba" providerId="Windows Live" clId="Web-{F2306BCB-4515-4599-804D-792401B66F36}" dt="2024-05-13T06:21:38.882" v="189"/>
          <ac:spMkLst>
            <pc:docMk/>
            <pc:sldMk cId="3779625130" sldId="261"/>
            <ac:spMk id="19" creationId="{8E0105E7-23DB-4CF2-8258-FF47C7620F6E}"/>
          </ac:spMkLst>
        </pc:spChg>
        <pc:spChg chg="add">
          <ac:chgData name="최 두경" userId="4ecab97a307e42ba" providerId="Windows Live" clId="Web-{F2306BCB-4515-4599-804D-792401B66F36}" dt="2024-05-13T06:21:38.882" v="189"/>
          <ac:spMkLst>
            <pc:docMk/>
            <pc:sldMk cId="3779625130" sldId="261"/>
            <ac:spMk id="21" creationId="{074B4F7D-14B2-478B-8BF5-01E4E0C5D263}"/>
          </ac:spMkLst>
        </pc:spChg>
      </pc:sldChg>
      <pc:sldChg chg="addSp delSp modSp">
        <pc:chgData name="최 두경" userId="4ecab97a307e42ba" providerId="Windows Live" clId="Web-{F2306BCB-4515-4599-804D-792401B66F36}" dt="2024-05-13T06:26:23.252" v="251" actId="20577"/>
        <pc:sldMkLst>
          <pc:docMk/>
          <pc:sldMk cId="1509272686" sldId="262"/>
        </pc:sldMkLst>
        <pc:spChg chg="mod">
          <ac:chgData name="최 두경" userId="4ecab97a307e42ba" providerId="Windows Live" clId="Web-{F2306BCB-4515-4599-804D-792401B66F36}" dt="2024-05-13T06:26:23.252" v="251" actId="20577"/>
          <ac:spMkLst>
            <pc:docMk/>
            <pc:sldMk cId="1509272686" sldId="262"/>
            <ac:spMk id="2" creationId="{0071067C-C5A6-B7ED-BEFD-B7FB2FA1F831}"/>
          </ac:spMkLst>
        </pc:spChg>
        <pc:spChg chg="add del">
          <ac:chgData name="최 두경" userId="4ecab97a307e42ba" providerId="Windows Live" clId="Web-{F2306BCB-4515-4599-804D-792401B66F36}" dt="2024-05-13T06:22:33.962" v="201"/>
          <ac:spMkLst>
            <pc:docMk/>
            <pc:sldMk cId="1509272686" sldId="262"/>
            <ac:spMk id="10" creationId="{665DBBEF-238B-476B-96AB-8AAC3224ECEA}"/>
          </ac:spMkLst>
        </pc:spChg>
        <pc:spChg chg="add del">
          <ac:chgData name="최 두경" userId="4ecab97a307e42ba" providerId="Windows Live" clId="Web-{F2306BCB-4515-4599-804D-792401B66F36}" dt="2024-05-13T06:22:33.962" v="201"/>
          <ac:spMkLst>
            <pc:docMk/>
            <pc:sldMk cId="1509272686" sldId="262"/>
            <ac:spMk id="12" creationId="{3FCFB1DE-0B7E-48CC-BA90-B2AB0889F9D6}"/>
          </ac:spMkLst>
        </pc:spChg>
        <pc:spChg chg="add del">
          <ac:chgData name="최 두경" userId="4ecab97a307e42ba" providerId="Windows Live" clId="Web-{F2306BCB-4515-4599-804D-792401B66F36}" dt="2024-05-13T06:22:33.946" v="200"/>
          <ac:spMkLst>
            <pc:docMk/>
            <pc:sldMk cId="1509272686" sldId="262"/>
            <ac:spMk id="16" creationId="{5ECA1220-BF2C-0B04-982A-4EE2F70F11C9}"/>
          </ac:spMkLst>
        </pc:spChg>
        <pc:spChg chg="add del">
          <ac:chgData name="최 두경" userId="4ecab97a307e42ba" providerId="Windows Live" clId="Web-{F2306BCB-4515-4599-804D-792401B66F36}" dt="2024-05-13T06:22:33.946" v="200"/>
          <ac:spMkLst>
            <pc:docMk/>
            <pc:sldMk cId="1509272686" sldId="262"/>
            <ac:spMk id="19" creationId="{0B9EE3F3-89B7-43C3-8651-C4C96830993D}"/>
          </ac:spMkLst>
        </pc:spChg>
        <pc:spChg chg="add del">
          <ac:chgData name="최 두경" userId="4ecab97a307e42ba" providerId="Windows Live" clId="Web-{F2306BCB-4515-4599-804D-792401B66F36}" dt="2024-05-13T06:22:33.946" v="200"/>
          <ac:spMkLst>
            <pc:docMk/>
            <pc:sldMk cId="1509272686" sldId="262"/>
            <ac:spMk id="21" creationId="{33AE4636-AEEC-45D6-84D4-7AC2DA48ECF8}"/>
          </ac:spMkLst>
        </pc:spChg>
        <pc:spChg chg="add del">
          <ac:chgData name="최 두경" userId="4ecab97a307e42ba" providerId="Windows Live" clId="Web-{F2306BCB-4515-4599-804D-792401B66F36}" dt="2024-05-13T06:22:33.946" v="200"/>
          <ac:spMkLst>
            <pc:docMk/>
            <pc:sldMk cId="1509272686" sldId="262"/>
            <ac:spMk id="23" creationId="{8D9CE0F4-2EB2-4F1F-8AAC-DB3571D9FE10}"/>
          </ac:spMkLst>
        </pc:spChg>
        <pc:spChg chg="add">
          <ac:chgData name="최 두경" userId="4ecab97a307e42ba" providerId="Windows Live" clId="Web-{F2306BCB-4515-4599-804D-792401B66F36}" dt="2024-05-13T06:22:33.962" v="201"/>
          <ac:spMkLst>
            <pc:docMk/>
            <pc:sldMk cId="1509272686" sldId="262"/>
            <ac:spMk id="25" creationId="{768EB4DD-3704-43AD-92B3-C4E0C6EA92CB}"/>
          </ac:spMkLst>
        </pc:spChg>
        <pc:spChg chg="add">
          <ac:chgData name="최 두경" userId="4ecab97a307e42ba" providerId="Windows Live" clId="Web-{F2306BCB-4515-4599-804D-792401B66F36}" dt="2024-05-13T06:22:33.962" v="201"/>
          <ac:spMkLst>
            <pc:docMk/>
            <pc:sldMk cId="1509272686" sldId="262"/>
            <ac:spMk id="26" creationId="{84ECDE7A-6944-466D-8FFE-149A29BA6BAE}"/>
          </ac:spMkLst>
        </pc:spChg>
        <pc:spChg chg="add">
          <ac:chgData name="최 두경" userId="4ecab97a307e42ba" providerId="Windows Live" clId="Web-{F2306BCB-4515-4599-804D-792401B66F36}" dt="2024-05-13T06:22:33.962" v="201"/>
          <ac:spMkLst>
            <pc:docMk/>
            <pc:sldMk cId="1509272686" sldId="262"/>
            <ac:spMk id="27" creationId="{B3420082-9415-44EC-802E-C77D71D59C57}"/>
          </ac:spMkLst>
        </pc:spChg>
        <pc:spChg chg="add">
          <ac:chgData name="최 두경" userId="4ecab97a307e42ba" providerId="Windows Live" clId="Web-{F2306BCB-4515-4599-804D-792401B66F36}" dt="2024-05-13T06:22:33.962" v="201"/>
          <ac:spMkLst>
            <pc:docMk/>
            <pc:sldMk cId="1509272686" sldId="262"/>
            <ac:spMk id="28" creationId="{55A52C45-1FCB-4636-A80F-2849B8226C01}"/>
          </ac:spMkLst>
        </pc:spChg>
        <pc:spChg chg="add del">
          <ac:chgData name="최 두경" userId="4ecab97a307e42ba" providerId="Windows Live" clId="Web-{F2306BCB-4515-4599-804D-792401B66F36}" dt="2024-05-13T06:22:37.822" v="203"/>
          <ac:spMkLst>
            <pc:docMk/>
            <pc:sldMk cId="1509272686" sldId="262"/>
            <ac:spMk id="29" creationId="{55AD01FB-01A9-037F-4149-D48A48AE8AD3}"/>
          </ac:spMkLst>
        </pc:spChg>
        <pc:picChg chg="add mod ord">
          <ac:chgData name="최 두경" userId="4ecab97a307e42ba" providerId="Windows Live" clId="Web-{F2306BCB-4515-4599-804D-792401B66F36}" dt="2024-05-13T06:23:02.026" v="210" actId="1076"/>
          <ac:picMkLst>
            <pc:docMk/>
            <pc:sldMk cId="1509272686" sldId="262"/>
            <ac:picMk id="3" creationId="{D7BDD39E-DF0A-4BD7-DE35-4EA36A030F37}"/>
          </ac:picMkLst>
        </pc:picChg>
        <pc:picChg chg="del mod">
          <ac:chgData name="최 두경" userId="4ecab97a307e42ba" providerId="Windows Live" clId="Web-{F2306BCB-4515-4599-804D-792401B66F36}" dt="2024-05-13T06:22:36.290" v="202"/>
          <ac:picMkLst>
            <pc:docMk/>
            <pc:sldMk cId="1509272686" sldId="262"/>
            <ac:picMk id="5" creationId="{B4C34E69-3B85-6153-CD87-159460EFEEDC}"/>
          </ac:picMkLst>
        </pc:picChg>
      </pc:sldChg>
      <pc:sldChg chg="addSp delSp modSp">
        <pc:chgData name="최 두경" userId="4ecab97a307e42ba" providerId="Windows Live" clId="Web-{F2306BCB-4515-4599-804D-792401B66F36}" dt="2024-05-13T06:26:26.549" v="252" actId="20577"/>
        <pc:sldMkLst>
          <pc:docMk/>
          <pc:sldMk cId="4074416840" sldId="263"/>
        </pc:sldMkLst>
        <pc:spChg chg="mod">
          <ac:chgData name="최 두경" userId="4ecab97a307e42ba" providerId="Windows Live" clId="Web-{F2306BCB-4515-4599-804D-792401B66F36}" dt="2024-05-13T06:26:26.549" v="252" actId="20577"/>
          <ac:spMkLst>
            <pc:docMk/>
            <pc:sldMk cId="4074416840" sldId="263"/>
            <ac:spMk id="2" creationId="{3D40BA94-798F-F9EA-4CD0-F68568B1F7A3}"/>
          </ac:spMkLst>
        </pc:spChg>
        <pc:spChg chg="mod">
          <ac:chgData name="최 두경" userId="4ecab97a307e42ba" providerId="Windows Live" clId="Web-{F2306BCB-4515-4599-804D-792401B66F36}" dt="2024-05-13T06:24:17.075" v="237" actId="20577"/>
          <ac:spMkLst>
            <pc:docMk/>
            <pc:sldMk cId="4074416840" sldId="263"/>
            <ac:spMk id="3" creationId="{00000000-0000-0000-0000-000000000000}"/>
          </ac:spMkLst>
        </pc:spChg>
        <pc:spChg chg="del">
          <ac:chgData name="최 두경" userId="4ecab97a307e42ba" providerId="Windows Live" clId="Web-{F2306BCB-4515-4599-804D-792401B66F36}" dt="2024-05-13T06:23:07.323" v="211"/>
          <ac:spMkLst>
            <pc:docMk/>
            <pc:sldMk cId="4074416840" sldId="263"/>
            <ac:spMk id="8" creationId="{100EDD19-6802-4EC3-95CE-CFFAB042CFD6}"/>
          </ac:spMkLst>
        </pc:spChg>
        <pc:spChg chg="del">
          <ac:chgData name="최 두경" userId="4ecab97a307e42ba" providerId="Windows Live" clId="Web-{F2306BCB-4515-4599-804D-792401B66F36}" dt="2024-05-13T06:23:07.323" v="211"/>
          <ac:spMkLst>
            <pc:docMk/>
            <pc:sldMk cId="4074416840" sldId="263"/>
            <ac:spMk id="10" creationId="{DB17E863-922E-4C26-BD64-E8FD41D28661}"/>
          </ac:spMkLst>
        </pc:spChg>
        <pc:spChg chg="add">
          <ac:chgData name="최 두경" userId="4ecab97a307e42ba" providerId="Windows Live" clId="Web-{F2306BCB-4515-4599-804D-792401B66F36}" dt="2024-05-13T06:23:07.323" v="211"/>
          <ac:spMkLst>
            <pc:docMk/>
            <pc:sldMk cId="4074416840" sldId="263"/>
            <ac:spMk id="15" creationId="{DAF1966E-FD40-4A4A-B61B-C4DF7FA05F06}"/>
          </ac:spMkLst>
        </pc:spChg>
        <pc:spChg chg="add">
          <ac:chgData name="최 두경" userId="4ecab97a307e42ba" providerId="Windows Live" clId="Web-{F2306BCB-4515-4599-804D-792401B66F36}" dt="2024-05-13T06:23:07.323" v="211"/>
          <ac:spMkLst>
            <pc:docMk/>
            <pc:sldMk cId="4074416840" sldId="263"/>
            <ac:spMk id="17" creationId="{047BFA19-D45E-416B-A404-7AF2F3F27017}"/>
          </ac:spMkLst>
        </pc:spChg>
        <pc:spChg chg="add">
          <ac:chgData name="최 두경" userId="4ecab97a307e42ba" providerId="Windows Live" clId="Web-{F2306BCB-4515-4599-804D-792401B66F36}" dt="2024-05-13T06:23:07.323" v="211"/>
          <ac:spMkLst>
            <pc:docMk/>
            <pc:sldMk cId="4074416840" sldId="263"/>
            <ac:spMk id="19" creationId="{8E0105E7-23DB-4CF2-8258-FF47C7620F6E}"/>
          </ac:spMkLst>
        </pc:spChg>
        <pc:spChg chg="add">
          <ac:chgData name="최 두경" userId="4ecab97a307e42ba" providerId="Windows Live" clId="Web-{F2306BCB-4515-4599-804D-792401B66F36}" dt="2024-05-13T06:23:07.323" v="211"/>
          <ac:spMkLst>
            <pc:docMk/>
            <pc:sldMk cId="4074416840" sldId="263"/>
            <ac:spMk id="21" creationId="{074B4F7D-14B2-478B-8BF5-01E4E0C5D263}"/>
          </ac:spMkLst>
        </pc:spChg>
      </pc:sldChg>
      <pc:sldChg chg="addSp delSp modSp">
        <pc:chgData name="최 두경" userId="4ecab97a307e42ba" providerId="Windows Live" clId="Web-{F2306BCB-4515-4599-804D-792401B66F36}" dt="2024-05-13T06:26:39.940" v="253" actId="20577"/>
        <pc:sldMkLst>
          <pc:docMk/>
          <pc:sldMk cId="1073771981" sldId="264"/>
        </pc:sldMkLst>
        <pc:spChg chg="mod">
          <ac:chgData name="최 두경" userId="4ecab97a307e42ba" providerId="Windows Live" clId="Web-{F2306BCB-4515-4599-804D-792401B66F36}" dt="2024-05-13T06:26:39.940" v="253" actId="20577"/>
          <ac:spMkLst>
            <pc:docMk/>
            <pc:sldMk cId="1073771981" sldId="264"/>
            <ac:spMk id="2" creationId="{3D40BA94-798F-F9EA-4CD0-F68568B1F7A3}"/>
          </ac:spMkLst>
        </pc:spChg>
        <pc:spChg chg="mod">
          <ac:chgData name="최 두경" userId="4ecab97a307e42ba" providerId="Windows Live" clId="Web-{F2306BCB-4515-4599-804D-792401B66F36}" dt="2024-05-13T06:24:05.700" v="232" actId="20577"/>
          <ac:spMkLst>
            <pc:docMk/>
            <pc:sldMk cId="1073771981" sldId="264"/>
            <ac:spMk id="3" creationId="{00000000-0000-0000-0000-000000000000}"/>
          </ac:spMkLst>
        </pc:spChg>
        <pc:spChg chg="del">
          <ac:chgData name="최 두경" userId="4ecab97a307e42ba" providerId="Windows Live" clId="Web-{F2306BCB-4515-4599-804D-792401B66F36}" dt="2024-05-13T06:23:34.199" v="220"/>
          <ac:spMkLst>
            <pc:docMk/>
            <pc:sldMk cId="1073771981" sldId="264"/>
            <ac:spMk id="8" creationId="{100EDD19-6802-4EC3-95CE-CFFAB042CFD6}"/>
          </ac:spMkLst>
        </pc:spChg>
        <pc:spChg chg="del">
          <ac:chgData name="최 두경" userId="4ecab97a307e42ba" providerId="Windows Live" clId="Web-{F2306BCB-4515-4599-804D-792401B66F36}" dt="2024-05-13T06:23:34.199" v="220"/>
          <ac:spMkLst>
            <pc:docMk/>
            <pc:sldMk cId="1073771981" sldId="264"/>
            <ac:spMk id="10" creationId="{DB17E863-922E-4C26-BD64-E8FD41D28661}"/>
          </ac:spMkLst>
        </pc:spChg>
        <pc:spChg chg="add">
          <ac:chgData name="최 두경" userId="4ecab97a307e42ba" providerId="Windows Live" clId="Web-{F2306BCB-4515-4599-804D-792401B66F36}" dt="2024-05-13T06:23:34.199" v="220"/>
          <ac:spMkLst>
            <pc:docMk/>
            <pc:sldMk cId="1073771981" sldId="264"/>
            <ac:spMk id="15" creationId="{DAF1966E-FD40-4A4A-B61B-C4DF7FA05F06}"/>
          </ac:spMkLst>
        </pc:spChg>
        <pc:spChg chg="add">
          <ac:chgData name="최 두경" userId="4ecab97a307e42ba" providerId="Windows Live" clId="Web-{F2306BCB-4515-4599-804D-792401B66F36}" dt="2024-05-13T06:23:34.199" v="220"/>
          <ac:spMkLst>
            <pc:docMk/>
            <pc:sldMk cId="1073771981" sldId="264"/>
            <ac:spMk id="17" creationId="{047BFA19-D45E-416B-A404-7AF2F3F27017}"/>
          </ac:spMkLst>
        </pc:spChg>
        <pc:spChg chg="add">
          <ac:chgData name="최 두경" userId="4ecab97a307e42ba" providerId="Windows Live" clId="Web-{F2306BCB-4515-4599-804D-792401B66F36}" dt="2024-05-13T06:23:34.199" v="220"/>
          <ac:spMkLst>
            <pc:docMk/>
            <pc:sldMk cId="1073771981" sldId="264"/>
            <ac:spMk id="19" creationId="{8E0105E7-23DB-4CF2-8258-FF47C7620F6E}"/>
          </ac:spMkLst>
        </pc:spChg>
        <pc:spChg chg="add">
          <ac:chgData name="최 두경" userId="4ecab97a307e42ba" providerId="Windows Live" clId="Web-{F2306BCB-4515-4599-804D-792401B66F36}" dt="2024-05-13T06:23:34.199" v="220"/>
          <ac:spMkLst>
            <pc:docMk/>
            <pc:sldMk cId="1073771981" sldId="264"/>
            <ac:spMk id="21" creationId="{074B4F7D-14B2-478B-8BF5-01E4E0C5D263}"/>
          </ac:spMkLst>
        </pc:spChg>
      </pc:sldChg>
      <pc:sldChg chg="addSp delSp modSp">
        <pc:chgData name="최 두경" userId="4ecab97a307e42ba" providerId="Windows Live" clId="Web-{F2306BCB-4515-4599-804D-792401B66F36}" dt="2024-05-13T06:24:00.059" v="230"/>
        <pc:sldMkLst>
          <pc:docMk/>
          <pc:sldMk cId="2019752994" sldId="265"/>
        </pc:sldMkLst>
        <pc:spChg chg="mod">
          <ac:chgData name="최 두경" userId="4ecab97a307e42ba" providerId="Windows Live" clId="Web-{F2306BCB-4515-4599-804D-792401B66F36}" dt="2024-05-13T06:24:00.059" v="230"/>
          <ac:spMkLst>
            <pc:docMk/>
            <pc:sldMk cId="2019752994" sldId="265"/>
            <ac:spMk id="2" creationId="{C8648112-82D4-FD09-84B3-B6D0AEDF8C6A}"/>
          </ac:spMkLst>
        </pc:spChg>
        <pc:spChg chg="add del">
          <ac:chgData name="최 두경" userId="4ecab97a307e42ba" providerId="Windows Live" clId="Web-{F2306BCB-4515-4599-804D-792401B66F36}" dt="2024-05-13T06:24:00.059" v="230"/>
          <ac:spMkLst>
            <pc:docMk/>
            <pc:sldMk cId="2019752994" sldId="265"/>
            <ac:spMk id="7" creationId="{943CAA20-3569-4189-9E48-239A229A86CA}"/>
          </ac:spMkLst>
        </pc:spChg>
        <pc:spChg chg="add del">
          <ac:chgData name="최 두경" userId="4ecab97a307e42ba" providerId="Windows Live" clId="Web-{F2306BCB-4515-4599-804D-792401B66F36}" dt="2024-05-13T06:24:00.059" v="230"/>
          <ac:spMkLst>
            <pc:docMk/>
            <pc:sldMk cId="2019752994" sldId="265"/>
            <ac:spMk id="9" creationId="{DA542B6D-E775-4832-91DC-2D20F857813A}"/>
          </ac:spMkLst>
        </pc:spChg>
        <pc:spChg chg="add del">
          <ac:chgData name="최 두경" userId="4ecab97a307e42ba" providerId="Windows Live" clId="Web-{F2306BCB-4515-4599-804D-792401B66F36}" dt="2024-05-13T06:24:00.043" v="229"/>
          <ac:spMkLst>
            <pc:docMk/>
            <pc:sldMk cId="2019752994" sldId="265"/>
            <ac:spMk id="14" creationId="{1ACA2EA0-FFD3-42EC-9406-B595015ED96E}"/>
          </ac:spMkLst>
        </pc:spChg>
        <pc:spChg chg="add del">
          <ac:chgData name="최 두경" userId="4ecab97a307e42ba" providerId="Windows Live" clId="Web-{F2306BCB-4515-4599-804D-792401B66F36}" dt="2024-05-13T06:24:00.043" v="229"/>
          <ac:spMkLst>
            <pc:docMk/>
            <pc:sldMk cId="2019752994" sldId="265"/>
            <ac:spMk id="16" creationId="{D5288BCE-665C-472A-8C43-664BCFA31E43}"/>
          </ac:spMkLst>
        </pc:spChg>
        <pc:spChg chg="add del">
          <ac:chgData name="최 두경" userId="4ecab97a307e42ba" providerId="Windows Live" clId="Web-{F2306BCB-4515-4599-804D-792401B66F36}" dt="2024-05-13T06:24:00.043" v="229"/>
          <ac:spMkLst>
            <pc:docMk/>
            <pc:sldMk cId="2019752994" sldId="265"/>
            <ac:spMk id="18" creationId="{46C57131-53A7-4C1A-BEA8-25F06A06AD29}"/>
          </ac:spMkLst>
        </pc:spChg>
        <pc:spChg chg="add">
          <ac:chgData name="최 두경" userId="4ecab97a307e42ba" providerId="Windows Live" clId="Web-{F2306BCB-4515-4599-804D-792401B66F36}" dt="2024-05-13T06:24:00.059" v="230"/>
          <ac:spMkLst>
            <pc:docMk/>
            <pc:sldMk cId="2019752994" sldId="265"/>
            <ac:spMk id="20" creationId="{BAD76F3E-3A97-486B-B402-44400A8B9173}"/>
          </ac:spMkLst>
        </pc:spChg>
        <pc:spChg chg="add">
          <ac:chgData name="최 두경" userId="4ecab97a307e42ba" providerId="Windows Live" clId="Web-{F2306BCB-4515-4599-804D-792401B66F36}" dt="2024-05-13T06:24:00.059" v="230"/>
          <ac:spMkLst>
            <pc:docMk/>
            <pc:sldMk cId="2019752994" sldId="265"/>
            <ac:spMk id="21" creationId="{391F6B52-91F4-4AEB-B6DB-29FEBCF28C8B}"/>
          </ac:spMkLst>
        </pc:spChg>
        <pc:spChg chg="add">
          <ac:chgData name="최 두경" userId="4ecab97a307e42ba" providerId="Windows Live" clId="Web-{F2306BCB-4515-4599-804D-792401B66F36}" dt="2024-05-13T06:24:00.059" v="230"/>
          <ac:spMkLst>
            <pc:docMk/>
            <pc:sldMk cId="2019752994" sldId="265"/>
            <ac:spMk id="22" creationId="{2CD6F061-7C53-44F4-9794-953DB70A451B}"/>
          </ac:spMkLst>
        </pc:spChg>
      </pc:sldChg>
      <pc:sldChg chg="addSp modSp mod setBg">
        <pc:chgData name="최 두경" userId="4ecab97a307e42ba" providerId="Windows Live" clId="Web-{F2306BCB-4515-4599-804D-792401B66F36}" dt="2024-05-13T05:43:04.768" v="31" actId="20577"/>
        <pc:sldMkLst>
          <pc:docMk/>
          <pc:sldMk cId="1068513286" sldId="266"/>
        </pc:sldMkLst>
        <pc:spChg chg="mod">
          <ac:chgData name="최 두경" userId="4ecab97a307e42ba" providerId="Windows Live" clId="Web-{F2306BCB-4515-4599-804D-792401B66F36}" dt="2024-05-13T05:41:28.844" v="7"/>
          <ac:spMkLst>
            <pc:docMk/>
            <pc:sldMk cId="1068513286" sldId="266"/>
            <ac:spMk id="2" creationId="{E1461F35-F175-311F-49BE-6C4554D8518A}"/>
          </ac:spMkLst>
        </pc:spChg>
        <pc:spChg chg="mod">
          <ac:chgData name="최 두경" userId="4ecab97a307e42ba" providerId="Windows Live" clId="Web-{F2306BCB-4515-4599-804D-792401B66F36}" dt="2024-05-13T05:43:04.768" v="31" actId="20577"/>
          <ac:spMkLst>
            <pc:docMk/>
            <pc:sldMk cId="1068513286" sldId="266"/>
            <ac:spMk id="3" creationId="{927C3C10-D814-A1B6-6052-3E33FDB35216}"/>
          </ac:spMkLst>
        </pc:spChg>
        <pc:spChg chg="add">
          <ac:chgData name="최 두경" userId="4ecab97a307e42ba" providerId="Windows Live" clId="Web-{F2306BCB-4515-4599-804D-792401B66F36}" dt="2024-05-13T05:41:28.844" v="7"/>
          <ac:spMkLst>
            <pc:docMk/>
            <pc:sldMk cId="1068513286" sldId="266"/>
            <ac:spMk id="8" creationId="{DAF1966E-FD40-4A4A-B61B-C4DF7FA05F06}"/>
          </ac:spMkLst>
        </pc:spChg>
        <pc:spChg chg="add">
          <ac:chgData name="최 두경" userId="4ecab97a307e42ba" providerId="Windows Live" clId="Web-{F2306BCB-4515-4599-804D-792401B66F36}" dt="2024-05-13T05:41:28.844" v="7"/>
          <ac:spMkLst>
            <pc:docMk/>
            <pc:sldMk cId="1068513286" sldId="266"/>
            <ac:spMk id="10" creationId="{047BFA19-D45E-416B-A404-7AF2F3F27017}"/>
          </ac:spMkLst>
        </pc:spChg>
        <pc:spChg chg="add">
          <ac:chgData name="최 두경" userId="4ecab97a307e42ba" providerId="Windows Live" clId="Web-{F2306BCB-4515-4599-804D-792401B66F36}" dt="2024-05-13T05:41:28.844" v="7"/>
          <ac:spMkLst>
            <pc:docMk/>
            <pc:sldMk cId="1068513286" sldId="266"/>
            <ac:spMk id="12" creationId="{8E0105E7-23DB-4CF2-8258-FF47C7620F6E}"/>
          </ac:spMkLst>
        </pc:spChg>
        <pc:spChg chg="add">
          <ac:chgData name="최 두경" userId="4ecab97a307e42ba" providerId="Windows Live" clId="Web-{F2306BCB-4515-4599-804D-792401B66F36}" dt="2024-05-13T05:41:28.844" v="7"/>
          <ac:spMkLst>
            <pc:docMk/>
            <pc:sldMk cId="1068513286" sldId="266"/>
            <ac:spMk id="14" creationId="{074B4F7D-14B2-478B-8BF5-01E4E0C5D263}"/>
          </ac:spMkLst>
        </pc:spChg>
      </pc:sldChg>
      <pc:sldChg chg="addSp modSp mod setBg">
        <pc:chgData name="최 두경" userId="4ecab97a307e42ba" providerId="Windows Live" clId="Web-{F2306BCB-4515-4599-804D-792401B66F36}" dt="2024-05-13T05:40:37.437" v="1"/>
        <pc:sldMkLst>
          <pc:docMk/>
          <pc:sldMk cId="3342660316" sldId="267"/>
        </pc:sldMkLst>
        <pc:spChg chg="mod">
          <ac:chgData name="최 두경" userId="4ecab97a307e42ba" providerId="Windows Live" clId="Web-{F2306BCB-4515-4599-804D-792401B66F36}" dt="2024-05-13T05:40:37.437" v="1"/>
          <ac:spMkLst>
            <pc:docMk/>
            <pc:sldMk cId="3342660316" sldId="267"/>
            <ac:spMk id="2" creationId="{E5705744-E902-4BC9-FE72-9E7A74CE3A18}"/>
          </ac:spMkLst>
        </pc:spChg>
        <pc:spChg chg="mod">
          <ac:chgData name="최 두경" userId="4ecab97a307e42ba" providerId="Windows Live" clId="Web-{F2306BCB-4515-4599-804D-792401B66F36}" dt="2024-05-13T05:40:37.437" v="1"/>
          <ac:spMkLst>
            <pc:docMk/>
            <pc:sldMk cId="3342660316" sldId="267"/>
            <ac:spMk id="3" creationId="{DBABDD48-0EB9-D443-F6BE-5E9C17AC0302}"/>
          </ac:spMkLst>
        </pc:spChg>
        <pc:spChg chg="add">
          <ac:chgData name="최 두경" userId="4ecab97a307e42ba" providerId="Windows Live" clId="Web-{F2306BCB-4515-4599-804D-792401B66F36}" dt="2024-05-13T05:40:37.437" v="1"/>
          <ac:spMkLst>
            <pc:docMk/>
            <pc:sldMk cId="3342660316" sldId="267"/>
            <ac:spMk id="11" creationId="{2C9A9DA9-7DC8-488B-A882-123947B0F3D9}"/>
          </ac:spMkLst>
        </pc:spChg>
        <pc:spChg chg="add">
          <ac:chgData name="최 두경" userId="4ecab97a307e42ba" providerId="Windows Live" clId="Web-{F2306BCB-4515-4599-804D-792401B66F36}" dt="2024-05-13T05:40:37.437" v="1"/>
          <ac:spMkLst>
            <pc:docMk/>
            <pc:sldMk cId="3342660316" sldId="267"/>
            <ac:spMk id="13" creationId="{57F6BDD4-E066-4008-8011-6CC31AEB4556}"/>
          </ac:spMkLst>
        </pc:spChg>
        <pc:spChg chg="add">
          <ac:chgData name="최 두경" userId="4ecab97a307e42ba" providerId="Windows Live" clId="Web-{F2306BCB-4515-4599-804D-792401B66F36}" dt="2024-05-13T05:40:37.437" v="1"/>
          <ac:spMkLst>
            <pc:docMk/>
            <pc:sldMk cId="3342660316" sldId="267"/>
            <ac:spMk id="15" creationId="{2711A8FB-68FC-45FC-B01E-38F809E2D439}"/>
          </ac:spMkLst>
        </pc:spChg>
        <pc:spChg chg="add">
          <ac:chgData name="최 두경" userId="4ecab97a307e42ba" providerId="Windows Live" clId="Web-{F2306BCB-4515-4599-804D-792401B66F36}" dt="2024-05-13T05:40:37.437" v="1"/>
          <ac:spMkLst>
            <pc:docMk/>
            <pc:sldMk cId="3342660316" sldId="267"/>
            <ac:spMk id="17" creationId="{2A865FE3-5FC9-4049-87CF-30019C46C0F5}"/>
          </ac:spMkLst>
        </pc:spChg>
        <pc:picChg chg="mod">
          <ac:chgData name="최 두경" userId="4ecab97a307e42ba" providerId="Windows Live" clId="Web-{F2306BCB-4515-4599-804D-792401B66F36}" dt="2024-05-13T05:40:37.437" v="1"/>
          <ac:picMkLst>
            <pc:docMk/>
            <pc:sldMk cId="3342660316" sldId="267"/>
            <ac:picMk id="6" creationId="{2156B8DA-92A0-2A44-9A8B-F3B8E2D47658}"/>
          </ac:picMkLst>
        </pc:picChg>
      </pc:sldChg>
      <pc:sldChg chg="addSp delSp modSp mod setBg">
        <pc:chgData name="최 두경" userId="4ecab97a307e42ba" providerId="Windows Live" clId="Web-{F2306BCB-4515-4599-804D-792401B66F36}" dt="2024-05-13T05:41:54.860" v="15" actId="14100"/>
        <pc:sldMkLst>
          <pc:docMk/>
          <pc:sldMk cId="94330863" sldId="268"/>
        </pc:sldMkLst>
        <pc:spChg chg="mod">
          <ac:chgData name="최 두경" userId="4ecab97a307e42ba" providerId="Windows Live" clId="Web-{F2306BCB-4515-4599-804D-792401B66F36}" dt="2024-05-13T05:41:54.860" v="15" actId="14100"/>
          <ac:spMkLst>
            <pc:docMk/>
            <pc:sldMk cId="94330863" sldId="268"/>
            <ac:spMk id="2" creationId="{FFE4A863-6303-9188-C866-CE9CB44DCC2B}"/>
          </ac:spMkLst>
        </pc:spChg>
        <pc:spChg chg="add del">
          <ac:chgData name="최 두경" userId="4ecab97a307e42ba" providerId="Windows Live" clId="Web-{F2306BCB-4515-4599-804D-792401B66F36}" dt="2024-05-13T05:41:46.876" v="11"/>
          <ac:spMkLst>
            <pc:docMk/>
            <pc:sldMk cId="94330863" sldId="268"/>
            <ac:spMk id="8" creationId="{EF38D70D-48F2-DE02-0813-5C1C93FB8FBC}"/>
          </ac:spMkLst>
        </pc:spChg>
        <pc:spChg chg="add del">
          <ac:chgData name="최 두경" userId="4ecab97a307e42ba" providerId="Windows Live" clId="Web-{F2306BCB-4515-4599-804D-792401B66F36}" dt="2024-05-13T05:41:39.423" v="9"/>
          <ac:spMkLst>
            <pc:docMk/>
            <pc:sldMk cId="94330863" sldId="268"/>
            <ac:spMk id="9" creationId="{C1A1C5D3-C053-4EE9-BE1A-419B6E27CCAE}"/>
          </ac:spMkLst>
        </pc:spChg>
        <pc:spChg chg="add del">
          <ac:chgData name="최 두경" userId="4ecab97a307e42ba" providerId="Windows Live" clId="Web-{F2306BCB-4515-4599-804D-792401B66F36}" dt="2024-05-13T05:41:39.423" v="9"/>
          <ac:spMkLst>
            <pc:docMk/>
            <pc:sldMk cId="94330863" sldId="268"/>
            <ac:spMk id="11" creationId="{A3473CF9-37EB-43E7-89EF-D2D1C53D1DAC}"/>
          </ac:spMkLst>
        </pc:spChg>
        <pc:spChg chg="add del">
          <ac:chgData name="최 두경" userId="4ecab97a307e42ba" providerId="Windows Live" clId="Web-{F2306BCB-4515-4599-804D-792401B66F36}" dt="2024-05-13T05:41:39.423" v="9"/>
          <ac:spMkLst>
            <pc:docMk/>
            <pc:sldMk cId="94330863" sldId="268"/>
            <ac:spMk id="13" creationId="{586B4EF9-43BA-4655-A6FF-1D8E21574C95}"/>
          </ac:spMkLst>
        </pc:spChg>
        <pc:spChg chg="add del">
          <ac:chgData name="최 두경" userId="4ecab97a307e42ba" providerId="Windows Live" clId="Web-{F2306BCB-4515-4599-804D-792401B66F36}" dt="2024-05-13T05:41:46.876" v="11"/>
          <ac:spMkLst>
            <pc:docMk/>
            <pc:sldMk cId="94330863" sldId="268"/>
            <ac:spMk id="15" creationId="{8D9CE0F4-2EB2-4F1F-8AAC-DB3571D9FE10}"/>
          </ac:spMkLst>
        </pc:spChg>
        <pc:spChg chg="add del">
          <ac:chgData name="최 두경" userId="4ecab97a307e42ba" providerId="Windows Live" clId="Web-{F2306BCB-4515-4599-804D-792401B66F36}" dt="2024-05-13T05:41:46.876" v="11"/>
          <ac:spMkLst>
            <pc:docMk/>
            <pc:sldMk cId="94330863" sldId="268"/>
            <ac:spMk id="16" creationId="{0B9EE3F3-89B7-43C3-8651-C4C96830993D}"/>
          </ac:spMkLst>
        </pc:spChg>
        <pc:spChg chg="add del">
          <ac:chgData name="최 두경" userId="4ecab97a307e42ba" providerId="Windows Live" clId="Web-{F2306BCB-4515-4599-804D-792401B66F36}" dt="2024-05-13T05:41:46.876" v="11"/>
          <ac:spMkLst>
            <pc:docMk/>
            <pc:sldMk cId="94330863" sldId="268"/>
            <ac:spMk id="17" creationId="{33AE4636-AEEC-45D6-84D4-7AC2DA48ECF8}"/>
          </ac:spMkLst>
        </pc:spChg>
        <pc:spChg chg="add">
          <ac:chgData name="최 두경" userId="4ecab97a307e42ba" providerId="Windows Live" clId="Web-{F2306BCB-4515-4599-804D-792401B66F36}" dt="2024-05-13T05:41:46.892" v="12"/>
          <ac:spMkLst>
            <pc:docMk/>
            <pc:sldMk cId="94330863" sldId="268"/>
            <ac:spMk id="19" creationId="{2550BE34-C2B8-49B8-8519-67A8CAD51AE9}"/>
          </ac:spMkLst>
        </pc:spChg>
        <pc:spChg chg="add">
          <ac:chgData name="최 두경" userId="4ecab97a307e42ba" providerId="Windows Live" clId="Web-{F2306BCB-4515-4599-804D-792401B66F36}" dt="2024-05-13T05:41:46.892" v="12"/>
          <ac:spMkLst>
            <pc:docMk/>
            <pc:sldMk cId="94330863" sldId="268"/>
            <ac:spMk id="20" creationId="{A7457DD9-5A45-400A-AB4B-4B4EDECA25F1}"/>
          </ac:spMkLst>
        </pc:spChg>
        <pc:spChg chg="add">
          <ac:chgData name="최 두경" userId="4ecab97a307e42ba" providerId="Windows Live" clId="Web-{F2306BCB-4515-4599-804D-792401B66F36}" dt="2024-05-13T05:41:46.892" v="12"/>
          <ac:spMkLst>
            <pc:docMk/>
            <pc:sldMk cId="94330863" sldId="268"/>
            <ac:spMk id="21" creationId="{441CF7D6-A660-431A-B0BB-140A0D5556B6}"/>
          </ac:spMkLst>
        </pc:spChg>
        <pc:spChg chg="add del">
          <ac:chgData name="최 두경" userId="4ecab97a307e42ba" providerId="Windows Live" clId="Web-{F2306BCB-4515-4599-804D-792401B66F36}" dt="2024-05-13T05:41:53.173" v="14"/>
          <ac:spMkLst>
            <pc:docMk/>
            <pc:sldMk cId="94330863" sldId="268"/>
            <ac:spMk id="22" creationId="{0570A85B-3810-4F95-97B0-CBF4CCDB381C}"/>
          </ac:spMkLst>
        </pc:spChg>
        <pc:spChg chg="add del">
          <ac:chgData name="최 두경" userId="4ecab97a307e42ba" providerId="Windows Live" clId="Web-{F2306BCB-4515-4599-804D-792401B66F36}" dt="2024-05-13T05:41:52.079" v="13"/>
          <ac:spMkLst>
            <pc:docMk/>
            <pc:sldMk cId="94330863" sldId="268"/>
            <ac:spMk id="23" creationId="{572E5800-214C-536E-C72B-250A94A063D1}"/>
          </ac:spMkLst>
        </pc:spChg>
        <pc:picChg chg="mod">
          <ac:chgData name="최 두경" userId="4ecab97a307e42ba" providerId="Windows Live" clId="Web-{F2306BCB-4515-4599-804D-792401B66F36}" dt="2024-05-13T05:41:46.892" v="12"/>
          <ac:picMkLst>
            <pc:docMk/>
            <pc:sldMk cId="94330863" sldId="268"/>
            <ac:picMk id="4" creationId="{4CE289FE-3F86-F36C-5638-ED1FECABF935}"/>
          </ac:picMkLst>
        </pc:picChg>
      </pc:sldChg>
      <pc:sldChg chg="addSp modSp mod setBg">
        <pc:chgData name="최 두경" userId="4ecab97a307e42ba" providerId="Windows Live" clId="Web-{F2306BCB-4515-4599-804D-792401B66F36}" dt="2024-05-13T05:42:45.518" v="28" actId="20577"/>
        <pc:sldMkLst>
          <pc:docMk/>
          <pc:sldMk cId="341404396" sldId="269"/>
        </pc:sldMkLst>
        <pc:spChg chg="mod">
          <ac:chgData name="최 두경" userId="4ecab97a307e42ba" providerId="Windows Live" clId="Web-{F2306BCB-4515-4599-804D-792401B66F36}" dt="2024-05-13T05:42:12.611" v="16"/>
          <ac:spMkLst>
            <pc:docMk/>
            <pc:sldMk cId="341404396" sldId="269"/>
            <ac:spMk id="2" creationId="{FFE4A863-6303-9188-C866-CE9CB44DCC2B}"/>
          </ac:spMkLst>
        </pc:spChg>
        <pc:spChg chg="mod">
          <ac:chgData name="최 두경" userId="4ecab97a307e42ba" providerId="Windows Live" clId="Web-{F2306BCB-4515-4599-804D-792401B66F36}" dt="2024-05-13T05:42:45.518" v="28" actId="20577"/>
          <ac:spMkLst>
            <pc:docMk/>
            <pc:sldMk cId="341404396" sldId="269"/>
            <ac:spMk id="7" creationId="{2322C7A4-1471-8302-0909-DDAF194BAF88}"/>
          </ac:spMkLst>
        </pc:spChg>
        <pc:spChg chg="add">
          <ac:chgData name="최 두경" userId="4ecab97a307e42ba" providerId="Windows Live" clId="Web-{F2306BCB-4515-4599-804D-792401B66F36}" dt="2024-05-13T05:42:12.611" v="16"/>
          <ac:spMkLst>
            <pc:docMk/>
            <pc:sldMk cId="341404396" sldId="269"/>
            <ac:spMk id="12" creationId="{DAF1966E-FD40-4A4A-B61B-C4DF7FA05F06}"/>
          </ac:spMkLst>
        </pc:spChg>
        <pc:spChg chg="add">
          <ac:chgData name="최 두경" userId="4ecab97a307e42ba" providerId="Windows Live" clId="Web-{F2306BCB-4515-4599-804D-792401B66F36}" dt="2024-05-13T05:42:12.611" v="16"/>
          <ac:spMkLst>
            <pc:docMk/>
            <pc:sldMk cId="341404396" sldId="269"/>
            <ac:spMk id="14" creationId="{047BFA19-D45E-416B-A404-7AF2F3F27017}"/>
          </ac:spMkLst>
        </pc:spChg>
        <pc:spChg chg="add">
          <ac:chgData name="최 두경" userId="4ecab97a307e42ba" providerId="Windows Live" clId="Web-{F2306BCB-4515-4599-804D-792401B66F36}" dt="2024-05-13T05:42:12.611" v="16"/>
          <ac:spMkLst>
            <pc:docMk/>
            <pc:sldMk cId="341404396" sldId="269"/>
            <ac:spMk id="16" creationId="{8E0105E7-23DB-4CF2-8258-FF47C7620F6E}"/>
          </ac:spMkLst>
        </pc:spChg>
        <pc:spChg chg="add">
          <ac:chgData name="최 두경" userId="4ecab97a307e42ba" providerId="Windows Live" clId="Web-{F2306BCB-4515-4599-804D-792401B66F36}" dt="2024-05-13T05:42:12.611" v="16"/>
          <ac:spMkLst>
            <pc:docMk/>
            <pc:sldMk cId="341404396" sldId="269"/>
            <ac:spMk id="18" creationId="{074B4F7D-14B2-478B-8BF5-01E4E0C5D263}"/>
          </ac:spMkLst>
        </pc:spChg>
      </pc:sldChg>
      <pc:sldChg chg="addSp delSp modSp mod setBg">
        <pc:chgData name="최 두경" userId="4ecab97a307e42ba" providerId="Windows Live" clId="Web-{F2306BCB-4515-4599-804D-792401B66F36}" dt="2024-05-13T06:31:45.514" v="295"/>
        <pc:sldMkLst>
          <pc:docMk/>
          <pc:sldMk cId="2375493181" sldId="271"/>
        </pc:sldMkLst>
        <pc:spChg chg="mod">
          <ac:chgData name="최 두경" userId="4ecab97a307e42ba" providerId="Windows Live" clId="Web-{F2306BCB-4515-4599-804D-792401B66F36}" dt="2024-05-13T06:31:36.967" v="291" actId="1076"/>
          <ac:spMkLst>
            <pc:docMk/>
            <pc:sldMk cId="2375493181" sldId="271"/>
            <ac:spMk id="2" creationId="{FFE4A863-6303-9188-C866-CE9CB44DCC2B}"/>
          </ac:spMkLst>
        </pc:spChg>
        <pc:spChg chg="mod">
          <ac:chgData name="최 두경" userId="4ecab97a307e42ba" providerId="Windows Live" clId="Web-{F2306BCB-4515-4599-804D-792401B66F36}" dt="2024-05-13T06:25:06.905" v="247" actId="20577"/>
          <ac:spMkLst>
            <pc:docMk/>
            <pc:sldMk cId="2375493181" sldId="271"/>
            <ac:spMk id="7" creationId="{2322C7A4-1471-8302-0909-DDAF194BAF88}"/>
          </ac:spMkLst>
        </pc:spChg>
        <pc:spChg chg="add del">
          <ac:chgData name="최 두경" userId="4ecab97a307e42ba" providerId="Windows Live" clId="Web-{F2306BCB-4515-4599-804D-792401B66F36}" dt="2024-05-13T06:31:45.514" v="294"/>
          <ac:spMkLst>
            <pc:docMk/>
            <pc:sldMk cId="2375493181" sldId="271"/>
            <ac:spMk id="12" creationId="{2C9A9DA9-7DC8-488B-A882-123947B0F3D9}"/>
          </ac:spMkLst>
        </pc:spChg>
        <pc:spChg chg="add del">
          <ac:chgData name="최 두경" userId="4ecab97a307e42ba" providerId="Windows Live" clId="Web-{F2306BCB-4515-4599-804D-792401B66F36}" dt="2024-05-13T06:31:45.514" v="295"/>
          <ac:spMkLst>
            <pc:docMk/>
            <pc:sldMk cId="2375493181" sldId="271"/>
            <ac:spMk id="14" creationId="{57F6BDD4-E066-4008-8011-6CC31AEB4556}"/>
          </ac:spMkLst>
        </pc:spChg>
        <pc:spChg chg="add">
          <ac:chgData name="최 두경" userId="4ecab97a307e42ba" providerId="Windows Live" clId="Web-{F2306BCB-4515-4599-804D-792401B66F36}" dt="2024-05-13T05:43:45.003" v="45"/>
          <ac:spMkLst>
            <pc:docMk/>
            <pc:sldMk cId="2375493181" sldId="271"/>
            <ac:spMk id="16" creationId="{2711A8FB-68FC-45FC-B01E-38F809E2D439}"/>
          </ac:spMkLst>
        </pc:spChg>
        <pc:spChg chg="add">
          <ac:chgData name="최 두경" userId="4ecab97a307e42ba" providerId="Windows Live" clId="Web-{F2306BCB-4515-4599-804D-792401B66F36}" dt="2024-05-13T05:43:45.003" v="45"/>
          <ac:spMkLst>
            <pc:docMk/>
            <pc:sldMk cId="2375493181" sldId="271"/>
            <ac:spMk id="18" creationId="{2A865FE3-5FC9-4049-87CF-30019C46C0F5}"/>
          </ac:spMkLst>
        </pc:spChg>
        <pc:picChg chg="mod ord">
          <ac:chgData name="최 두경" userId="4ecab97a307e42ba" providerId="Windows Live" clId="Web-{F2306BCB-4515-4599-804D-792401B66F36}" dt="2024-05-13T05:43:45.003" v="45"/>
          <ac:picMkLst>
            <pc:docMk/>
            <pc:sldMk cId="2375493181" sldId="271"/>
            <ac:picMk id="6" creationId="{12704DC9-EF1D-7531-CE9C-63CE1A03739C}"/>
          </ac:picMkLst>
        </pc:picChg>
      </pc:sldChg>
      <pc:sldChg chg="addSp modSp mod setBg">
        <pc:chgData name="최 두경" userId="4ecab97a307e42ba" providerId="Windows Live" clId="Web-{F2306BCB-4515-4599-804D-792401B66F36}" dt="2024-05-13T05:45:25.302" v="74" actId="20577"/>
        <pc:sldMkLst>
          <pc:docMk/>
          <pc:sldMk cId="982181583" sldId="272"/>
        </pc:sldMkLst>
        <pc:spChg chg="mod">
          <ac:chgData name="최 두경" userId="4ecab97a307e42ba" providerId="Windows Live" clId="Web-{F2306BCB-4515-4599-804D-792401B66F36}" dt="2024-05-13T05:44:59.849" v="62"/>
          <ac:spMkLst>
            <pc:docMk/>
            <pc:sldMk cId="982181583" sldId="272"/>
            <ac:spMk id="2" creationId="{EA29A6F6-D628-BEA7-D367-09BADE74A45B}"/>
          </ac:spMkLst>
        </pc:spChg>
        <pc:spChg chg="mod">
          <ac:chgData name="최 두경" userId="4ecab97a307e42ba" providerId="Windows Live" clId="Web-{F2306BCB-4515-4599-804D-792401B66F36}" dt="2024-05-13T05:45:25.302" v="74" actId="20577"/>
          <ac:spMkLst>
            <pc:docMk/>
            <pc:sldMk cId="982181583" sldId="272"/>
            <ac:spMk id="3" creationId="{2FAB6341-C759-C07B-7003-6571A9F0C6F5}"/>
          </ac:spMkLst>
        </pc:spChg>
        <pc:spChg chg="add">
          <ac:chgData name="최 두경" userId="4ecab97a307e42ba" providerId="Windows Live" clId="Web-{F2306BCB-4515-4599-804D-792401B66F36}" dt="2024-05-13T05:44:59.849" v="62"/>
          <ac:spMkLst>
            <pc:docMk/>
            <pc:sldMk cId="982181583" sldId="272"/>
            <ac:spMk id="8" creationId="{DAF1966E-FD40-4A4A-B61B-C4DF7FA05F06}"/>
          </ac:spMkLst>
        </pc:spChg>
        <pc:spChg chg="add">
          <ac:chgData name="최 두경" userId="4ecab97a307e42ba" providerId="Windows Live" clId="Web-{F2306BCB-4515-4599-804D-792401B66F36}" dt="2024-05-13T05:44:59.849" v="62"/>
          <ac:spMkLst>
            <pc:docMk/>
            <pc:sldMk cId="982181583" sldId="272"/>
            <ac:spMk id="10" creationId="{047BFA19-D45E-416B-A404-7AF2F3F27017}"/>
          </ac:spMkLst>
        </pc:spChg>
        <pc:spChg chg="add">
          <ac:chgData name="최 두경" userId="4ecab97a307e42ba" providerId="Windows Live" clId="Web-{F2306BCB-4515-4599-804D-792401B66F36}" dt="2024-05-13T05:44:59.849" v="62"/>
          <ac:spMkLst>
            <pc:docMk/>
            <pc:sldMk cId="982181583" sldId="272"/>
            <ac:spMk id="12" creationId="{8E0105E7-23DB-4CF2-8258-FF47C7620F6E}"/>
          </ac:spMkLst>
        </pc:spChg>
        <pc:spChg chg="add">
          <ac:chgData name="최 두경" userId="4ecab97a307e42ba" providerId="Windows Live" clId="Web-{F2306BCB-4515-4599-804D-792401B66F36}" dt="2024-05-13T05:44:59.849" v="62"/>
          <ac:spMkLst>
            <pc:docMk/>
            <pc:sldMk cId="982181583" sldId="272"/>
            <ac:spMk id="14" creationId="{074B4F7D-14B2-478B-8BF5-01E4E0C5D263}"/>
          </ac:spMkLst>
        </pc:spChg>
      </pc:sldChg>
      <pc:sldChg chg="addSp modSp mod setBg">
        <pc:chgData name="최 두경" userId="4ecab97a307e42ba" providerId="Windows Live" clId="Web-{F2306BCB-4515-4599-804D-792401B66F36}" dt="2024-05-13T05:44:44.208" v="61" actId="20577"/>
        <pc:sldMkLst>
          <pc:docMk/>
          <pc:sldMk cId="4006190986" sldId="273"/>
        </pc:sldMkLst>
        <pc:spChg chg="mod">
          <ac:chgData name="최 두경" userId="4ecab97a307e42ba" providerId="Windows Live" clId="Web-{F2306BCB-4515-4599-804D-792401B66F36}" dt="2024-05-13T05:44:08.660" v="47"/>
          <ac:spMkLst>
            <pc:docMk/>
            <pc:sldMk cId="4006190986" sldId="273"/>
            <ac:spMk id="2" creationId="{EA29A6F6-D628-BEA7-D367-09BADE74A45B}"/>
          </ac:spMkLst>
        </pc:spChg>
        <pc:spChg chg="mod">
          <ac:chgData name="최 두경" userId="4ecab97a307e42ba" providerId="Windows Live" clId="Web-{F2306BCB-4515-4599-804D-792401B66F36}" dt="2024-05-13T05:44:44.208" v="61" actId="20577"/>
          <ac:spMkLst>
            <pc:docMk/>
            <pc:sldMk cId="4006190986" sldId="273"/>
            <ac:spMk id="3" creationId="{2FAB6341-C759-C07B-7003-6571A9F0C6F5}"/>
          </ac:spMkLst>
        </pc:spChg>
        <pc:spChg chg="add">
          <ac:chgData name="최 두경" userId="4ecab97a307e42ba" providerId="Windows Live" clId="Web-{F2306BCB-4515-4599-804D-792401B66F36}" dt="2024-05-13T05:44:08.660" v="47"/>
          <ac:spMkLst>
            <pc:docMk/>
            <pc:sldMk cId="4006190986" sldId="273"/>
            <ac:spMk id="8" creationId="{DAF1966E-FD40-4A4A-B61B-C4DF7FA05F06}"/>
          </ac:spMkLst>
        </pc:spChg>
        <pc:spChg chg="add">
          <ac:chgData name="최 두경" userId="4ecab97a307e42ba" providerId="Windows Live" clId="Web-{F2306BCB-4515-4599-804D-792401B66F36}" dt="2024-05-13T05:44:08.660" v="47"/>
          <ac:spMkLst>
            <pc:docMk/>
            <pc:sldMk cId="4006190986" sldId="273"/>
            <ac:spMk id="10" creationId="{047BFA19-D45E-416B-A404-7AF2F3F27017}"/>
          </ac:spMkLst>
        </pc:spChg>
        <pc:spChg chg="add">
          <ac:chgData name="최 두경" userId="4ecab97a307e42ba" providerId="Windows Live" clId="Web-{F2306BCB-4515-4599-804D-792401B66F36}" dt="2024-05-13T05:44:08.660" v="47"/>
          <ac:spMkLst>
            <pc:docMk/>
            <pc:sldMk cId="4006190986" sldId="273"/>
            <ac:spMk id="12" creationId="{8E0105E7-23DB-4CF2-8258-FF47C7620F6E}"/>
          </ac:spMkLst>
        </pc:spChg>
        <pc:spChg chg="add">
          <ac:chgData name="최 두경" userId="4ecab97a307e42ba" providerId="Windows Live" clId="Web-{F2306BCB-4515-4599-804D-792401B66F36}" dt="2024-05-13T05:44:08.660" v="47"/>
          <ac:spMkLst>
            <pc:docMk/>
            <pc:sldMk cId="4006190986" sldId="273"/>
            <ac:spMk id="14" creationId="{074B4F7D-14B2-478B-8BF5-01E4E0C5D263}"/>
          </ac:spMkLst>
        </pc:spChg>
      </pc:sldChg>
      <pc:sldChg chg="addSp modSp mod setBg modShow">
        <pc:chgData name="최 두경" userId="4ecab97a307e42ba" providerId="Windows Live" clId="Web-{F2306BCB-4515-4599-804D-792401B66F36}" dt="2024-05-13T06:31:12.654" v="289"/>
        <pc:sldMkLst>
          <pc:docMk/>
          <pc:sldMk cId="1235911592" sldId="274"/>
        </pc:sldMkLst>
        <pc:spChg chg="mod">
          <ac:chgData name="최 두경" userId="4ecab97a307e42ba" providerId="Windows Live" clId="Web-{F2306BCB-4515-4599-804D-792401B66F36}" dt="2024-05-13T05:40:53.265" v="2"/>
          <ac:spMkLst>
            <pc:docMk/>
            <pc:sldMk cId="1235911592" sldId="274"/>
            <ac:spMk id="2" creationId="{F2EE9863-ACA0-3D3A-53FF-18384C9BBF0C}"/>
          </ac:spMkLst>
        </pc:spChg>
        <pc:spChg chg="mod">
          <ac:chgData name="최 두경" userId="4ecab97a307e42ba" providerId="Windows Live" clId="Web-{F2306BCB-4515-4599-804D-792401B66F36}" dt="2024-05-13T06:25:27.266" v="250" actId="20577"/>
          <ac:spMkLst>
            <pc:docMk/>
            <pc:sldMk cId="1235911592" sldId="274"/>
            <ac:spMk id="3" creationId="{8D22CD3D-C2E0-C89F-0B25-BEA3595F4424}"/>
          </ac:spMkLst>
        </pc:spChg>
        <pc:spChg chg="add">
          <ac:chgData name="최 두경" userId="4ecab97a307e42ba" providerId="Windows Live" clId="Web-{F2306BCB-4515-4599-804D-792401B66F36}" dt="2024-05-13T05:40:53.265" v="2"/>
          <ac:spMkLst>
            <pc:docMk/>
            <pc:sldMk cId="1235911592" sldId="274"/>
            <ac:spMk id="8" creationId="{DAF1966E-FD40-4A4A-B61B-C4DF7FA05F06}"/>
          </ac:spMkLst>
        </pc:spChg>
        <pc:spChg chg="add">
          <ac:chgData name="최 두경" userId="4ecab97a307e42ba" providerId="Windows Live" clId="Web-{F2306BCB-4515-4599-804D-792401B66F36}" dt="2024-05-13T05:40:53.265" v="2"/>
          <ac:spMkLst>
            <pc:docMk/>
            <pc:sldMk cId="1235911592" sldId="274"/>
            <ac:spMk id="10" creationId="{047BFA19-D45E-416B-A404-7AF2F3F27017}"/>
          </ac:spMkLst>
        </pc:spChg>
        <pc:spChg chg="add">
          <ac:chgData name="최 두경" userId="4ecab97a307e42ba" providerId="Windows Live" clId="Web-{F2306BCB-4515-4599-804D-792401B66F36}" dt="2024-05-13T05:40:53.265" v="2"/>
          <ac:spMkLst>
            <pc:docMk/>
            <pc:sldMk cId="1235911592" sldId="274"/>
            <ac:spMk id="12" creationId="{8E0105E7-23DB-4CF2-8258-FF47C7620F6E}"/>
          </ac:spMkLst>
        </pc:spChg>
        <pc:spChg chg="add">
          <ac:chgData name="최 두경" userId="4ecab97a307e42ba" providerId="Windows Live" clId="Web-{F2306BCB-4515-4599-804D-792401B66F36}" dt="2024-05-13T05:40:53.265" v="2"/>
          <ac:spMkLst>
            <pc:docMk/>
            <pc:sldMk cId="1235911592" sldId="274"/>
            <ac:spMk id="14" creationId="{074B4F7D-14B2-478B-8BF5-01E4E0C5D263}"/>
          </ac:spMkLst>
        </pc:spChg>
      </pc:sldChg>
      <pc:sldChg chg="addSp delSp modSp mod setBg">
        <pc:chgData name="최 두경" userId="4ecab97a307e42ba" providerId="Windows Live" clId="Web-{F2306BCB-4515-4599-804D-792401B66F36}" dt="2024-05-13T06:21:00.943" v="177" actId="1076"/>
        <pc:sldMkLst>
          <pc:docMk/>
          <pc:sldMk cId="4241292013" sldId="275"/>
        </pc:sldMkLst>
        <pc:spChg chg="mod">
          <ac:chgData name="최 두경" userId="4ecab97a307e42ba" providerId="Windows Live" clId="Web-{F2306BCB-4515-4599-804D-792401B66F36}" dt="2024-05-13T06:20:49.739" v="171"/>
          <ac:spMkLst>
            <pc:docMk/>
            <pc:sldMk cId="4241292013" sldId="275"/>
            <ac:spMk id="2" creationId="{F9B9E337-67E7-3921-25EB-1F21A11F3A0F}"/>
          </ac:spMkLst>
        </pc:spChg>
        <pc:spChg chg="add del">
          <ac:chgData name="최 두경" userId="4ecab97a307e42ba" providerId="Windows Live" clId="Web-{F2306BCB-4515-4599-804D-792401B66F36}" dt="2024-05-13T06:20:49.724" v="170"/>
          <ac:spMkLst>
            <pc:docMk/>
            <pc:sldMk cId="4241292013" sldId="275"/>
            <ac:spMk id="7" creationId="{0B9EE3F3-89B7-43C3-8651-C4C96830993D}"/>
          </ac:spMkLst>
        </pc:spChg>
        <pc:spChg chg="add del">
          <ac:chgData name="최 두경" userId="4ecab97a307e42ba" providerId="Windows Live" clId="Web-{F2306BCB-4515-4599-804D-792401B66F36}" dt="2024-05-13T06:20:49.724" v="170"/>
          <ac:spMkLst>
            <pc:docMk/>
            <pc:sldMk cId="4241292013" sldId="275"/>
            <ac:spMk id="8" creationId="{33AE4636-AEEC-45D6-84D4-7AC2DA48ECF8}"/>
          </ac:spMkLst>
        </pc:spChg>
        <pc:spChg chg="add del">
          <ac:chgData name="최 두경" userId="4ecab97a307e42ba" providerId="Windows Live" clId="Web-{F2306BCB-4515-4599-804D-792401B66F36}" dt="2024-05-13T06:20:41.036" v="168"/>
          <ac:spMkLst>
            <pc:docMk/>
            <pc:sldMk cId="4241292013" sldId="275"/>
            <ac:spMk id="9" creationId="{34967F3E-5A43-6F8A-C37E-E481ABED0615}"/>
          </ac:spMkLst>
        </pc:spChg>
        <pc:spChg chg="add del">
          <ac:chgData name="최 두경" userId="4ecab97a307e42ba" providerId="Windows Live" clId="Web-{F2306BCB-4515-4599-804D-792401B66F36}" dt="2024-05-13T06:20:49.724" v="170"/>
          <ac:spMkLst>
            <pc:docMk/>
            <pc:sldMk cId="4241292013" sldId="275"/>
            <ac:spMk id="10" creationId="{8D9CE0F4-2EB2-4F1F-8AAC-DB3571D9FE10}"/>
          </ac:spMkLst>
        </pc:spChg>
        <pc:spChg chg="add del">
          <ac:chgData name="최 두경" userId="4ecab97a307e42ba" providerId="Windows Live" clId="Web-{F2306BCB-4515-4599-804D-792401B66F36}" dt="2024-05-13T06:20:49.724" v="170"/>
          <ac:spMkLst>
            <pc:docMk/>
            <pc:sldMk cId="4241292013" sldId="275"/>
            <ac:spMk id="11" creationId="{B9D1A911-B57E-E681-9C0C-821CBF8EDF70}"/>
          </ac:spMkLst>
        </pc:spChg>
        <pc:spChg chg="add del">
          <ac:chgData name="최 두경" userId="4ecab97a307e42ba" providerId="Windows Live" clId="Web-{F2306BCB-4515-4599-804D-792401B66F36}" dt="2024-05-13T06:20:41.036" v="168"/>
          <ac:spMkLst>
            <pc:docMk/>
            <pc:sldMk cId="4241292013" sldId="275"/>
            <ac:spMk id="12" creationId="{84ECDE7A-6944-466D-8FFE-149A29BA6BAE}"/>
          </ac:spMkLst>
        </pc:spChg>
        <pc:spChg chg="add">
          <ac:chgData name="최 두경" userId="4ecab97a307e42ba" providerId="Windows Live" clId="Web-{F2306BCB-4515-4599-804D-792401B66F36}" dt="2024-05-13T06:20:49.739" v="171"/>
          <ac:spMkLst>
            <pc:docMk/>
            <pc:sldMk cId="4241292013" sldId="275"/>
            <ac:spMk id="13" creationId="{84ECDE7A-6944-466D-8FFE-149A29BA6BAE}"/>
          </ac:spMkLst>
        </pc:spChg>
        <pc:spChg chg="add del">
          <ac:chgData name="최 두경" userId="4ecab97a307e42ba" providerId="Windows Live" clId="Web-{F2306BCB-4515-4599-804D-792401B66F36}" dt="2024-05-13T06:20:41.036" v="168"/>
          <ac:spMkLst>
            <pc:docMk/>
            <pc:sldMk cId="4241292013" sldId="275"/>
            <ac:spMk id="14" creationId="{B3420082-9415-44EC-802E-C77D71D59C57}"/>
          </ac:spMkLst>
        </pc:spChg>
        <pc:spChg chg="add">
          <ac:chgData name="최 두경" userId="4ecab97a307e42ba" providerId="Windows Live" clId="Web-{F2306BCB-4515-4599-804D-792401B66F36}" dt="2024-05-13T06:20:49.739" v="171"/>
          <ac:spMkLst>
            <pc:docMk/>
            <pc:sldMk cId="4241292013" sldId="275"/>
            <ac:spMk id="15" creationId="{B3420082-9415-44EC-802E-C77D71D59C57}"/>
          </ac:spMkLst>
        </pc:spChg>
        <pc:spChg chg="add del">
          <ac:chgData name="최 두경" userId="4ecab97a307e42ba" providerId="Windows Live" clId="Web-{F2306BCB-4515-4599-804D-792401B66F36}" dt="2024-05-13T06:20:41.036" v="168"/>
          <ac:spMkLst>
            <pc:docMk/>
            <pc:sldMk cId="4241292013" sldId="275"/>
            <ac:spMk id="16" creationId="{55A52C45-1FCB-4636-A80F-2849B8226C01}"/>
          </ac:spMkLst>
        </pc:spChg>
        <pc:spChg chg="add">
          <ac:chgData name="최 두경" userId="4ecab97a307e42ba" providerId="Windows Live" clId="Web-{F2306BCB-4515-4599-804D-792401B66F36}" dt="2024-05-13T06:20:49.739" v="171"/>
          <ac:spMkLst>
            <pc:docMk/>
            <pc:sldMk cId="4241292013" sldId="275"/>
            <ac:spMk id="17" creationId="{55A52C45-1FCB-4636-A80F-2849B8226C01}"/>
          </ac:spMkLst>
        </pc:spChg>
        <pc:spChg chg="add del">
          <ac:chgData name="최 두경" userId="4ecab97a307e42ba" providerId="Windows Live" clId="Web-{F2306BCB-4515-4599-804D-792401B66F36}" dt="2024-05-13T06:20:41.036" v="168"/>
          <ac:spMkLst>
            <pc:docMk/>
            <pc:sldMk cId="4241292013" sldId="275"/>
            <ac:spMk id="18" creationId="{768EB4DD-3704-43AD-92B3-C4E0C6EA92CB}"/>
          </ac:spMkLst>
        </pc:spChg>
        <pc:spChg chg="add">
          <ac:chgData name="최 두경" userId="4ecab97a307e42ba" providerId="Windows Live" clId="Web-{F2306BCB-4515-4599-804D-792401B66F36}" dt="2024-05-13T06:20:49.739" v="171"/>
          <ac:spMkLst>
            <pc:docMk/>
            <pc:sldMk cId="4241292013" sldId="275"/>
            <ac:spMk id="19" creationId="{768EB4DD-3704-43AD-92B3-C4E0C6EA92CB}"/>
          </ac:spMkLst>
        </pc:spChg>
        <pc:spChg chg="add del">
          <ac:chgData name="최 두경" userId="4ecab97a307e42ba" providerId="Windows Live" clId="Web-{F2306BCB-4515-4599-804D-792401B66F36}" dt="2024-05-13T06:20:52.536" v="173"/>
          <ac:spMkLst>
            <pc:docMk/>
            <pc:sldMk cId="4241292013" sldId="275"/>
            <ac:spMk id="20" creationId="{3A063431-9572-023E-8166-64122200BB6B}"/>
          </ac:spMkLst>
        </pc:spChg>
        <pc:picChg chg="add del mod">
          <ac:chgData name="최 두경" userId="4ecab97a307e42ba" providerId="Windows Live" clId="Web-{F2306BCB-4515-4599-804D-792401B66F36}" dt="2024-05-13T06:20:20.738" v="160"/>
          <ac:picMkLst>
            <pc:docMk/>
            <pc:sldMk cId="4241292013" sldId="275"/>
            <ac:picMk id="3" creationId="{76DB05AA-AE01-649E-AF39-9A4A53F0F2AB}"/>
          </ac:picMkLst>
        </pc:picChg>
        <pc:picChg chg="add mod ord">
          <ac:chgData name="최 두경" userId="4ecab97a307e42ba" providerId="Windows Live" clId="Web-{F2306BCB-4515-4599-804D-792401B66F36}" dt="2024-05-13T06:21:00.943" v="177" actId="1076"/>
          <ac:picMkLst>
            <pc:docMk/>
            <pc:sldMk cId="4241292013" sldId="275"/>
            <ac:picMk id="4" creationId="{C592524A-FAD2-C7BA-C66D-E1B6DC4A9905}"/>
          </ac:picMkLst>
        </pc:picChg>
        <pc:picChg chg="del mod">
          <ac:chgData name="최 두경" userId="4ecab97a307e42ba" providerId="Windows Live" clId="Web-{F2306BCB-4515-4599-804D-792401B66F36}" dt="2024-05-13T06:20:51.130" v="172"/>
          <ac:picMkLst>
            <pc:docMk/>
            <pc:sldMk cId="4241292013" sldId="275"/>
            <ac:picMk id="5" creationId="{725C9432-BDF9-EC8E-9FC9-4923158E1FD9}"/>
          </ac:picMkLst>
        </pc:picChg>
      </pc:sldChg>
      <pc:sldChg chg="addSp delSp modSp mod setBg">
        <pc:chgData name="최 두경" userId="4ecab97a307e42ba" providerId="Windows Live" clId="Web-{F2306BCB-4515-4599-804D-792401B66F36}" dt="2024-05-13T06:20:14.285" v="159" actId="20577"/>
        <pc:sldMkLst>
          <pc:docMk/>
          <pc:sldMk cId="2456022316" sldId="276"/>
        </pc:sldMkLst>
        <pc:spChg chg="mod">
          <ac:chgData name="최 두경" userId="4ecab97a307e42ba" providerId="Windows Live" clId="Web-{F2306BCB-4515-4599-804D-792401B66F36}" dt="2024-05-13T06:19:58.706" v="146"/>
          <ac:spMkLst>
            <pc:docMk/>
            <pc:sldMk cId="2456022316" sldId="276"/>
            <ac:spMk id="2" creationId="{D1C6E9E3-AD37-D154-E069-605CF684283A}"/>
          </ac:spMkLst>
        </pc:spChg>
        <pc:spChg chg="add mod">
          <ac:chgData name="최 두경" userId="4ecab97a307e42ba" providerId="Windows Live" clId="Web-{F2306BCB-4515-4599-804D-792401B66F36}" dt="2024-05-13T06:20:14.285" v="159" actId="20577"/>
          <ac:spMkLst>
            <pc:docMk/>
            <pc:sldMk cId="2456022316" sldId="276"/>
            <ac:spMk id="3" creationId="{BEC9F3D4-96A6-1F2C-3073-EF90436B7C5B}"/>
          </ac:spMkLst>
        </pc:spChg>
        <pc:spChg chg="mod">
          <ac:chgData name="최 두경" userId="4ecab97a307e42ba" providerId="Windows Live" clId="Web-{F2306BCB-4515-4599-804D-792401B66F36}" dt="2024-05-13T06:19:58.706" v="146"/>
          <ac:spMkLst>
            <pc:docMk/>
            <pc:sldMk cId="2456022316" sldId="276"/>
            <ac:spMk id="7" creationId="{30FF62AA-2739-AFEE-743E-FBE16ABB8C24}"/>
          </ac:spMkLst>
        </pc:spChg>
        <pc:spChg chg="del">
          <ac:chgData name="최 두경" userId="4ecab97a307e42ba" providerId="Windows Live" clId="Web-{F2306BCB-4515-4599-804D-792401B66F36}" dt="2024-05-13T06:19:51.597" v="145"/>
          <ac:spMkLst>
            <pc:docMk/>
            <pc:sldMk cId="2456022316" sldId="276"/>
            <ac:spMk id="9" creationId="{BEC9F3D4-96A6-1F2C-3073-EF90436B7C5B}"/>
          </ac:spMkLst>
        </pc:spChg>
        <pc:spChg chg="add">
          <ac:chgData name="최 두경" userId="4ecab97a307e42ba" providerId="Windows Live" clId="Web-{F2306BCB-4515-4599-804D-792401B66F36}" dt="2024-05-13T06:19:58.706" v="146"/>
          <ac:spMkLst>
            <pc:docMk/>
            <pc:sldMk cId="2456022316" sldId="276"/>
            <ac:spMk id="13" creationId="{7301F447-EEF7-48F5-AF73-7566EE7F64AD}"/>
          </ac:spMkLst>
        </pc:spChg>
        <pc:spChg chg="add">
          <ac:chgData name="최 두경" userId="4ecab97a307e42ba" providerId="Windows Live" clId="Web-{F2306BCB-4515-4599-804D-792401B66F36}" dt="2024-05-13T06:19:58.706" v="146"/>
          <ac:spMkLst>
            <pc:docMk/>
            <pc:sldMk cId="2456022316" sldId="276"/>
            <ac:spMk id="15" creationId="{F7117410-A2A4-4085-9ADC-46744551DBDE}"/>
          </ac:spMkLst>
        </pc:spChg>
        <pc:spChg chg="add">
          <ac:chgData name="최 두경" userId="4ecab97a307e42ba" providerId="Windows Live" clId="Web-{F2306BCB-4515-4599-804D-792401B66F36}" dt="2024-05-13T06:19:58.706" v="146"/>
          <ac:spMkLst>
            <pc:docMk/>
            <pc:sldMk cId="2456022316" sldId="276"/>
            <ac:spMk id="17" creationId="{99F74EB5-E547-4FB4-95F5-BCC788F3C4A0}"/>
          </ac:spMkLst>
        </pc:spChg>
        <pc:picChg chg="add del mod">
          <ac:chgData name="최 두경" userId="4ecab97a307e42ba" providerId="Windows Live" clId="Web-{F2306BCB-4515-4599-804D-792401B66F36}" dt="2024-05-13T05:47:33.727" v="102"/>
          <ac:picMkLst>
            <pc:docMk/>
            <pc:sldMk cId="2456022316" sldId="276"/>
            <ac:picMk id="4" creationId="{ABC01B7D-4221-5E88-1F57-91BBFB425CF5}"/>
          </ac:picMkLst>
        </pc:picChg>
        <pc:picChg chg="mod">
          <ac:chgData name="최 두경" userId="4ecab97a307e42ba" providerId="Windows Live" clId="Web-{F2306BCB-4515-4599-804D-792401B66F36}" dt="2024-05-13T06:19:58.706" v="146"/>
          <ac:picMkLst>
            <pc:docMk/>
            <pc:sldMk cId="2456022316" sldId="276"/>
            <ac:picMk id="5" creationId="{0549B039-3F4B-4A86-FCFB-4379BE7A4B6B}"/>
          </ac:picMkLst>
        </pc:picChg>
        <pc:picChg chg="add del mod">
          <ac:chgData name="최 두경" userId="4ecab97a307e42ba" providerId="Windows Live" clId="Web-{F2306BCB-4515-4599-804D-792401B66F36}" dt="2024-05-13T06:20:01.363" v="147"/>
          <ac:picMkLst>
            <pc:docMk/>
            <pc:sldMk cId="2456022316" sldId="276"/>
            <ac:picMk id="8" creationId="{4CFDC28D-5751-2A69-83F5-C258BA929032}"/>
          </ac:picMkLst>
        </pc:picChg>
      </pc:sldChg>
      <pc:sldChg chg="addSp modSp mod setBg addCm">
        <pc:chgData name="최 두경" userId="4ecab97a307e42ba" providerId="Windows Live" clId="Web-{F2306BCB-4515-4599-804D-792401B66F36}" dt="2024-05-13T06:30:47.981" v="288" actId="20577"/>
        <pc:sldMkLst>
          <pc:docMk/>
          <pc:sldMk cId="2917039814" sldId="278"/>
        </pc:sldMkLst>
        <pc:spChg chg="mod">
          <ac:chgData name="최 두경" userId="4ecab97a307e42ba" providerId="Windows Live" clId="Web-{F2306BCB-4515-4599-804D-792401B66F36}" dt="2024-05-13T05:48:04.993" v="106"/>
          <ac:spMkLst>
            <pc:docMk/>
            <pc:sldMk cId="2917039814" sldId="278"/>
            <ac:spMk id="2" creationId="{DF79B86D-5C4B-8A65-41BF-2EE8268AD24E}"/>
          </ac:spMkLst>
        </pc:spChg>
        <pc:spChg chg="mod">
          <ac:chgData name="최 두경" userId="4ecab97a307e42ba" providerId="Windows Live" clId="Web-{F2306BCB-4515-4599-804D-792401B66F36}" dt="2024-05-13T06:30:47.981" v="288" actId="20577"/>
          <ac:spMkLst>
            <pc:docMk/>
            <pc:sldMk cId="2917039814" sldId="278"/>
            <ac:spMk id="3" creationId="{44D04F96-B208-737F-154B-4D2199FC5F83}"/>
          </ac:spMkLst>
        </pc:spChg>
        <pc:spChg chg="add">
          <ac:chgData name="최 두경" userId="4ecab97a307e42ba" providerId="Windows Live" clId="Web-{F2306BCB-4515-4599-804D-792401B66F36}" dt="2024-05-13T05:48:04.993" v="106"/>
          <ac:spMkLst>
            <pc:docMk/>
            <pc:sldMk cId="2917039814" sldId="278"/>
            <ac:spMk id="8" creationId="{DAF1966E-FD40-4A4A-B61B-C4DF7FA05F06}"/>
          </ac:spMkLst>
        </pc:spChg>
        <pc:spChg chg="add">
          <ac:chgData name="최 두경" userId="4ecab97a307e42ba" providerId="Windows Live" clId="Web-{F2306BCB-4515-4599-804D-792401B66F36}" dt="2024-05-13T05:48:04.993" v="106"/>
          <ac:spMkLst>
            <pc:docMk/>
            <pc:sldMk cId="2917039814" sldId="278"/>
            <ac:spMk id="10" creationId="{047BFA19-D45E-416B-A404-7AF2F3F27017}"/>
          </ac:spMkLst>
        </pc:spChg>
        <pc:spChg chg="add">
          <ac:chgData name="최 두경" userId="4ecab97a307e42ba" providerId="Windows Live" clId="Web-{F2306BCB-4515-4599-804D-792401B66F36}" dt="2024-05-13T05:48:04.993" v="106"/>
          <ac:spMkLst>
            <pc:docMk/>
            <pc:sldMk cId="2917039814" sldId="278"/>
            <ac:spMk id="12" creationId="{8E0105E7-23DB-4CF2-8258-FF47C7620F6E}"/>
          </ac:spMkLst>
        </pc:spChg>
        <pc:spChg chg="add">
          <ac:chgData name="최 두경" userId="4ecab97a307e42ba" providerId="Windows Live" clId="Web-{F2306BCB-4515-4599-804D-792401B66F36}" dt="2024-05-13T05:48:04.993" v="106"/>
          <ac:spMkLst>
            <pc:docMk/>
            <pc:sldMk cId="2917039814" sldId="278"/>
            <ac:spMk id="14" creationId="{074B4F7D-14B2-478B-8BF5-01E4E0C5D26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최 두경" userId="4ecab97a307e42ba" providerId="Windows Live" clId="Web-{F2306BCB-4515-4599-804D-792401B66F36}" dt="2024-05-13T06:30:06.010" v="262"/>
              <pc2:cmMkLst xmlns:pc2="http://schemas.microsoft.com/office/powerpoint/2019/9/main/command">
                <pc:docMk/>
                <pc:sldMk cId="2917039814" sldId="278"/>
                <pc2:cmMk id="{A681AF4C-2128-42A9-A31A-F13E225C9777}"/>
              </pc2:cmMkLst>
            </pc226:cmChg>
          </p:ext>
        </pc:extLst>
      </pc:sldChg>
      <pc:sldChg chg="addSp modSp mod setBg">
        <pc:chgData name="최 두경" userId="4ecab97a307e42ba" providerId="Windows Live" clId="Web-{F2306BCB-4515-4599-804D-792401B66F36}" dt="2024-05-13T05:49:14.385" v="134" actId="20577"/>
        <pc:sldMkLst>
          <pc:docMk/>
          <pc:sldMk cId="3386046907" sldId="279"/>
        </pc:sldMkLst>
        <pc:spChg chg="mod">
          <ac:chgData name="최 두경" userId="4ecab97a307e42ba" providerId="Windows Live" clId="Web-{F2306BCB-4515-4599-804D-792401B66F36}" dt="2024-05-13T05:48:38.572" v="121"/>
          <ac:spMkLst>
            <pc:docMk/>
            <pc:sldMk cId="3386046907" sldId="279"/>
            <ac:spMk id="2" creationId="{6A18E4D8-F51C-9036-D9FE-B6686E487A5A}"/>
          </ac:spMkLst>
        </pc:spChg>
        <pc:spChg chg="mod">
          <ac:chgData name="최 두경" userId="4ecab97a307e42ba" providerId="Windows Live" clId="Web-{F2306BCB-4515-4599-804D-792401B66F36}" dt="2024-05-13T05:49:14.385" v="134" actId="20577"/>
          <ac:spMkLst>
            <pc:docMk/>
            <pc:sldMk cId="3386046907" sldId="279"/>
            <ac:spMk id="3" creationId="{977698C0-4CE8-29AB-D229-14CC7DFD5DD2}"/>
          </ac:spMkLst>
        </pc:spChg>
        <pc:spChg chg="add">
          <ac:chgData name="최 두경" userId="4ecab97a307e42ba" providerId="Windows Live" clId="Web-{F2306BCB-4515-4599-804D-792401B66F36}" dt="2024-05-13T05:48:38.572" v="121"/>
          <ac:spMkLst>
            <pc:docMk/>
            <pc:sldMk cId="3386046907" sldId="279"/>
            <ac:spMk id="8" creationId="{DAF1966E-FD40-4A4A-B61B-C4DF7FA05F06}"/>
          </ac:spMkLst>
        </pc:spChg>
        <pc:spChg chg="add">
          <ac:chgData name="최 두경" userId="4ecab97a307e42ba" providerId="Windows Live" clId="Web-{F2306BCB-4515-4599-804D-792401B66F36}" dt="2024-05-13T05:48:38.572" v="121"/>
          <ac:spMkLst>
            <pc:docMk/>
            <pc:sldMk cId="3386046907" sldId="279"/>
            <ac:spMk id="10" creationId="{047BFA19-D45E-416B-A404-7AF2F3F27017}"/>
          </ac:spMkLst>
        </pc:spChg>
        <pc:spChg chg="add">
          <ac:chgData name="최 두경" userId="4ecab97a307e42ba" providerId="Windows Live" clId="Web-{F2306BCB-4515-4599-804D-792401B66F36}" dt="2024-05-13T05:48:38.572" v="121"/>
          <ac:spMkLst>
            <pc:docMk/>
            <pc:sldMk cId="3386046907" sldId="279"/>
            <ac:spMk id="12" creationId="{8E0105E7-23DB-4CF2-8258-FF47C7620F6E}"/>
          </ac:spMkLst>
        </pc:spChg>
        <pc:spChg chg="add">
          <ac:chgData name="최 두경" userId="4ecab97a307e42ba" providerId="Windows Live" clId="Web-{F2306BCB-4515-4599-804D-792401B66F36}" dt="2024-05-13T05:48:38.572" v="121"/>
          <ac:spMkLst>
            <pc:docMk/>
            <pc:sldMk cId="3386046907" sldId="279"/>
            <ac:spMk id="14" creationId="{074B4F7D-14B2-478B-8BF5-01E4E0C5D263}"/>
          </ac:spMkLst>
        </pc:spChg>
      </pc:sldChg>
      <pc:sldChg chg="new del">
        <pc:chgData name="최 두경" userId="4ecab97a307e42ba" providerId="Windows Live" clId="Web-{F2306BCB-4515-4599-804D-792401B66F36}" dt="2024-05-13T05:42:27.580" v="19"/>
        <pc:sldMkLst>
          <pc:docMk/>
          <pc:sldMk cId="2700705664" sldId="280"/>
        </pc:sldMkLst>
      </pc:sldChg>
      <pc:sldChg chg="modSp add replId">
        <pc:chgData name="최 두경" userId="4ecab97a307e42ba" providerId="Windows Live" clId="Web-{F2306BCB-4515-4599-804D-792401B66F36}" dt="2024-05-13T05:43:40.081" v="44" actId="20577"/>
        <pc:sldMkLst>
          <pc:docMk/>
          <pc:sldMk cId="2320934731" sldId="281"/>
        </pc:sldMkLst>
        <pc:spChg chg="mod">
          <ac:chgData name="최 두경" userId="4ecab97a307e42ba" providerId="Windows Live" clId="Web-{F2306BCB-4515-4599-804D-792401B66F36}" dt="2024-05-13T05:43:40.081" v="44" actId="20577"/>
          <ac:spMkLst>
            <pc:docMk/>
            <pc:sldMk cId="2320934731" sldId="281"/>
            <ac:spMk id="7" creationId="{2322C7A4-1471-8302-0909-DDAF194BAF88}"/>
          </ac:spMkLst>
        </pc:spChg>
      </pc:sldChg>
      <pc:sldChg chg="modSp add replId addCm delCm">
        <pc:chgData name="최 두경" userId="4ecab97a307e42ba" providerId="Windows Live" clId="Web-{F2306BCB-4515-4599-804D-792401B66F36}" dt="2024-05-13T06:29:46.869" v="259"/>
        <pc:sldMkLst>
          <pc:docMk/>
          <pc:sldMk cId="1576697645" sldId="282"/>
        </pc:sldMkLst>
        <pc:spChg chg="mod">
          <ac:chgData name="최 두경" userId="4ecab97a307e42ba" providerId="Windows Live" clId="Web-{F2306BCB-4515-4599-804D-792401B66F36}" dt="2024-05-13T05:49:08.010" v="131" actId="20577"/>
          <ac:spMkLst>
            <pc:docMk/>
            <pc:sldMk cId="1576697645" sldId="282"/>
            <ac:spMk id="3" creationId="{977698C0-4CE8-29AB-D229-14CC7DFD5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최 두경" userId="4ecab97a307e42ba" providerId="Windows Live" clId="Web-{F2306BCB-4515-4599-804D-792401B66F36}" dt="2024-05-13T06:29:46.869" v="259"/>
              <pc2:cmMkLst xmlns:pc2="http://schemas.microsoft.com/office/powerpoint/2019/9/main/command">
                <pc:docMk/>
                <pc:sldMk cId="1576697645" sldId="282"/>
                <pc2:cmMk id="{976AF0B7-8CC9-41B4-9353-0D9E74497C31}"/>
              </pc2:cmMkLst>
            </pc226:cmChg>
          </p:ext>
        </pc:extLst>
      </pc:sldChg>
    </pc:docChg>
  </pc:docChgLst>
  <pc:docChgLst>
    <pc:chgData name="최 두경" userId="4ecab97a307e42ba" providerId="Windows Live" clId="Web-{D9860C39-4E70-464E-BAB9-A5F46AAE96AF}"/>
    <pc:docChg chg="addSld delSld modSld">
      <pc:chgData name="최 두경" userId="4ecab97a307e42ba" providerId="Windows Live" clId="Web-{D9860C39-4E70-464E-BAB9-A5F46AAE96AF}" dt="2024-05-13T06:51:22.703" v="51" actId="20577"/>
      <pc:docMkLst>
        <pc:docMk/>
      </pc:docMkLst>
      <pc:sldChg chg="modSp">
        <pc:chgData name="최 두경" userId="4ecab97a307e42ba" providerId="Windows Live" clId="Web-{D9860C39-4E70-464E-BAB9-A5F46AAE96AF}" dt="2024-05-13T06:50:13.952" v="49" actId="20577"/>
        <pc:sldMkLst>
          <pc:docMk/>
          <pc:sldMk cId="1068513286" sldId="266"/>
        </pc:sldMkLst>
        <pc:spChg chg="mod">
          <ac:chgData name="최 두경" userId="4ecab97a307e42ba" providerId="Windows Live" clId="Web-{D9860C39-4E70-464E-BAB9-A5F46AAE96AF}" dt="2024-05-13T06:50:13.952" v="49" actId="20577"/>
          <ac:spMkLst>
            <pc:docMk/>
            <pc:sldMk cId="1068513286" sldId="266"/>
            <ac:spMk id="3" creationId="{927C3C10-D814-A1B6-6052-3E33FDB35216}"/>
          </ac:spMkLst>
        </pc:spChg>
      </pc:sldChg>
      <pc:sldChg chg="addSp delSp modSp new del">
        <pc:chgData name="최 두경" userId="4ecab97a307e42ba" providerId="Windows Live" clId="Web-{D9860C39-4E70-464E-BAB9-A5F46AAE96AF}" dt="2024-05-13T06:33:24.600" v="15"/>
        <pc:sldMkLst>
          <pc:docMk/>
          <pc:sldMk cId="3258435283" sldId="283"/>
        </pc:sldMkLst>
        <pc:spChg chg="mod">
          <ac:chgData name="최 두경" userId="4ecab97a307e42ba" providerId="Windows Live" clId="Web-{D9860C39-4E70-464E-BAB9-A5F46AAE96AF}" dt="2024-05-13T06:33:17.678" v="10" actId="20577"/>
          <ac:spMkLst>
            <pc:docMk/>
            <pc:sldMk cId="3258435283" sldId="283"/>
            <ac:spMk id="2" creationId="{B62E503F-A1EE-C0F0-4039-332EBB57ED98}"/>
          </ac:spMkLst>
        </pc:spChg>
        <pc:spChg chg="mod">
          <ac:chgData name="최 두경" userId="4ecab97a307e42ba" providerId="Windows Live" clId="Web-{D9860C39-4E70-464E-BAB9-A5F46AAE96AF}" dt="2024-05-13T06:33:22.662" v="13" actId="20577"/>
          <ac:spMkLst>
            <pc:docMk/>
            <pc:sldMk cId="3258435283" sldId="283"/>
            <ac:spMk id="3" creationId="{63E6F777-2352-BD45-6C45-01862370C559}"/>
          </ac:spMkLst>
        </pc:spChg>
        <pc:picChg chg="add del mod">
          <ac:chgData name="최 두경" userId="4ecab97a307e42ba" providerId="Windows Live" clId="Web-{D9860C39-4E70-464E-BAB9-A5F46AAE96AF}" dt="2024-05-13T06:33:06.396" v="8"/>
          <ac:picMkLst>
            <pc:docMk/>
            <pc:sldMk cId="3258435283" sldId="283"/>
            <ac:picMk id="4" creationId="{21F441C8-3114-3061-3222-D1EE8FBACA11}"/>
          </ac:picMkLst>
        </pc:picChg>
      </pc:sldChg>
      <pc:sldChg chg="addSp modSp add replId">
        <pc:chgData name="최 두경" userId="4ecab97a307e42ba" providerId="Windows Live" clId="Web-{D9860C39-4E70-464E-BAB9-A5F46AAE96AF}" dt="2024-05-13T06:51:22.703" v="51" actId="20577"/>
        <pc:sldMkLst>
          <pc:docMk/>
          <pc:sldMk cId="664192740" sldId="284"/>
        </pc:sldMkLst>
        <pc:spChg chg="mod">
          <ac:chgData name="최 두경" userId="4ecab97a307e42ba" providerId="Windows Live" clId="Web-{D9860C39-4E70-464E-BAB9-A5F46AAE96AF}" dt="2024-05-13T06:33:21.490" v="12" actId="20577"/>
          <ac:spMkLst>
            <pc:docMk/>
            <pc:sldMk cId="664192740" sldId="284"/>
            <ac:spMk id="2" creationId="{3D40BA94-798F-F9EA-4CD0-F68568B1F7A3}"/>
          </ac:spMkLst>
        </pc:spChg>
        <pc:spChg chg="mod">
          <ac:chgData name="최 두경" userId="4ecab97a307e42ba" providerId="Windows Live" clId="Web-{D9860C39-4E70-464E-BAB9-A5F46AAE96AF}" dt="2024-05-13T06:51:22.703" v="51" actId="20577"/>
          <ac:spMkLst>
            <pc:docMk/>
            <pc:sldMk cId="664192740" sldId="284"/>
            <ac:spMk id="3" creationId="{00000000-0000-0000-0000-000000000000}"/>
          </ac:spMkLst>
        </pc:spChg>
        <pc:picChg chg="add mod">
          <ac:chgData name="최 두경" userId="4ecab97a307e42ba" providerId="Windows Live" clId="Web-{D9860C39-4E70-464E-BAB9-A5F46AAE96AF}" dt="2024-05-13T06:33:34.881" v="19" actId="1076"/>
          <ac:picMkLst>
            <pc:docMk/>
            <pc:sldMk cId="664192740" sldId="284"/>
            <ac:picMk id="4" creationId="{95F98B8E-452D-06B0-1485-10682A147D62}"/>
          </ac:picMkLst>
        </pc:picChg>
      </pc:sldChg>
    </pc:docChg>
  </pc:docChgLst>
  <pc:docChgLst>
    <pc:chgData name="최 두경" userId="4ecab97a307e42ba" providerId="Windows Live" clId="Web-{ACBD3F6D-4EE7-4BEE-AB10-279E4DA5840C}"/>
    <pc:docChg chg="addSld delSld modSld sldOrd">
      <pc:chgData name="최 두경" userId="4ecab97a307e42ba" providerId="Windows Live" clId="Web-{ACBD3F6D-4EE7-4BEE-AB10-279E4DA5840C}" dt="2024-05-13T07:00:44.426" v="29" actId="1076"/>
      <pc:docMkLst>
        <pc:docMk/>
      </pc:docMkLst>
      <pc:sldChg chg="mod modShow">
        <pc:chgData name="최 두경" userId="4ecab97a307e42ba" providerId="Windows Live" clId="Web-{ACBD3F6D-4EE7-4BEE-AB10-279E4DA5840C}" dt="2024-05-13T06:57:29.909" v="8"/>
        <pc:sldMkLst>
          <pc:docMk/>
          <pc:sldMk cId="1235911592" sldId="274"/>
        </pc:sldMkLst>
      </pc:sldChg>
      <pc:sldChg chg="modSp">
        <pc:chgData name="최 두경" userId="4ecab97a307e42ba" providerId="Windows Live" clId="Web-{ACBD3F6D-4EE7-4BEE-AB10-279E4DA5840C}" dt="2024-05-13T06:57:43.706" v="12" actId="1076"/>
        <pc:sldMkLst>
          <pc:docMk/>
          <pc:sldMk cId="664192740" sldId="284"/>
        </pc:sldMkLst>
        <pc:spChg chg="mod">
          <ac:chgData name="최 두경" userId="4ecab97a307e42ba" providerId="Windows Live" clId="Web-{ACBD3F6D-4EE7-4BEE-AB10-279E4DA5840C}" dt="2024-05-13T06:57:34.893" v="10" actId="20577"/>
          <ac:spMkLst>
            <pc:docMk/>
            <pc:sldMk cId="664192740" sldId="284"/>
            <ac:spMk id="3" creationId="{00000000-0000-0000-0000-000000000000}"/>
          </ac:spMkLst>
        </pc:spChg>
        <pc:picChg chg="mod">
          <ac:chgData name="최 두경" userId="4ecab97a307e42ba" providerId="Windows Live" clId="Web-{ACBD3F6D-4EE7-4BEE-AB10-279E4DA5840C}" dt="2024-05-13T06:57:43.706" v="12" actId="1076"/>
          <ac:picMkLst>
            <pc:docMk/>
            <pc:sldMk cId="664192740" sldId="284"/>
            <ac:picMk id="4" creationId="{95F98B8E-452D-06B0-1485-10682A147D62}"/>
          </ac:picMkLst>
        </pc:picChg>
      </pc:sldChg>
      <pc:sldChg chg="addSp delSp modSp add ord replId">
        <pc:chgData name="최 두경" userId="4ecab97a307e42ba" providerId="Windows Live" clId="Web-{ACBD3F6D-4EE7-4BEE-AB10-279E4DA5840C}" dt="2024-05-13T07:00:44.426" v="29" actId="1076"/>
        <pc:sldMkLst>
          <pc:docMk/>
          <pc:sldMk cId="34786371" sldId="285"/>
        </pc:sldMkLst>
        <pc:spChg chg="del mod">
          <ac:chgData name="최 두경" userId="4ecab97a307e42ba" providerId="Windows Live" clId="Web-{ACBD3F6D-4EE7-4BEE-AB10-279E4DA5840C}" dt="2024-05-13T07:00:18.426" v="19"/>
          <ac:spMkLst>
            <pc:docMk/>
            <pc:sldMk cId="34786371" sldId="285"/>
            <ac:spMk id="3" creationId="{8D22CD3D-C2E0-C89F-0B25-BEA3595F4424}"/>
          </ac:spMkLst>
        </pc:spChg>
        <pc:spChg chg="add del mod">
          <ac:chgData name="최 두경" userId="4ecab97a307e42ba" providerId="Windows Live" clId="Web-{ACBD3F6D-4EE7-4BEE-AB10-279E4DA5840C}" dt="2024-05-13T07:00:38.926" v="26"/>
          <ac:spMkLst>
            <pc:docMk/>
            <pc:sldMk cId="34786371" sldId="285"/>
            <ac:spMk id="6" creationId="{1F5A7399-BFAA-6C7F-056D-C739C52AB6ED}"/>
          </ac:spMkLst>
        </pc:spChg>
        <pc:picChg chg="add del mod ord">
          <ac:chgData name="최 두경" userId="4ecab97a307e42ba" providerId="Windows Live" clId="Web-{ACBD3F6D-4EE7-4BEE-AB10-279E4DA5840C}" dt="2024-05-13T07:00:37.191" v="25"/>
          <ac:picMkLst>
            <pc:docMk/>
            <pc:sldMk cId="34786371" sldId="285"/>
            <ac:picMk id="4" creationId="{ACAC5EFF-E5C6-4ACC-4F99-9CDE5124364A}"/>
          </ac:picMkLst>
        </pc:picChg>
        <pc:picChg chg="add mod ord">
          <ac:chgData name="최 두경" userId="4ecab97a307e42ba" providerId="Windows Live" clId="Web-{ACBD3F6D-4EE7-4BEE-AB10-279E4DA5840C}" dt="2024-05-13T07:00:44.426" v="29" actId="1076"/>
          <ac:picMkLst>
            <pc:docMk/>
            <pc:sldMk cId="34786371" sldId="285"/>
            <ac:picMk id="7" creationId="{8C65E84D-520D-D319-0CC8-470869107B61}"/>
          </ac:picMkLst>
        </pc:picChg>
      </pc:sldChg>
      <pc:sldChg chg="new del">
        <pc:chgData name="최 두경" userId="4ecab97a307e42ba" providerId="Windows Live" clId="Web-{ACBD3F6D-4EE7-4BEE-AB10-279E4DA5840C}" dt="2024-05-13T07:00:04.598" v="14"/>
        <pc:sldMkLst>
          <pc:docMk/>
          <pc:sldMk cId="642195088" sldId="285"/>
        </pc:sldMkLst>
      </pc:sldChg>
    </pc:docChg>
  </pc:docChgLst>
</pc:chgInfo>
</file>

<file path=ppt/comments/modernComment_116_ADDE7E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681AF4C-2128-42A9-A31A-F13E225C9777}" authorId="{3CBDAFEE-AF5A-99C0-D19A-A9E5DAA6C0C3}" created="2024-05-13T06:30:06.010">
    <pc:sldMkLst xmlns:pc="http://schemas.microsoft.com/office/powerpoint/2013/main/command">
      <pc:docMk/>
      <pc:sldMk cId="2917039814" sldId="278"/>
    </pc:sldMkLst>
    <p188:txBody>
      <a:bodyPr/>
      <a:lstStyle/>
      <a:p>
        <a:r>
          <a:rPr lang="ko-KR" altLang="en-US"/>
          <a:t>마스터 노드: 클러스터의 관리를 담당하는 노드로, API 서버, 스케줄러, 컨트롤 매니저 등의 구성요소를 실행합니다. 이들은 쿠버네티스 클러스터 전체를 제어하고 관리하는 데 중요한 역할을 합니다.
워커 노드: 실제로 컨테이너가 실행되는 노드입니다. 컨테이너의 이미지를 실행하고 관리하며, 사용자의 애플리케이션 코드가 실행됩니다.
네임스페이스: 클러스터 내에서 리소스를 그룹화하고 격리하는 데 사용됩니다. 여러 팀이나 프로젝트가 함께 사용하는 클러스터에서 리소스의 분리와 격리를 제공합니다.
워크로드: 쿠버네티스에서 실행되는 애플리케이션 또는 프로세스를 나타내며, 파드, 디플로이먼트, 데몬셋 등의 형태로 정의됩니다.
볼륨: 파드가 사용하는 디스크 스토리지로, 컨테이너 내부의 파일 시스템이나 외부 스토리지와 연결하여 데이터를 저장하거나 공유하는 데 사용됩니다.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7EF7D-55E5-D16B-75D9-4F923C2C9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DC154E-D6F5-3045-BA6A-272912BEB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A9EF0-DAFA-2710-B5BE-37597DF5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6748-59E2-44BA-96C3-49BFCDDB018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9B52A-068F-2A16-E98B-0BA18596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5C57D-1B9B-F4DF-98C7-F58CCEF6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F0CC-7F03-4D3F-91A3-3DC8F942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9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4C261-13D6-D536-373E-56BEBCB2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1B9015-CFAB-9C8E-836A-69CA4AF5A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F4059-B4DA-E781-80DD-19E809E8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6748-59E2-44BA-96C3-49BFCDDB018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30612-BD61-965F-1413-3585A8BD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74A97-B391-A288-3D95-C54BCFB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F0CC-7F03-4D3F-91A3-3DC8F942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0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BD3082-5E71-1921-E02F-D195FCD03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011AEF-5FDD-FC33-8D31-73A7E39CD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4687C-C928-C6EE-EA3D-A436BC7F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6748-59E2-44BA-96C3-49BFCDDB018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4059C-C80D-B35B-2883-5844915F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4927B-8106-59F0-28A7-31A5E445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F0CC-7F03-4D3F-91A3-3DC8F942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7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66703-1DE7-A23F-8590-4059CF3B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E76F3-18DC-636D-6498-F089B7B7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35EAE-61A9-7789-8992-F85630CC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6748-59E2-44BA-96C3-49BFCDDB018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97818-6A3A-36E1-D4BD-CE50124A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A4DE2-54DE-A433-4C5D-C26D0492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F0CC-7F03-4D3F-91A3-3DC8F942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0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5C1F5-2ABD-0FDB-1516-9F2A116B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D3EFB-06B7-529B-92BE-0AF229F8F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5DBA1-1008-0570-9B81-0E3E408A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6748-59E2-44BA-96C3-49BFCDDB018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1C252-CF1A-C73F-C689-D6235A35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555D8-77D3-5707-2961-01FE7AD3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F0CC-7F03-4D3F-91A3-3DC8F942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63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572EE-0B59-E590-5175-D755AA5D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665B1-F2CA-F684-FB06-4E34D0AA3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C9BAE-0C64-0781-E1B9-90D8BF021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41C6A3-1DAA-E5EB-CC50-5B5F31C5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6748-59E2-44BA-96C3-49BFCDDB018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1CA21-EBC9-1A2A-1F0D-A51B818B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C5052-ED86-C044-F1B6-37ABB06D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F0CC-7F03-4D3F-91A3-3DC8F942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92EA9-6140-572C-5A2F-32DC725A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F3F20C-582A-7DAA-88A6-84341D242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6B5E7-3130-E40F-DF1D-9B12966AD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42C4B9-7920-9E19-6CCA-D196B4D9E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A34BA4-2BB1-DEBB-AE86-8CCBC0359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2EBF7D-52A1-ACA2-6D1C-83CB563B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6748-59E2-44BA-96C3-49BFCDDB018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538F77-2FD7-EE8C-D9AA-01143A36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11DD15-C894-608C-D4FD-2817D85E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F0CC-7F03-4D3F-91A3-3DC8F942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93C0-93C5-EB52-94FA-2FD30C8B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65A93C-0F7A-3F7D-85F1-451DF3C6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6748-59E2-44BA-96C3-49BFCDDB018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709B11-5B4B-8B2A-5880-AA46F6BE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BAA3D-61EB-8ADA-54C6-012DD95E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F0CC-7F03-4D3F-91A3-3DC8F942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7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A48277-18C2-6425-064B-E0945F77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6748-59E2-44BA-96C3-49BFCDDB018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60882E-8DA0-CD6C-DD99-DFABEBF8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9042C6-4B32-A05C-9288-05C8B200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F0CC-7F03-4D3F-91A3-3DC8F942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4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68465-EB7F-D280-16E8-DC0E9EDB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2B293-AACB-A160-494A-86169CD4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516AA1-2E60-5633-91FD-1CB1A10C5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31E2D-A842-5052-87B7-30C985E0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6748-59E2-44BA-96C3-49BFCDDB018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966112-C9E3-6F2C-345D-9B0924BF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91BE2-D8FE-3EC0-D164-130A68EC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F0CC-7F03-4D3F-91A3-3DC8F942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32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A6D0A-FF51-1D82-6216-32A8C145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883093-C192-2B6D-E2E8-A020592C6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64FF7-7F0A-1ACD-C41A-26EA6D0F5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8FD703-005C-2A7C-3792-229F72A8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6748-59E2-44BA-96C3-49BFCDDB018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BB1B3-43C2-98FE-EB35-E3FE69E5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92AD1-647F-15D3-F7C2-C41DD163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F0CC-7F03-4D3F-91A3-3DC8F942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9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4FE7B5-DC8B-F718-A1E7-3003674C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0BD39-48C8-BB45-51BF-AE0CDCC5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8D266-39EB-D336-73B5-87F8A1265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06748-59E2-44BA-96C3-49BFCDDB018A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AE105-16B3-A0CE-B944-E9363A61B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4D516-9D86-1AA7-41AB-14C5FF575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F0CC-7F03-4D3F-91A3-3DC8F942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6_ADDE7EC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ko/docs/concepts/overview/" TargetMode="External"/><Relationship Id="rId2" Type="http://schemas.openxmlformats.org/officeDocument/2006/relationships/hyperlink" Target="https://blog.naver.com/watch_all/22253665004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cf.io/" TargetMode="External"/><Relationship Id="rId2" Type="http://schemas.openxmlformats.org/officeDocument/2006/relationships/hyperlink" Target="http://blog.kubernetes.io/2015/04/borg-predecessor-to-kubernet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EE8BE-0AC3-8FCA-C42E-322A3EB73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/>
              <a:t>쿠버네티스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C21C16-F18F-5A50-A172-3B160932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sz="2000" dirty="0">
                <a:ea typeface="맑은 고딕"/>
              </a:rPr>
              <a:t>정리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737FD3-4C59-AD40-0E96-142853D78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717965"/>
            <a:ext cx="6408836" cy="527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E4A863-6303-9188-C866-CE9CB44D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52" y="1048803"/>
            <a:ext cx="3591185" cy="1046266"/>
          </a:xfrm>
        </p:spPr>
        <p:txBody>
          <a:bodyPr>
            <a:normAutofit/>
          </a:bodyPr>
          <a:lstStyle/>
          <a:p>
            <a:r>
              <a:rPr lang="ko-KR" altLang="en-US" sz="2800"/>
              <a:t>쿠버네티스 등장배경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22C7A4-1471-8302-0909-DDAF194B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700" b="1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컨테이너 개발 시대</a:t>
            </a:r>
            <a:endParaRPr lang="en-US" altLang="ko-KR" sz="1700" b="1" dirty="0"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lvl="1"/>
            <a:r>
              <a:rPr lang="en-US" altLang="ko-KR" sz="1700" dirty="0">
                <a:ea typeface="맑은 고딕"/>
              </a:rPr>
              <a:t>VM</a:t>
            </a:r>
            <a:r>
              <a:rPr lang="ko-KR" altLang="en-US" sz="1700" dirty="0">
                <a:ea typeface="맑은 고딕"/>
              </a:rPr>
              <a:t>과 유사하지만 격리 속성을 완화해 애플리케이션 간에 운영체제</a:t>
            </a:r>
            <a:r>
              <a:rPr lang="en-US" altLang="ko-KR" sz="1700" dirty="0">
                <a:ea typeface="맑은 고딕"/>
              </a:rPr>
              <a:t>(OS)</a:t>
            </a:r>
            <a:r>
              <a:rPr lang="ko-KR" altLang="en-US" sz="1700" dirty="0" err="1">
                <a:ea typeface="맑은 고딕"/>
              </a:rPr>
              <a:t>를</a:t>
            </a:r>
            <a:r>
              <a:rPr lang="ko-KR" altLang="en-US" sz="1700" dirty="0">
                <a:ea typeface="맑은 고딕"/>
              </a:rPr>
              <a:t> 공유하여 가벼움</a:t>
            </a:r>
            <a:r>
              <a:rPr lang="en-US" altLang="ko-KR" sz="1700" dirty="0">
                <a:ea typeface="맑은 고딕"/>
              </a:rPr>
              <a:t>.</a:t>
            </a:r>
          </a:p>
          <a:p>
            <a:pPr lvl="1"/>
            <a:r>
              <a:rPr lang="en-US" altLang="ko-KR" sz="1700" dirty="0"/>
              <a:t>VM</a:t>
            </a:r>
            <a:r>
              <a:rPr lang="ko-KR" altLang="en-US" sz="1700" dirty="0"/>
              <a:t>과 마찬가지로 컨테이너에는 자체 파일 시스템</a:t>
            </a:r>
            <a:r>
              <a:rPr lang="en-US" altLang="ko-KR" sz="1700" dirty="0"/>
              <a:t>, CPU </a:t>
            </a:r>
            <a:r>
              <a:rPr lang="ko-KR" altLang="en-US" sz="1700" dirty="0"/>
              <a:t>점유율</a:t>
            </a:r>
            <a:r>
              <a:rPr lang="en-US" altLang="ko-KR" sz="1700" dirty="0"/>
              <a:t>, </a:t>
            </a:r>
            <a:r>
              <a:rPr lang="ko-KR" altLang="en-US" sz="1700" dirty="0"/>
              <a:t>메모리</a:t>
            </a:r>
            <a:r>
              <a:rPr lang="en-US" altLang="ko-KR" sz="1700" dirty="0"/>
              <a:t>, </a:t>
            </a:r>
            <a:r>
              <a:rPr lang="ko-KR" altLang="en-US" sz="1700" dirty="0"/>
              <a:t>프로세스 공간 등</a:t>
            </a:r>
            <a:r>
              <a:rPr lang="en-US" altLang="ko-KR" sz="1700" dirty="0"/>
              <a:t> </a:t>
            </a:r>
            <a:r>
              <a:rPr lang="ko-KR" altLang="en-US" sz="1700" dirty="0"/>
              <a:t>존재</a:t>
            </a:r>
            <a:r>
              <a:rPr lang="en-US" altLang="ko-KR" sz="1700" dirty="0"/>
              <a:t>.</a:t>
            </a:r>
          </a:p>
          <a:p>
            <a:pPr lvl="1"/>
            <a:r>
              <a:rPr lang="ko-KR" altLang="en-US" sz="1700" dirty="0"/>
              <a:t>기본 인프라와의 종속성을 끊어서 클라우드나 </a:t>
            </a:r>
            <a:r>
              <a:rPr lang="en-US" altLang="ko-KR" sz="1700" dirty="0"/>
              <a:t>OS </a:t>
            </a:r>
            <a:r>
              <a:rPr lang="ko-KR" altLang="en-US" sz="1700" dirty="0"/>
              <a:t>배포본에 모두 이식 가능</a:t>
            </a:r>
            <a:r>
              <a:rPr lang="en-US" altLang="ko-KR" sz="1700" dirty="0"/>
              <a:t>.</a:t>
            </a:r>
          </a:p>
          <a:p>
            <a:pPr lvl="1"/>
            <a:endParaRPr lang="ko-KR" altLang="en-US" sz="1700"/>
          </a:p>
          <a:p>
            <a:endParaRPr lang="ko-KR" altLang="en-US" sz="17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704DC9-EF1D-7531-CE9C-63CE1A03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044148"/>
            <a:ext cx="6656832" cy="46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9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29A6F6-D628-BEA7-D367-09BADE74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컨테이너란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B6341-C759-C07B-7003-6571A9F0C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000" dirty="0">
                <a:ea typeface="맑은 고딕"/>
              </a:rPr>
              <a:t>기민한 애플리케이션 생성과 배포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ko-KR" sz="1600" dirty="0">
                <a:ea typeface="맑은 고딕"/>
              </a:rPr>
              <a:t>VM </a:t>
            </a:r>
            <a:r>
              <a:rPr lang="ko-KR" altLang="en-US" sz="1600" dirty="0">
                <a:ea typeface="맑은 고딕"/>
              </a:rPr>
              <a:t>이미지를 사용하는 것에 비해 컨테이너 이미지 생성이 보다 쉽고 효율적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r>
              <a:rPr lang="ko-KR" altLang="en-US" sz="2000" dirty="0">
                <a:ea typeface="맑은 고딕"/>
              </a:rPr>
              <a:t>지속적인 개발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통합 및 배포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ea typeface="맑은 고딕"/>
              </a:rPr>
              <a:t>안정적이고 주기적으로 컨테이너 이미지를 빌드해서 배포할 수 있고 </a:t>
            </a:r>
            <a:r>
              <a:rPr lang="en-US" altLang="ko-KR" sz="1600" dirty="0">
                <a:ea typeface="맑은 고딕"/>
              </a:rPr>
              <a:t>(</a:t>
            </a:r>
            <a:r>
              <a:rPr lang="ko-KR" altLang="en-US" sz="1600" dirty="0">
                <a:ea typeface="맑은 고딕"/>
              </a:rPr>
              <a:t>이미지의 불변성 덕에</a:t>
            </a:r>
            <a:r>
              <a:rPr lang="en-US" altLang="ko-KR" sz="1600" dirty="0">
                <a:ea typeface="맑은 고딕"/>
              </a:rPr>
              <a:t>) </a:t>
            </a:r>
            <a:r>
              <a:rPr lang="ko-KR" altLang="en-US" sz="1600" dirty="0">
                <a:ea typeface="맑은 고딕"/>
              </a:rPr>
              <a:t>빠르고 효율적으로 롤백 가능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r>
              <a:rPr lang="ko-KR" altLang="en-US" sz="2000" dirty="0">
                <a:ea typeface="맑은 고딕"/>
              </a:rPr>
              <a:t>개발과 운영의 관심사 분리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ea typeface="맑은 고딕"/>
              </a:rPr>
              <a:t>배포 시점이 아닌 빌드</a:t>
            </a:r>
            <a:r>
              <a:rPr lang="en-US" altLang="ko-KR" sz="1600" dirty="0">
                <a:ea typeface="맑은 고딕"/>
              </a:rPr>
              <a:t>/</a:t>
            </a:r>
            <a:r>
              <a:rPr lang="ko-KR" altLang="en-US" sz="1600" dirty="0">
                <a:ea typeface="맑은 고딕"/>
              </a:rPr>
              <a:t>릴리스 시점에 애플리케이션 컨테이너 이미지를 만들어서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애플리케이션이 </a:t>
            </a:r>
            <a:r>
              <a:rPr lang="ko-KR" altLang="en-US" sz="1600" err="1">
                <a:ea typeface="맑은 고딕"/>
              </a:rPr>
              <a:t>인프라스트럭처에서</a:t>
            </a:r>
            <a:r>
              <a:rPr lang="ko-KR" altLang="en-US" sz="1600" dirty="0">
                <a:ea typeface="맑은 고딕"/>
              </a:rPr>
              <a:t> 분리된다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r>
              <a:rPr lang="ko-KR" altLang="en-US" sz="2000" dirty="0">
                <a:ea typeface="맑은 고딕"/>
              </a:rPr>
              <a:t>가시성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ko-KR" sz="1600" dirty="0">
                <a:ea typeface="맑은 고딕"/>
              </a:rPr>
              <a:t>OS </a:t>
            </a:r>
            <a:r>
              <a:rPr lang="ko-KR" altLang="en-US" sz="1600" dirty="0">
                <a:ea typeface="맑은 고딕"/>
              </a:rPr>
              <a:t>수준의 정보와 </a:t>
            </a:r>
            <a:r>
              <a:rPr lang="ko-KR" altLang="en-US" sz="1600" err="1">
                <a:ea typeface="맑은 고딕"/>
              </a:rPr>
              <a:t>메트릭에</a:t>
            </a:r>
            <a:r>
              <a:rPr lang="ko-KR" altLang="en-US" sz="1600" dirty="0">
                <a:ea typeface="맑은 고딕"/>
              </a:rPr>
              <a:t> 머무르지 않고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애플리케이션의 상태와 그 밖의 시그널을 볼 수 있다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r>
              <a:rPr lang="ko-KR" altLang="en-US" sz="2000" dirty="0">
                <a:ea typeface="맑은 고딕"/>
              </a:rPr>
              <a:t>개발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테스팅 및 운영 환경에 걸친 일관성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ea typeface="맑은 고딕"/>
              </a:rPr>
              <a:t>랩탑에서도 </a:t>
            </a:r>
            <a:r>
              <a:rPr lang="ko-KR" altLang="en-US" sz="1600" err="1">
                <a:ea typeface="맑은 고딕"/>
              </a:rPr>
              <a:t>클라우드에서와</a:t>
            </a:r>
            <a:r>
              <a:rPr lang="ko-KR" altLang="en-US" sz="1600" dirty="0">
                <a:ea typeface="맑은 고딕"/>
              </a:rPr>
              <a:t> 동일하게 구동된다</a:t>
            </a:r>
            <a:r>
              <a:rPr lang="en-US" altLang="ko-KR" sz="1600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19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29A6F6-D628-BEA7-D367-09BADE74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컨테이너란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B6341-C759-C07B-7003-6571A9F0C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000" dirty="0">
                <a:ea typeface="맑은 고딕"/>
              </a:rPr>
              <a:t>클라우드 및 </a:t>
            </a:r>
            <a:r>
              <a:rPr lang="en-US" altLang="ko-KR" sz="2000" dirty="0">
                <a:ea typeface="맑은 고딕"/>
              </a:rPr>
              <a:t>OS </a:t>
            </a:r>
            <a:r>
              <a:rPr lang="ko-KR" altLang="en-US" sz="2000" err="1">
                <a:ea typeface="맑은 고딕"/>
              </a:rPr>
              <a:t>배포판</a:t>
            </a:r>
            <a:r>
              <a:rPr lang="ko-KR" altLang="en-US" sz="2000" dirty="0">
                <a:ea typeface="맑은 고딕"/>
              </a:rPr>
              <a:t> 간 </a:t>
            </a:r>
            <a:r>
              <a:rPr lang="ko-KR" altLang="en-US" sz="2000" err="1">
                <a:ea typeface="맑은 고딕"/>
              </a:rPr>
              <a:t>이식성</a:t>
            </a:r>
            <a:endParaRPr lang="en-US" altLang="ko-KR" sz="2000" dirty="0" err="1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ko-KR" sz="1600" dirty="0">
                <a:ea typeface="맑은 고딕"/>
              </a:rPr>
              <a:t>Ubuntu, RHEL, CoreOS, </a:t>
            </a:r>
            <a:r>
              <a:rPr lang="ko-KR" altLang="en-US" sz="1600" dirty="0">
                <a:ea typeface="맑은 고딕"/>
              </a:rPr>
              <a:t>온</a:t>
            </a:r>
            <a:r>
              <a:rPr lang="en-US" altLang="ko-KR" sz="1600" dirty="0">
                <a:ea typeface="맑은 고딕"/>
              </a:rPr>
              <a:t>-</a:t>
            </a:r>
            <a:r>
              <a:rPr lang="ko-KR" altLang="en-US" sz="1600" err="1">
                <a:ea typeface="맑은 고딕"/>
              </a:rPr>
              <a:t>프레미스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주요 퍼블릭 클라우드와 </a:t>
            </a:r>
            <a:r>
              <a:rPr lang="ko-KR" altLang="en-US" sz="1600" err="1">
                <a:ea typeface="맑은 고딕"/>
              </a:rPr>
              <a:t>어디에서든</a:t>
            </a:r>
            <a:r>
              <a:rPr lang="ko-KR" altLang="en-US" sz="1600" dirty="0">
                <a:ea typeface="맑은 고딕"/>
              </a:rPr>
              <a:t> 구동됨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r>
              <a:rPr lang="ko-KR" altLang="en-US" sz="2000" dirty="0">
                <a:ea typeface="맑은 고딕"/>
              </a:rPr>
              <a:t>애플리케이션 중심 관리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ea typeface="맑은 고딕"/>
              </a:rPr>
              <a:t>가상 하드웨어 상에서 </a:t>
            </a:r>
            <a:r>
              <a:rPr lang="en-US" altLang="ko-KR" sz="1600" dirty="0">
                <a:ea typeface="맑은 고딕"/>
              </a:rPr>
              <a:t>OS</a:t>
            </a:r>
            <a:r>
              <a:rPr lang="ko-KR" altLang="en-US" sz="1600" err="1">
                <a:ea typeface="맑은 고딕"/>
              </a:rPr>
              <a:t>를</a:t>
            </a:r>
            <a:r>
              <a:rPr lang="ko-KR" altLang="en-US" sz="1600" dirty="0">
                <a:ea typeface="맑은 고딕"/>
              </a:rPr>
              <a:t> 실행하는 수준에서 논리적인 리소스를 사용하는 </a:t>
            </a:r>
            <a:r>
              <a:rPr lang="en-US" altLang="ko-KR" sz="1600" dirty="0">
                <a:ea typeface="맑은 고딕"/>
              </a:rPr>
              <a:t>OS </a:t>
            </a:r>
            <a:r>
              <a:rPr lang="ko-KR" altLang="en-US" sz="1600" dirty="0">
                <a:ea typeface="맑은 고딕"/>
              </a:rPr>
              <a:t>상에서 애플리케이션을 실행하는 수준으로 추상화 수준이 높다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r>
              <a:rPr lang="ko-KR" altLang="en-US" sz="2000" dirty="0">
                <a:ea typeface="맑은 고딕"/>
              </a:rPr>
              <a:t>마이크로 서비스화 솔루션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ea typeface="맑은 고딕"/>
              </a:rPr>
              <a:t>애플리케이션은 단일 목적의 </a:t>
            </a:r>
            <a:r>
              <a:rPr lang="ko-KR" altLang="en-US" sz="1600" err="1">
                <a:ea typeface="맑은 고딕"/>
              </a:rPr>
              <a:t>머신에서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모놀리식</a:t>
            </a:r>
            <a:r>
              <a:rPr lang="ko-KR" altLang="en-US" sz="1600" dirty="0">
                <a:ea typeface="맑은 고딕"/>
              </a:rPr>
              <a:t> 스택으로 구동되지 않고 보다 작고 독립적인 단위로 쪼개져서 동적으로 배포되고 관리될 수 있다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r>
              <a:rPr lang="ko-KR" altLang="en-US" sz="2000" dirty="0">
                <a:ea typeface="맑은 고딕"/>
              </a:rPr>
              <a:t>리소스 격리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ea typeface="맑은 고딕"/>
              </a:rPr>
              <a:t>애플리케이션 성능을 예측할 수 있다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r>
              <a:rPr lang="ko-KR" altLang="en-US" sz="2000" dirty="0">
                <a:ea typeface="맑은 고딕"/>
              </a:rPr>
              <a:t>리소스 사용량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ea typeface="맑은 고딕"/>
              </a:rPr>
              <a:t>고효율 고집적</a:t>
            </a:r>
          </a:p>
        </p:txBody>
      </p:sp>
    </p:spTree>
    <p:extLst>
      <p:ext uri="{BB962C8B-B14F-4D97-AF65-F5344CB8AC3E}">
        <p14:creationId xmlns:p14="http://schemas.microsoft.com/office/powerpoint/2010/main" val="98218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A653B2-5F8C-3560-CB2A-3B9A76EC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1324983"/>
            <a:ext cx="3410712" cy="11064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ko-KR" altLang="en-US" sz="4800" kern="1200" dirty="0" err="1">
                <a:latin typeface="+mj-lt"/>
                <a:ea typeface="맑은 고딕"/>
                <a:cs typeface="+mj-cs"/>
              </a:rPr>
              <a:t>쿠버네티스</a:t>
            </a:r>
            <a:br>
              <a:rPr lang="ko-KR" altLang="en-US" sz="4800" dirty="0">
                <a:ea typeface="맑은 고딕"/>
              </a:rPr>
            </a:br>
            <a:r>
              <a:rPr lang="ko-KR" altLang="en-US" sz="1050" dirty="0">
                <a:ea typeface="맑은 고딕"/>
              </a:rPr>
              <a:t> </a:t>
            </a:r>
            <a:br>
              <a:rPr lang="ko-KR" altLang="en-US" sz="4800" dirty="0">
                <a:ea typeface="맑은 고딕"/>
              </a:rPr>
            </a:br>
            <a:r>
              <a:rPr lang="ko-KR" altLang="en-US" sz="4800" kern="1200" dirty="0">
                <a:latin typeface="+mj-lt"/>
                <a:ea typeface="맑은 고딕"/>
                <a:cs typeface="+mj-cs"/>
              </a:rPr>
              <a:t>구성</a:t>
            </a:r>
            <a:endParaRPr lang="ko-K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13729C-C420-D545-2EC6-F14D3884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595" y="630936"/>
            <a:ext cx="6334922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1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A653B2-5F8C-3560-CB2A-3B9A76EC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>
                <a:ea typeface="맑은 고딕"/>
              </a:rPr>
              <a:t>마스터 노드</a:t>
            </a:r>
            <a:endParaRPr lang="ko-KR" altLang="en-US" sz="4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59E13A-E74C-49F2-F9A3-88A62187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/>
            <a:r>
              <a:rPr lang="ko-KR" altLang="en-US" sz="1900"/>
              <a:t>컨테이너가 필요한 리소스와 함께 충분한 횟수로 실행되도록 하는 중요한 작업을 처리</a:t>
            </a:r>
            <a:r>
              <a:rPr lang="en-US" altLang="ko-KR" sz="1900"/>
              <a:t>.</a:t>
            </a:r>
            <a:endParaRPr lang="ko-KR" altLang="en-US" sz="1900"/>
          </a:p>
          <a:p>
            <a:pPr marL="342900" indent="-342900"/>
            <a:r>
              <a:rPr lang="en-US" altLang="ko-KR" sz="1900">
                <a:ea typeface="맑은 고딕"/>
              </a:rPr>
              <a:t>API </a:t>
            </a:r>
            <a:r>
              <a:rPr lang="ko-KR" altLang="en-US" sz="1900">
                <a:ea typeface="맑은 고딕"/>
              </a:rPr>
              <a:t>서버</a:t>
            </a:r>
            <a:endParaRPr lang="en-US" altLang="ko-KR" sz="1900">
              <a:ea typeface="맑은 고딕" panose="020B0503020000020004" pitchFamily="34" charset="-127"/>
            </a:endParaRP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ko-KR" altLang="en-US" sz="1900">
                <a:ea typeface="맑은 고딕"/>
              </a:rPr>
              <a:t>쿠버네티스 클러스터와 상호 작용</a:t>
            </a:r>
            <a:endParaRPr lang="en-US" altLang="ko-KR" sz="1900">
              <a:ea typeface="맑은 고딕" panose="020B0503020000020004" pitchFamily="34" charset="-127"/>
            </a:endParaRP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ko-KR" altLang="en-US" sz="1900">
                <a:ea typeface="맑은 고딕"/>
              </a:rPr>
              <a:t>통신의 중심</a:t>
            </a:r>
            <a:endParaRPr lang="en-US" altLang="ko-KR" sz="1900">
              <a:ea typeface="맑은 고딕" panose="020B0503020000020004" pitchFamily="34" charset="-127"/>
            </a:endParaRPr>
          </a:p>
          <a:p>
            <a:pPr marL="342900" indent="-342900"/>
            <a:r>
              <a:rPr lang="ko-KR" altLang="en-US" sz="1900">
                <a:ea typeface="맑은 고딕"/>
              </a:rPr>
              <a:t>스케줄러</a:t>
            </a:r>
            <a:endParaRPr lang="en-US" altLang="ko-KR" sz="1900">
              <a:ea typeface="맑은 고딕"/>
            </a:endParaRP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ko-KR" altLang="en-US" sz="1900">
                <a:ea typeface="맑은 고딕"/>
              </a:rPr>
              <a:t>작업자 노드 관리</a:t>
            </a:r>
            <a:endParaRPr lang="en-US" altLang="ko-KR" sz="1900">
              <a:ea typeface="맑은 고딕"/>
            </a:endParaRPr>
          </a:p>
          <a:p>
            <a:pPr marL="342900" indent="-342900"/>
            <a:r>
              <a:rPr lang="ko-KR" altLang="en-US" sz="1900">
                <a:ea typeface="맑은 고딕"/>
              </a:rPr>
              <a:t>컨트롤러</a:t>
            </a:r>
            <a:r>
              <a:rPr lang="en-US" altLang="ko-KR" sz="1900">
                <a:ea typeface="맑은 고딕"/>
              </a:rPr>
              <a:t>-</a:t>
            </a:r>
            <a:r>
              <a:rPr lang="ko-KR" altLang="en-US" sz="1900">
                <a:ea typeface="맑은 고딕"/>
              </a:rPr>
              <a:t>매니저</a:t>
            </a:r>
            <a:endParaRPr lang="en-US" altLang="ko-KR" sz="1900">
              <a:ea typeface="맑은 고딕"/>
            </a:endParaRP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ko-KR" altLang="en-US" sz="1900">
                <a:ea typeface="맑은 고딕"/>
              </a:rPr>
              <a:t>다양한 컨트롤러 각각을 실행하는 역할</a:t>
            </a:r>
            <a:endParaRPr lang="en-US" altLang="ko-KR" sz="1900">
              <a:ea typeface="맑은 고딕"/>
            </a:endParaRPr>
          </a:p>
          <a:p>
            <a:pPr marL="342900" indent="-342900"/>
            <a:r>
              <a:rPr lang="en-US" altLang="ko-KR" sz="1900">
                <a:ea typeface="맑은 고딕"/>
              </a:rPr>
              <a:t>etcd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ko-KR" altLang="en-US" sz="1900">
                <a:ea typeface="맑은 고딕"/>
              </a:rPr>
              <a:t>쿠버네티스 모든 설정을 저장</a:t>
            </a:r>
            <a:endParaRPr lang="ko-KR" sz="19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818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4B634F-C23D-817E-6CB8-074F789C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>
                <a:ea typeface="맑은 고딕"/>
              </a:rPr>
              <a:t>작업자 노드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CE53B-5E9C-460A-195E-4F19980DC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 err="1">
                <a:ea typeface="맑은 고딕"/>
              </a:rPr>
              <a:t>Kubelet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1600" dirty="0">
                <a:ea typeface="맑은 고딕"/>
              </a:rPr>
              <a:t>마스터 노드와 통신하는 매우 작은 애플리케이션</a:t>
            </a:r>
            <a:endParaRPr lang="en-US" altLang="ko-KR" sz="1600">
              <a:ea typeface="맑은 고딕"/>
            </a:endParaRPr>
          </a:p>
          <a:p>
            <a:pPr lvl="1">
              <a:buFont typeface="Courier New"/>
              <a:buChar char="o"/>
            </a:pPr>
            <a:endParaRPr lang="ko-KR" altLang="en-US" sz="1600" dirty="0">
              <a:ea typeface="맑은 고딕"/>
            </a:endParaRPr>
          </a:p>
          <a:p>
            <a:r>
              <a:rPr lang="en-US" altLang="ko-KR" sz="2000" dirty="0">
                <a:ea typeface="맑은 고딕"/>
              </a:rPr>
              <a:t>Kube-proxy</a:t>
            </a:r>
          </a:p>
          <a:p>
            <a:pPr lvl="1">
              <a:buFont typeface="Courier New"/>
              <a:buChar char="o"/>
            </a:pPr>
            <a:r>
              <a:rPr lang="ko-KR" altLang="en-US" sz="1600" dirty="0">
                <a:ea typeface="맑은 고딕"/>
              </a:rPr>
              <a:t>네트워킹 서비스를 용이하게 하기 위한 네트워크 프록시</a:t>
            </a:r>
            <a:endParaRPr lang="en-US" altLang="ko-KR" sz="1600">
              <a:ea typeface="맑은 고딕"/>
            </a:endParaRPr>
          </a:p>
          <a:p>
            <a:pPr lvl="1">
              <a:buFont typeface="Courier New"/>
              <a:buChar char="o"/>
            </a:pPr>
            <a:endParaRPr lang="ko-KR" altLang="en-US" sz="1600" dirty="0">
              <a:ea typeface="맑은 고딕"/>
            </a:endParaRPr>
          </a:p>
          <a:p>
            <a:r>
              <a:rPr lang="ko-KR" altLang="en-US" sz="2000" dirty="0" err="1">
                <a:ea typeface="맑은 고딕"/>
              </a:rPr>
              <a:t>파드</a:t>
            </a:r>
            <a:endParaRPr lang="en-US" altLang="ko-KR" sz="2000" dirty="0" err="1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1600" dirty="0" err="1">
                <a:ea typeface="맑은 고딕"/>
              </a:rPr>
              <a:t>쿠버네티스</a:t>
            </a:r>
            <a:r>
              <a:rPr lang="ko-KR" altLang="en-US" sz="1600" dirty="0">
                <a:ea typeface="맑은 고딕"/>
              </a:rPr>
              <a:t> 오브젝트 모델에서 가장 작고 단순한 유닛</a:t>
            </a:r>
            <a:endParaRPr lang="en-US" altLang="ko-KR" sz="1600">
              <a:ea typeface="맑은 고딕"/>
            </a:endParaRPr>
          </a:p>
          <a:p>
            <a:pPr lvl="1">
              <a:buFont typeface="Courier New"/>
              <a:buChar char="o"/>
            </a:pPr>
            <a:endParaRPr lang="ko-KR" altLang="en-US" sz="16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컨테이너 런타임 엔진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1600" dirty="0">
                <a:ea typeface="맑은 고딕"/>
              </a:rPr>
              <a:t>컨테이너 실행</a:t>
            </a:r>
            <a:endParaRPr lang="en-US" altLang="ko-KR" sz="16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9280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604F2B-4CC9-C4D6-6626-5D30FE37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그 밖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9D08E-FFE3-999B-B9FE-19AF3F89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 err="1">
                <a:ea typeface="맑은 고딕"/>
              </a:rPr>
              <a:t>퍼시스턴트</a:t>
            </a:r>
            <a:r>
              <a:rPr lang="ko-KR" altLang="en-US" sz="2000" dirty="0">
                <a:ea typeface="맑은 고딕"/>
              </a:rPr>
              <a:t> 스토리지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ea typeface="맑은 고딕"/>
              </a:rPr>
              <a:t>클러스터에 연결된 애플리케이션</a:t>
            </a:r>
            <a:r>
              <a:rPr lang="ko-KR" altLang="en-US" sz="1600" b="0" i="0" dirty="0">
                <a:effectLst/>
                <a:highlight>
                  <a:srgbClr val="FFFFFF"/>
                </a:highlight>
                <a:latin typeface="Noto Sans"/>
                <a:ea typeface="맑은 고딕"/>
                <a:cs typeface="Noto Sans"/>
              </a:rPr>
              <a:t> </a:t>
            </a:r>
            <a:r>
              <a:rPr lang="ko-KR" altLang="en-US" sz="1600" dirty="0">
                <a:ea typeface="맑은 고딕"/>
              </a:rPr>
              <a:t> 데이터도 관리</a:t>
            </a:r>
            <a:endParaRPr lang="en-US" altLang="ko-KR" sz="160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ko-KR" altLang="en-US" sz="16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컨테이너 레지스트리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 err="1">
                <a:ea typeface="맑은 고딕"/>
              </a:rPr>
              <a:t>쿠버네티스가</a:t>
            </a:r>
            <a:r>
              <a:rPr lang="ko-KR" altLang="en-US" sz="1600" dirty="0">
                <a:ea typeface="맑은 고딕"/>
              </a:rPr>
              <a:t> 의존하는 컨테이너 이미지는 여기에 저장됨</a:t>
            </a:r>
            <a:endParaRPr lang="en-US" altLang="ko-KR" sz="160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ko-KR" altLang="en-US" sz="16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기본 인프라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ea typeface="맑은 고딕"/>
              </a:rPr>
              <a:t>베어 메탈 서버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가상 머신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퍼블릭 클라우드 제공업체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err="1">
                <a:ea typeface="맑은 고딕"/>
              </a:rPr>
              <a:t>프라이빗</a:t>
            </a:r>
            <a:r>
              <a:rPr lang="ko-KR" altLang="en-US" sz="1600" dirty="0">
                <a:ea typeface="맑은 고딕"/>
              </a:rPr>
              <a:t> 클라우드 환경 등 실행 가능</a:t>
            </a:r>
            <a:endParaRPr lang="en-US" altLang="ko-KR" sz="1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7962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B9E337-67E7-3921-25EB-1F21A11F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kern="1200">
                <a:latin typeface="+mj-lt"/>
                <a:ea typeface="+mj-ea"/>
                <a:cs typeface="+mj-cs"/>
              </a:rPr>
              <a:t>쿠버네티스</a:t>
            </a:r>
            <a:r>
              <a:rPr lang="en-US" altLang="ko-KR" sz="4000" kern="1200">
                <a:latin typeface="+mj-lt"/>
                <a:ea typeface="+mj-ea"/>
                <a:cs typeface="+mj-cs"/>
              </a:rPr>
              <a:t> </a:t>
            </a:r>
            <a:r>
              <a:rPr lang="ko-KR" altLang="en-US" sz="4000" kern="1200">
                <a:latin typeface="+mj-lt"/>
                <a:ea typeface="+mj-ea"/>
                <a:cs typeface="+mj-cs"/>
              </a:rPr>
              <a:t>구성</a:t>
            </a:r>
            <a:endParaRPr lang="ko-KR" altLang="en-US" sz="4000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C592524A-FAD2-C7BA-C66D-E1B6DC4A9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242" y="2258439"/>
            <a:ext cx="8965611" cy="4153399"/>
          </a:xfrm>
        </p:spPr>
      </p:pic>
    </p:spTree>
    <p:extLst>
      <p:ext uri="{BB962C8B-B14F-4D97-AF65-F5344CB8AC3E}">
        <p14:creationId xmlns:p14="http://schemas.microsoft.com/office/powerpoint/2010/main" val="424129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C6E9E3-AD37-D154-E069-605CF684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노드와 파드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49B039-3F4B-4A86-FCFB-4379BE7A4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75" y="2206743"/>
            <a:ext cx="6198524" cy="4066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FF62AA-2739-AFEE-743E-FBE16ABB8C24}"/>
              </a:ext>
            </a:extLst>
          </p:cNvPr>
          <p:cNvSpPr txBox="1"/>
          <p:nvPr/>
        </p:nvSpPr>
        <p:spPr>
          <a:xfrm>
            <a:off x="6524046" y="2745622"/>
            <a:ext cx="4721035" cy="2995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50392">
              <a:spcAft>
                <a:spcPts val="600"/>
              </a:spcAft>
            </a:pPr>
            <a:endParaRPr lang="en-US" altLang="ko-KR" sz="18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50392">
              <a:spcAft>
                <a:spcPts val="600"/>
              </a:spcAft>
            </a:pPr>
            <a:r>
              <a:rPr lang="ko-KR" altLang="en-US" sz="18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</a:t>
            </a:r>
          </a:p>
          <a:p>
            <a:pPr marL="425196" lvl="1" defTabSz="850392">
              <a:spcAft>
                <a:spcPts val="600"/>
              </a:spcAft>
            </a:pPr>
            <a:r>
              <a:rPr lang="ko-KR" altLang="en-US" sz="14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물리적인 서버 또는 가상머신</a:t>
            </a:r>
            <a:r>
              <a:rPr lang="en-US" altLang="ko-KR" sz="14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(VM)</a:t>
            </a:r>
            <a:r>
              <a:rPr lang="ko-KR" altLang="en-US" sz="14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</a:t>
            </a:r>
            <a:r>
              <a:rPr lang="en-US" altLang="ko-KR" sz="14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8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파드를</a:t>
            </a:r>
            <a:r>
              <a:rPr lang="ko-KR" altLang="en-US" sz="14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할당 받아 운영</a:t>
            </a:r>
          </a:p>
          <a:p>
            <a:pPr defTabSz="850392">
              <a:spcAft>
                <a:spcPts val="600"/>
              </a:spcAft>
            </a:pPr>
            <a:endParaRPr lang="ko-KR" altLang="en-US" sz="18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50392">
              <a:spcAft>
                <a:spcPts val="600"/>
              </a:spcAft>
            </a:pPr>
            <a:r>
              <a:rPr lang="ko-KR" altLang="en-US" sz="18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파드</a:t>
            </a:r>
            <a:endParaRPr lang="ko-KR" altLang="en-US" sz="18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25196" lvl="1" defTabSz="850392">
              <a:spcAft>
                <a:spcPts val="600"/>
              </a:spcAft>
            </a:pPr>
            <a:r>
              <a:rPr lang="ko-KR" altLang="en-US" sz="14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하나 이상의 애플리케이션 컨테이너들의 그룹을 나타내는 </a:t>
            </a:r>
            <a:r>
              <a:rPr lang="ko-KR" altLang="en-US" sz="148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쿠버네티스의</a:t>
            </a:r>
            <a:r>
              <a:rPr lang="ko-KR" altLang="en-US" sz="14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추상적 개념으로 </a:t>
            </a:r>
            <a:r>
              <a:rPr lang="ko-KR" altLang="en-US" sz="148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쿠버네티스</a:t>
            </a:r>
            <a:r>
              <a:rPr lang="ko-KR" altLang="en-US" sz="14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애플리케이션의 기본 배포 및 실행 단위를 의미</a:t>
            </a:r>
            <a:endParaRPr lang="ko-KR" altLang="en-US" sz="160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BEC9F3D4-96A6-1F2C-3073-EF90436B7C5B}"/>
              </a:ext>
            </a:extLst>
          </p:cNvPr>
          <p:cNvSpPr txBox="1"/>
          <p:nvPr/>
        </p:nvSpPr>
        <p:spPr>
          <a:xfrm>
            <a:off x="4036171" y="1711611"/>
            <a:ext cx="7870822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“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쿠버네티스는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컨테이너 그룹인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파드를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적절한 노드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서버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에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배포해주는 스케줄링 역할을 하면서 컨테이너가 정상적으로 작동하고 있는지 체크하고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문제가 있으면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재기동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 해주는 등 모니터링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삭제관리 등 컨테이너에 대한 종합적인 관리가 가능하도록 해준다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45602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79B86D-5C4B-8A65-41BF-2EE8268A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운영되는 개념적인 요소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04F96-B208-737F-154B-4D2199FC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ea typeface="맑은 고딕"/>
              </a:rPr>
              <a:t>마스터 노드</a:t>
            </a:r>
            <a:r>
              <a:rPr lang="en-US" altLang="ko-KR" sz="2000" dirty="0">
                <a:ea typeface="맑은 고딕"/>
              </a:rPr>
              <a:t>(</a:t>
            </a:r>
            <a:r>
              <a:rPr lang="ko-KR" altLang="en-US" sz="2000" dirty="0">
                <a:ea typeface="맑은 고딕"/>
              </a:rPr>
              <a:t>클러스터 전체를 제어하고 관리</a:t>
            </a:r>
            <a:r>
              <a:rPr lang="en-US" altLang="ko-KR" sz="2000" dirty="0">
                <a:ea typeface="맑은 고딕"/>
              </a:rPr>
              <a:t>)</a:t>
            </a:r>
          </a:p>
          <a:p>
            <a:r>
              <a:rPr lang="ko-KR" altLang="en-US" sz="2000" dirty="0">
                <a:ea typeface="맑은 고딕"/>
              </a:rPr>
              <a:t>워커 노드</a:t>
            </a:r>
            <a:r>
              <a:rPr lang="en-US" altLang="ko-KR" sz="2000" dirty="0">
                <a:ea typeface="맑은 고딕"/>
              </a:rPr>
              <a:t>(</a:t>
            </a:r>
            <a:r>
              <a:rPr lang="ko-KR" altLang="en-US" sz="2000" dirty="0">
                <a:ea typeface="맑은 고딕"/>
              </a:rPr>
              <a:t>컨테이너의 이미지들을 실행하고 관리</a:t>
            </a:r>
            <a:r>
              <a:rPr lang="en-US" altLang="ko-KR" sz="2000" dirty="0">
                <a:ea typeface="맑은 고딕"/>
              </a:rPr>
              <a:t>)</a:t>
            </a:r>
          </a:p>
          <a:p>
            <a:endParaRPr lang="en-US" altLang="ko-KR" sz="2000" dirty="0">
              <a:ea typeface="맑은 고딕"/>
            </a:endParaRPr>
          </a:p>
          <a:p>
            <a:r>
              <a:rPr lang="ko-KR" altLang="en-US" sz="2000" dirty="0"/>
              <a:t>네임스페이스</a:t>
            </a:r>
            <a:r>
              <a:rPr lang="en-US" altLang="ko-KR" sz="2000" dirty="0"/>
              <a:t>(</a:t>
            </a:r>
            <a:r>
              <a:rPr lang="ko-KR" altLang="en-US" sz="2000" dirty="0"/>
              <a:t>클러스터의 논리적 분리단위</a:t>
            </a:r>
            <a:r>
              <a:rPr lang="en-US" altLang="ko-KR" sz="2000" dirty="0"/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 err="1">
                <a:ea typeface="맑은 고딕"/>
              </a:rPr>
              <a:t>쿠버네티스</a:t>
            </a:r>
            <a:r>
              <a:rPr lang="ko-KR" altLang="en-US" sz="1600" dirty="0">
                <a:ea typeface="맑은 고딕"/>
              </a:rPr>
              <a:t> 클러스터 내에서 리소스를 그룹화하고 격리하는 데 사용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ea typeface="맑은 고딕"/>
              </a:rPr>
              <a:t>동일한 클러스터 내에서 여러 팀이나 프로젝트가 작업할 때 유용하며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네임스페이스를 사용하여 리소스 충돌을 방지하고 각각의 작업 영역을 분리할 수 있음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각각의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팀이나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프로젝트마다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별도의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네임스페이스를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할당하여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작업을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관리할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수 </a:t>
            </a:r>
            <a:r>
              <a:rPr lang="ko-KR" altLang="en-US" sz="1600" dirty="0">
                <a:solidFill>
                  <a:srgbClr val="0D0D0D"/>
                </a:solidFill>
                <a:ea typeface="+mn-lt"/>
                <a:cs typeface="+mn-lt"/>
              </a:rPr>
              <a:t>있음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altLang="ko-KR" sz="16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ea typeface="맑은 고딕"/>
              </a:rPr>
              <a:t>네임스페이스를 사용하면 클러스터 전반에 걸친 리소스 사용량을 모니터링하고 제한 가능.</a:t>
            </a:r>
            <a:endParaRPr lang="en-US" altLang="ko-KR" sz="1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70398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312528-44A6-303B-3CCE-06FA63E1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쿠버네티스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C79B7-F046-DF7F-7DF5-E6E4A1BF0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쿠버네티스란</a:t>
            </a:r>
            <a:r>
              <a:rPr lang="en-US" altLang="ko-KR" sz="2200" dirty="0"/>
              <a:t>?</a:t>
            </a:r>
          </a:p>
          <a:p>
            <a:r>
              <a:rPr lang="ko-KR" altLang="en-US" sz="2200" dirty="0" err="1"/>
              <a:t>쿠버네티스</a:t>
            </a:r>
            <a:r>
              <a:rPr lang="ko-KR" altLang="en-US" sz="2200" dirty="0"/>
              <a:t> 등장배경</a:t>
            </a:r>
            <a:endParaRPr lang="en-US" altLang="ko-KR" sz="2200" dirty="0"/>
          </a:p>
          <a:p>
            <a:r>
              <a:rPr lang="ko-KR" altLang="en-US" sz="2200" dirty="0"/>
              <a:t>컨테이너란</a:t>
            </a:r>
            <a:r>
              <a:rPr lang="en-US" altLang="ko-KR" sz="2200" dirty="0"/>
              <a:t>?</a:t>
            </a:r>
          </a:p>
          <a:p>
            <a:r>
              <a:rPr lang="ko-KR" altLang="en-US" sz="2200" dirty="0" err="1"/>
              <a:t>쿠버네티스</a:t>
            </a:r>
            <a:r>
              <a:rPr lang="ko-KR" altLang="en-US" sz="2200" dirty="0"/>
              <a:t> 구성</a:t>
            </a:r>
            <a:endParaRPr lang="en-US" altLang="ko-KR" sz="2200" dirty="0"/>
          </a:p>
          <a:p>
            <a:r>
              <a:rPr lang="ko-KR" altLang="en-US" sz="2200" dirty="0"/>
              <a:t>운영되는 개념적인 요소</a:t>
            </a:r>
            <a:endParaRPr lang="en-US" altLang="ko-KR" sz="2200" dirty="0"/>
          </a:p>
          <a:p>
            <a:r>
              <a:rPr lang="ko-KR" altLang="en-US" sz="2200" dirty="0" err="1"/>
              <a:t>파드</a:t>
            </a:r>
            <a:r>
              <a:rPr lang="ko-KR" altLang="en-US" sz="2200" dirty="0"/>
              <a:t> 생성 과정</a:t>
            </a:r>
          </a:p>
        </p:txBody>
      </p:sp>
    </p:spTree>
    <p:extLst>
      <p:ext uri="{BB962C8B-B14F-4D97-AF65-F5344CB8AC3E}">
        <p14:creationId xmlns:p14="http://schemas.microsoft.com/office/powerpoint/2010/main" val="4082673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18E4D8-F51C-9036-D9FE-B6686E48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운영되는 개념적인 요소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698C0-4CE8-29AB-D229-14CC7DFD5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000" dirty="0">
                <a:ea typeface="맑은 고딕"/>
              </a:rPr>
              <a:t>워크로드</a:t>
            </a:r>
            <a:r>
              <a:rPr lang="en-US" altLang="ko-KR" sz="2000" dirty="0">
                <a:ea typeface="맑은 고딕"/>
              </a:rPr>
              <a:t>(</a:t>
            </a:r>
            <a:r>
              <a:rPr lang="ko-KR" altLang="en-US" sz="2000" dirty="0">
                <a:ea typeface="맑은 고딕"/>
              </a:rPr>
              <a:t>배포방식에 따라 구분되는 컨테이너 구동 객체</a:t>
            </a:r>
            <a:r>
              <a:rPr lang="en-US" altLang="ko-KR" sz="2000" dirty="0">
                <a:ea typeface="맑은 고딕"/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ea typeface="맑은 고딕"/>
              </a:rPr>
              <a:t>애플리케이션 또는 프로세스가 실행되는 형태를 의미</a:t>
            </a:r>
            <a:endParaRPr lang="en-US" altLang="ko-KR" sz="16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ea typeface="맑은 고딕"/>
              </a:rPr>
              <a:t>주요 워크로드 유형에는 </a:t>
            </a:r>
            <a:r>
              <a:rPr lang="ko-KR" altLang="en-US" sz="1600" dirty="0" err="1">
                <a:ea typeface="맑은 고딕"/>
              </a:rPr>
              <a:t>파드</a:t>
            </a:r>
            <a:r>
              <a:rPr lang="en-US" altLang="ko-KR" sz="1600" dirty="0">
                <a:ea typeface="맑은 고딕"/>
              </a:rPr>
              <a:t>(Pod), </a:t>
            </a:r>
            <a:r>
              <a:rPr lang="ko-KR" altLang="en-US" sz="1600" dirty="0" err="1">
                <a:ea typeface="맑은 고딕"/>
              </a:rPr>
              <a:t>디플로이먼트</a:t>
            </a:r>
            <a:r>
              <a:rPr lang="en-US" altLang="ko-KR" sz="1600" dirty="0">
                <a:ea typeface="맑은 고딕"/>
              </a:rPr>
              <a:t>(Deployment), </a:t>
            </a:r>
            <a:r>
              <a:rPr lang="ko-KR" altLang="en-US" sz="1600" dirty="0" err="1">
                <a:ea typeface="맑은 고딕"/>
              </a:rPr>
              <a:t>데몬셋</a:t>
            </a:r>
            <a:r>
              <a:rPr lang="en-US" altLang="ko-KR" sz="1600" dirty="0">
                <a:ea typeface="맑은 고딕"/>
              </a:rPr>
              <a:t>(</a:t>
            </a:r>
            <a:r>
              <a:rPr lang="en-US" altLang="ko-KR" sz="1600" dirty="0" err="1">
                <a:ea typeface="맑은 고딕"/>
              </a:rPr>
              <a:t>DaemonSet</a:t>
            </a:r>
            <a:r>
              <a:rPr lang="en-US" altLang="ko-KR" sz="1600" dirty="0">
                <a:ea typeface="맑은 고딕"/>
              </a:rPr>
              <a:t>) </a:t>
            </a:r>
            <a:r>
              <a:rPr lang="ko-KR" altLang="en-US" sz="1600" dirty="0">
                <a:ea typeface="맑은 고딕"/>
              </a:rPr>
              <a:t>등이 존재</a:t>
            </a:r>
            <a:endParaRPr lang="en-US" altLang="ko-KR" sz="16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 err="1">
                <a:ea typeface="맑은 고딕"/>
              </a:rPr>
              <a:t>파드는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쿠버네티스의</a:t>
            </a:r>
            <a:r>
              <a:rPr lang="ko-KR" altLang="en-US" sz="1600" dirty="0">
                <a:ea typeface="맑은 고딕"/>
              </a:rPr>
              <a:t> 기본 실행 단위이며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하나 이상의 컨테이너로 구성</a:t>
            </a:r>
            <a:endParaRPr lang="en-US" altLang="ko-KR" sz="16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 err="1">
                <a:ea typeface="맑은 고딕"/>
              </a:rPr>
              <a:t>디플로이먼트는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파드의</a:t>
            </a:r>
            <a:r>
              <a:rPr lang="ko-KR" altLang="en-US" sz="1600" dirty="0">
                <a:ea typeface="맑은 고딕"/>
              </a:rPr>
              <a:t> 세트를 관리하고 배포하는 데 사용되며</a:t>
            </a:r>
            <a:r>
              <a:rPr lang="en-US" altLang="ko-KR" sz="1600" dirty="0">
                <a:ea typeface="맑은 고딕"/>
              </a:rPr>
              <a:t>,</a:t>
            </a:r>
            <a:br>
              <a:rPr lang="en-US" altLang="ko-KR" sz="1600" dirty="0"/>
            </a:br>
            <a:r>
              <a:rPr lang="ko-KR" altLang="en-US" sz="1600" dirty="0">
                <a:ea typeface="맑은 고딕"/>
              </a:rPr>
              <a:t>확장이나 롤링 업데이트와 같은 작업을 지원</a:t>
            </a:r>
            <a:endParaRPr lang="en-US" altLang="ko-KR" sz="16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 err="1">
                <a:ea typeface="맑은 고딕"/>
              </a:rPr>
              <a:t>데몬셋은</a:t>
            </a:r>
            <a:r>
              <a:rPr lang="ko-KR" altLang="en-US" sz="1600" dirty="0">
                <a:ea typeface="맑은 고딕"/>
              </a:rPr>
              <a:t> 각 노드에서 특정한 </a:t>
            </a:r>
            <a:r>
              <a:rPr lang="ko-KR" altLang="en-US" sz="1600" dirty="0" err="1">
                <a:ea typeface="맑은 고딕"/>
              </a:rPr>
              <a:t>파드</a:t>
            </a:r>
            <a:r>
              <a:rPr lang="ko-KR" altLang="en-US" sz="1600" dirty="0">
                <a:ea typeface="맑은 고딕"/>
              </a:rPr>
              <a:t> 인스턴스를 실행하는 데 사용되며</a:t>
            </a:r>
            <a:r>
              <a:rPr lang="en-US" altLang="ko-KR" sz="1600" dirty="0">
                <a:ea typeface="맑은 고딕"/>
              </a:rPr>
              <a:t>,</a:t>
            </a:r>
            <a:br>
              <a:rPr lang="en-US" altLang="ko-KR" sz="1600" dirty="0"/>
            </a:br>
            <a:r>
              <a:rPr lang="ko-KR" altLang="en-US" sz="1600" dirty="0">
                <a:ea typeface="맑은 고딕"/>
              </a:rPr>
              <a:t>보통 시스템 </a:t>
            </a:r>
            <a:r>
              <a:rPr lang="ko-KR" altLang="en-US" sz="1600" dirty="0" err="1">
                <a:ea typeface="맑은 고딕"/>
              </a:rPr>
              <a:t>데몬이나</a:t>
            </a:r>
            <a:r>
              <a:rPr lang="ko-KR" altLang="en-US" sz="1600" dirty="0">
                <a:ea typeface="맑은 고딕"/>
              </a:rPr>
              <a:t> 로그 수집기와 같은 작업에 활용</a:t>
            </a:r>
            <a:endParaRPr lang="ko-KR" altLang="en-US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604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18E4D8-F51C-9036-D9FE-B6686E48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운영되는 개념적인 요소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698C0-4CE8-29AB-D229-14CC7DFD5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000" dirty="0">
                <a:ea typeface="맑은 고딕"/>
              </a:rPr>
              <a:t>볼륨</a:t>
            </a:r>
            <a:r>
              <a:rPr lang="en-US" altLang="ko-KR" sz="2000" dirty="0">
                <a:ea typeface="맑은 고딕"/>
              </a:rPr>
              <a:t>(</a:t>
            </a:r>
            <a:r>
              <a:rPr lang="ko-KR" altLang="en-US" sz="2000" err="1">
                <a:ea typeface="맑은 고딕"/>
              </a:rPr>
              <a:t>파드의</a:t>
            </a:r>
            <a:r>
              <a:rPr lang="ko-KR" altLang="en-US" sz="2000" dirty="0">
                <a:ea typeface="맑은 고딕"/>
              </a:rPr>
              <a:t> 일부분으로 정의되는 디스크 스토리지</a:t>
            </a:r>
            <a:r>
              <a:rPr lang="en-US" altLang="ko-KR" sz="2000" dirty="0">
                <a:ea typeface="맑은 고딕"/>
              </a:rPr>
              <a:t>)</a:t>
            </a:r>
            <a:endParaRPr lang="ko-KR" alt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 err="1">
                <a:ea typeface="맑은 고딕"/>
              </a:rPr>
              <a:t>파드가</a:t>
            </a:r>
            <a:r>
              <a:rPr lang="ko-KR" altLang="en-US" sz="1600" dirty="0">
                <a:ea typeface="맑은 고딕"/>
              </a:rPr>
              <a:t> 사용하는 디스크 스토리지를 의미</a:t>
            </a:r>
            <a:endParaRPr lang="en-US" altLang="ko-KR" sz="16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 err="1">
                <a:ea typeface="맑은 고딕"/>
              </a:rPr>
              <a:t>파드</a:t>
            </a:r>
            <a:r>
              <a:rPr lang="ko-KR" altLang="en-US" sz="1600" dirty="0">
                <a:ea typeface="맑은 고딕"/>
              </a:rPr>
              <a:t> 내부의 컨테이너들이 데이터를 저장하거나 공유할 수 있는 메커니즘을 제공</a:t>
            </a:r>
            <a:endParaRPr lang="en-US" altLang="ko-KR" sz="16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ea typeface="맑은 고딕"/>
              </a:rPr>
              <a:t>호스트 </a:t>
            </a:r>
            <a:r>
              <a:rPr lang="ko-KR" altLang="en-US" sz="1600" err="1">
                <a:ea typeface="맑은 고딕"/>
              </a:rPr>
              <a:t>머신의</a:t>
            </a:r>
            <a:r>
              <a:rPr lang="ko-KR" altLang="en-US" sz="1600" dirty="0">
                <a:ea typeface="맑은 고딕"/>
              </a:rPr>
              <a:t> 디스크나 외부 스토리지와 연결되어 </a:t>
            </a:r>
            <a:r>
              <a:rPr lang="ko-KR" altLang="en-US" sz="1600" err="1">
                <a:ea typeface="맑은 고딕"/>
              </a:rPr>
              <a:t>파드가</a:t>
            </a:r>
            <a:r>
              <a:rPr lang="ko-KR" altLang="en-US" sz="1600" dirty="0">
                <a:ea typeface="맑은 고딕"/>
              </a:rPr>
              <a:t> 데이터를 읽고 쓸 수 있도록 함</a:t>
            </a:r>
            <a:endParaRPr lang="en-US" altLang="ko-KR" sz="1600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ea typeface="맑은 고딕"/>
              </a:rPr>
              <a:t>다양한 종류의 볼륨이 있으며</a:t>
            </a:r>
            <a:r>
              <a:rPr lang="en-US" altLang="ko-KR" sz="1600" dirty="0">
                <a:ea typeface="맑은 고딕"/>
              </a:rPr>
              <a:t>,</a:t>
            </a:r>
            <a:br>
              <a:rPr lang="en-US" altLang="ko-KR" sz="1600" dirty="0"/>
            </a:br>
            <a:r>
              <a:rPr lang="ko-KR" altLang="en-US" sz="1600" dirty="0">
                <a:ea typeface="맑은 고딕"/>
              </a:rPr>
              <a:t>예를 들어 빈 디렉토리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호스트 경로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네트워크 스토리지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클라우드 스토리지 등 있음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600" dirty="0">
                <a:ea typeface="맑은 고딕"/>
              </a:rPr>
              <a:t>볼륨을 사용하여 데이터를 영구적으로 저장하고 </a:t>
            </a:r>
            <a:r>
              <a:rPr lang="ko-KR" altLang="en-US" sz="1600" err="1">
                <a:ea typeface="맑은 고딕"/>
              </a:rPr>
              <a:t>파드</a:t>
            </a:r>
            <a:r>
              <a:rPr lang="ko-KR" altLang="en-US" sz="1600" dirty="0">
                <a:ea typeface="맑은 고딕"/>
              </a:rPr>
              <a:t> 간에 데이터를 공유할 수 있음</a:t>
            </a:r>
            <a:r>
              <a:rPr lang="en-US" altLang="ko-KR" sz="1600" dirty="0">
                <a:ea typeface="맑은 고딕"/>
              </a:rPr>
              <a:t>.</a:t>
            </a:r>
            <a:endParaRPr lang="ko-KR" altLang="en-US" sz="1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76697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71067C-C5A6-B7ED-BEFD-B7FB2FA1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700" dirty="0" err="1">
                <a:ea typeface="맑은 고딕"/>
              </a:rPr>
              <a:t>파드</a:t>
            </a:r>
            <a:br>
              <a:rPr lang="ko-KR" altLang="en-US" sz="3700" dirty="0">
                <a:ea typeface="맑은 고딕"/>
              </a:rPr>
            </a:br>
            <a:r>
              <a:rPr lang="ko-KR" altLang="en-US" sz="3700" dirty="0">
                <a:ea typeface="맑은 고딕"/>
              </a:rPr>
              <a:t>생성과정</a:t>
            </a:r>
            <a:endParaRPr lang="ko-KR" altLang="en-US" sz="3700" kern="1200" dirty="0">
              <a:latin typeface="+mj-lt"/>
              <a:ea typeface="맑은 고딕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내용 개체 틀 2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D7BDD39E-DF0A-4BD7-DE35-4EA36A030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637" y="772364"/>
            <a:ext cx="7792531" cy="5501283"/>
          </a:xfrm>
        </p:spPr>
      </p:pic>
    </p:spTree>
    <p:extLst>
      <p:ext uri="{BB962C8B-B14F-4D97-AF65-F5344CB8AC3E}">
        <p14:creationId xmlns:p14="http://schemas.microsoft.com/office/powerpoint/2010/main" val="150927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40BA94-798F-F9EA-4CD0-F68568B1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ea typeface="맑은 고딕"/>
              </a:rPr>
              <a:t>파드</a:t>
            </a:r>
            <a:r>
              <a:rPr lang="ko-KR" altLang="en-US" sz="4000" dirty="0">
                <a:ea typeface="맑은 고딕"/>
              </a:rPr>
              <a:t> 생성 과정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defRPr/>
            </a:pPr>
            <a:r>
              <a:rPr lang="en-US" altLang="ko-KR" sz="2000" err="1">
                <a:ea typeface="맑은 고딕"/>
              </a:rPr>
              <a:t>Kubectl</a:t>
            </a:r>
            <a:endParaRPr lang="en-US" altLang="ko-KR" sz="2000">
              <a:ea typeface="맑은 고딕"/>
            </a:endParaRPr>
          </a:p>
          <a:p>
            <a:pPr lvl="1">
              <a:buFont typeface="Courier New"/>
              <a:buChar char="o"/>
              <a:defRPr/>
            </a:pPr>
            <a:r>
              <a:rPr lang="en-US" altLang="ko-KR" sz="1600" dirty="0" err="1">
                <a:ea typeface="맑은 고딕"/>
              </a:rPr>
              <a:t>ReplicaSet</a:t>
            </a:r>
            <a:r>
              <a:rPr lang="en-US" altLang="ko-KR" sz="1600" dirty="0">
                <a:ea typeface="맑은 고딕"/>
              </a:rPr>
              <a:t> </a:t>
            </a:r>
            <a:r>
              <a:rPr lang="ko-KR" altLang="en-US" sz="1600" dirty="0">
                <a:ea typeface="맑은 고딕"/>
              </a:rPr>
              <a:t>명세를 </a:t>
            </a:r>
            <a:r>
              <a:rPr lang="en-US" altLang="ko-KR" sz="1600" dirty="0" err="1">
                <a:ea typeface="맑은 고딕"/>
              </a:rPr>
              <a:t>yml</a:t>
            </a:r>
            <a:r>
              <a:rPr lang="ko-KR" altLang="en-US" sz="1600" dirty="0">
                <a:ea typeface="맑은 고딕"/>
              </a:rPr>
              <a:t>파일로 정의</a:t>
            </a:r>
            <a:r>
              <a:rPr lang="en-US" altLang="ko-KR" sz="1600" dirty="0">
                <a:ea typeface="맑은 고딕"/>
              </a:rPr>
              <a:t>,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 err="1">
                <a:ea typeface="맑은 고딕"/>
              </a:rPr>
              <a:t>kubectl</a:t>
            </a:r>
            <a:r>
              <a:rPr lang="en-US" altLang="ko-KR" sz="1600" dirty="0">
                <a:ea typeface="맑은 고딕"/>
              </a:rPr>
              <a:t> </a:t>
            </a:r>
            <a:r>
              <a:rPr lang="ko-KR" altLang="en-US" sz="1600" dirty="0">
                <a:ea typeface="맑은 고딕"/>
              </a:rPr>
              <a:t>도구를 이용해 </a:t>
            </a:r>
            <a:r>
              <a:rPr lang="en-US" altLang="ko-KR" sz="1600" dirty="0">
                <a:ea typeface="맑은 고딕"/>
              </a:rPr>
              <a:t>API Server</a:t>
            </a:r>
            <a:r>
              <a:rPr lang="ko-KR" altLang="en-US" sz="1600" dirty="0" err="1">
                <a:ea typeface="맑은 고딕"/>
              </a:rPr>
              <a:t>에</a:t>
            </a:r>
            <a:r>
              <a:rPr lang="ko-KR" altLang="en-US" sz="1600" dirty="0">
                <a:ea typeface="맑은 고딕"/>
              </a:rPr>
              <a:t> 명령을 전달</a:t>
            </a:r>
          </a:p>
          <a:p>
            <a:pPr lvl="1">
              <a:buFont typeface="Courier New"/>
              <a:buChar char="o"/>
              <a:defRPr/>
            </a:pPr>
            <a:r>
              <a:rPr lang="en-US" altLang="ko-KR" sz="1600" dirty="0">
                <a:ea typeface="맑은 고딕"/>
              </a:rPr>
              <a:t>API Server</a:t>
            </a:r>
            <a:r>
              <a:rPr lang="ko-KR" altLang="en-US" sz="1600" dirty="0">
                <a:ea typeface="맑은 고딕"/>
              </a:rPr>
              <a:t>는 새로운 </a:t>
            </a:r>
            <a:r>
              <a:rPr lang="en-US" altLang="ko-KR" sz="1600" err="1">
                <a:ea typeface="맑은 고딕"/>
              </a:rPr>
              <a:t>ReplicaSet</a:t>
            </a:r>
            <a:r>
              <a:rPr lang="en-US" altLang="ko-KR" sz="1600" dirty="0">
                <a:ea typeface="맑은 고딕"/>
              </a:rPr>
              <a:t> Object</a:t>
            </a:r>
            <a:r>
              <a:rPr lang="ko-KR" altLang="en-US" sz="1600" err="1">
                <a:ea typeface="맑은 고딕"/>
              </a:rPr>
              <a:t>를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etcd</a:t>
            </a:r>
            <a:r>
              <a:rPr lang="ko-KR" altLang="en-US" sz="1600" err="1">
                <a:ea typeface="맑은 고딕"/>
              </a:rPr>
              <a:t>에</a:t>
            </a:r>
            <a:r>
              <a:rPr lang="ko-KR" altLang="en-US" sz="1600" dirty="0">
                <a:ea typeface="맑은 고딕"/>
              </a:rPr>
              <a:t> 저장</a:t>
            </a:r>
          </a:p>
          <a:p>
            <a:pPr lvl="1">
              <a:buFont typeface="Courier New"/>
              <a:buChar char="o"/>
              <a:defRPr/>
            </a:pPr>
            <a:endParaRPr lang="ko-KR" altLang="en-US" sz="1600" dirty="0">
              <a:ea typeface="맑은 고딕"/>
            </a:endParaRPr>
          </a:p>
          <a:p>
            <a:pPr lvl="0">
              <a:defRPr/>
            </a:pPr>
            <a:r>
              <a:rPr lang="en-US" altLang="ko-KR" sz="2000" dirty="0">
                <a:ea typeface="맑은 고딕"/>
              </a:rPr>
              <a:t>Kube Controller</a:t>
            </a:r>
          </a:p>
          <a:p>
            <a:pPr lvl="1">
              <a:buFont typeface="Courier New"/>
              <a:buChar char="o"/>
              <a:defRPr/>
            </a:pPr>
            <a:r>
              <a:rPr lang="en-US" altLang="ko-KR" sz="1600" dirty="0" err="1">
                <a:ea typeface="맑은 고딕"/>
              </a:rPr>
              <a:t>ReplicaSet</a:t>
            </a:r>
            <a:r>
              <a:rPr lang="en-US" altLang="ko-KR" sz="1600" dirty="0">
                <a:ea typeface="맑은 고딕"/>
              </a:rPr>
              <a:t> Controller</a:t>
            </a:r>
            <a:r>
              <a:rPr lang="ko-KR" altLang="en-US" sz="1600" dirty="0">
                <a:ea typeface="맑은 고딕"/>
              </a:rPr>
              <a:t>가 </a:t>
            </a:r>
            <a:r>
              <a:rPr lang="en-US" altLang="ko-KR" sz="1600" dirty="0" err="1">
                <a:ea typeface="맑은 고딕"/>
              </a:rPr>
              <a:t>ReplicaSet</a:t>
            </a:r>
            <a:r>
              <a:rPr lang="ko-KR" altLang="en-US" sz="1600" dirty="0">
                <a:ea typeface="맑은 고딕"/>
              </a:rPr>
              <a:t>을 감시하다가 </a:t>
            </a:r>
            <a:r>
              <a:rPr lang="en-US" altLang="ko-KR" sz="1600" dirty="0" err="1">
                <a:ea typeface="맑은 고딕"/>
              </a:rPr>
              <a:t>ReplicaSet</a:t>
            </a:r>
            <a:r>
              <a:rPr lang="ko-KR" altLang="en-US" sz="1600" dirty="0" err="1">
                <a:ea typeface="맑은 고딕"/>
              </a:rPr>
              <a:t>에</a:t>
            </a:r>
            <a:r>
              <a:rPr lang="ko-KR" altLang="en-US" sz="1600" dirty="0">
                <a:ea typeface="맑은 고딕"/>
              </a:rPr>
              <a:t> 정의된 </a:t>
            </a:r>
            <a:r>
              <a:rPr lang="en-US" altLang="ko-KR" sz="1600" dirty="0">
                <a:ea typeface="맑은 고딕"/>
              </a:rPr>
              <a:t>Label Selector </a:t>
            </a:r>
            <a:r>
              <a:rPr lang="ko-KR" altLang="en-US" sz="1600" dirty="0">
                <a:ea typeface="맑은 고딕"/>
              </a:rPr>
              <a:t>조건을</a:t>
            </a:r>
            <a:br>
              <a:rPr lang="ko-KR" altLang="en-US" sz="1600" dirty="0">
                <a:ea typeface="맑은 고딕"/>
              </a:rPr>
            </a:br>
            <a:r>
              <a:rPr lang="ko-KR" altLang="en-US" sz="1600" dirty="0">
                <a:ea typeface="맑은 고딕"/>
              </a:rPr>
              <a:t>만족하는 </a:t>
            </a:r>
            <a:r>
              <a:rPr lang="en-US" altLang="ko-KR" sz="1600" dirty="0">
                <a:ea typeface="맑은 고딕"/>
              </a:rPr>
              <a:t>Pod</a:t>
            </a:r>
            <a:r>
              <a:rPr lang="ko-KR" altLang="en-US" sz="1600" dirty="0">
                <a:ea typeface="맑은 고딕"/>
              </a:rPr>
              <a:t>이 존재하는지 체크</a:t>
            </a:r>
          </a:p>
          <a:p>
            <a:pPr lvl="1">
              <a:buFont typeface="Courier New"/>
              <a:buChar char="o"/>
              <a:defRPr/>
            </a:pPr>
            <a:r>
              <a:rPr lang="ko-KR" altLang="en-US" sz="1600" dirty="0">
                <a:ea typeface="맑은 고딕"/>
              </a:rPr>
              <a:t>해당하는 </a:t>
            </a:r>
            <a:r>
              <a:rPr lang="en-US" altLang="ko-KR" sz="1600" dirty="0">
                <a:ea typeface="맑은 고딕"/>
              </a:rPr>
              <a:t>Label</a:t>
            </a:r>
            <a:r>
              <a:rPr lang="ko-KR" altLang="en-US" sz="1600" dirty="0">
                <a:ea typeface="맑은 고딕"/>
              </a:rPr>
              <a:t>의 </a:t>
            </a:r>
            <a:r>
              <a:rPr lang="en-US" altLang="ko-KR" sz="1600" dirty="0">
                <a:ea typeface="맑은 고딕"/>
              </a:rPr>
              <a:t>Pod</a:t>
            </a:r>
            <a:r>
              <a:rPr lang="ko-KR" altLang="en-US" sz="1600" dirty="0">
                <a:ea typeface="맑은 고딕"/>
              </a:rPr>
              <a:t>이 없으면 </a:t>
            </a:r>
            <a:r>
              <a:rPr lang="en-US" altLang="ko-KR" sz="1600" dirty="0" err="1">
                <a:ea typeface="맑은 고딕"/>
              </a:rPr>
              <a:t>ReplicaSet</a:t>
            </a:r>
            <a:r>
              <a:rPr lang="ko-KR" altLang="en-US" sz="1600" dirty="0">
                <a:ea typeface="맑은 고딕"/>
              </a:rPr>
              <a:t>의 </a:t>
            </a:r>
            <a:r>
              <a:rPr lang="en-US" altLang="ko-KR" sz="1600" dirty="0">
                <a:ea typeface="맑은 고딕"/>
              </a:rPr>
              <a:t>Pod </a:t>
            </a:r>
            <a:r>
              <a:rPr lang="ko-KR" altLang="en-US" sz="1600" dirty="0">
                <a:ea typeface="맑은 고딕"/>
              </a:rPr>
              <a:t>템플릿을 보고 새로운 </a:t>
            </a:r>
            <a:r>
              <a:rPr lang="en-US" altLang="ko-KR" sz="1600" dirty="0">
                <a:ea typeface="맑은 고딕"/>
              </a:rPr>
              <a:t>Pod(no assign)</a:t>
            </a:r>
            <a:r>
              <a:rPr lang="ko-KR" altLang="en-US" sz="1600" dirty="0">
                <a:ea typeface="맑은 고딕"/>
              </a:rPr>
              <a:t>을 생성</a:t>
            </a:r>
            <a:r>
              <a:rPr lang="en-US" altLang="ko-KR" sz="1600" dirty="0">
                <a:ea typeface="맑은 고딕"/>
              </a:rPr>
              <a:t>.</a:t>
            </a:r>
            <a:br>
              <a:rPr lang="en-US" altLang="ko-KR" sz="1600" dirty="0">
                <a:ea typeface="맑은 고딕"/>
              </a:rPr>
            </a:br>
            <a:r>
              <a:rPr lang="ko-KR" altLang="en-US" sz="1600" dirty="0">
                <a:ea typeface="맑은 고딕"/>
              </a:rPr>
              <a:t>생성은 역시 </a:t>
            </a:r>
            <a:r>
              <a:rPr lang="en-US" altLang="ko-KR" sz="1600" dirty="0">
                <a:ea typeface="맑은 고딕"/>
              </a:rPr>
              <a:t>API Server</a:t>
            </a:r>
            <a:r>
              <a:rPr lang="ko-KR" altLang="en-US" sz="1600" dirty="0" err="1">
                <a:ea typeface="맑은 고딕"/>
              </a:rPr>
              <a:t>에</a:t>
            </a:r>
            <a:r>
              <a:rPr lang="ko-KR" altLang="en-US" sz="1600" dirty="0">
                <a:ea typeface="맑은 고딕"/>
              </a:rPr>
              <a:t> 전달하고 </a:t>
            </a:r>
            <a:r>
              <a:rPr lang="en-US" altLang="ko-KR" sz="1600" dirty="0">
                <a:ea typeface="맑은 고딕"/>
              </a:rPr>
              <a:t>API Server</a:t>
            </a:r>
            <a:r>
              <a:rPr lang="ko-KR" altLang="en-US" sz="1600" dirty="0">
                <a:ea typeface="맑은 고딕"/>
              </a:rPr>
              <a:t>는 </a:t>
            </a:r>
            <a:r>
              <a:rPr lang="en-US" altLang="ko-KR" sz="1600" dirty="0" err="1">
                <a:ea typeface="맑은 고딕"/>
              </a:rPr>
              <a:t>etcd</a:t>
            </a:r>
            <a:r>
              <a:rPr lang="ko-KR" altLang="en-US" sz="1600" dirty="0" err="1">
                <a:ea typeface="맑은 고딕"/>
              </a:rPr>
              <a:t>에</a:t>
            </a:r>
            <a:r>
              <a:rPr lang="ko-KR" altLang="en-US" sz="1600" dirty="0">
                <a:ea typeface="맑은 고딕"/>
              </a:rPr>
              <a:t> 저장</a:t>
            </a:r>
            <a:endParaRPr lang="en-US" altLang="ko-KR" sz="1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74416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40BA94-798F-F9EA-4CD0-F68568B1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ea typeface="맑은 고딕"/>
              </a:rPr>
              <a:t>파드</a:t>
            </a:r>
            <a:r>
              <a:rPr lang="ko-KR" altLang="en-US" sz="4000" dirty="0">
                <a:ea typeface="맑은 고딕"/>
              </a:rPr>
              <a:t> 생성 과정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defRPr/>
            </a:pPr>
            <a:r>
              <a:rPr lang="en-US" altLang="ko-KR" sz="2000" dirty="0">
                <a:ea typeface="맑은 고딕"/>
              </a:rPr>
              <a:t>Scheduler</a:t>
            </a:r>
          </a:p>
          <a:p>
            <a:pPr lvl="1">
              <a:buFont typeface="Courier New"/>
              <a:buChar char="o"/>
              <a:defRPr/>
            </a:pPr>
            <a:r>
              <a:rPr lang="ko-KR" altLang="en-US" sz="1600" dirty="0">
                <a:ea typeface="맑은 고딕"/>
              </a:rPr>
              <a:t>할당되지 않은</a:t>
            </a:r>
            <a:r>
              <a:rPr lang="en-US" altLang="ko-KR" sz="1600" dirty="0">
                <a:ea typeface="맑은 고딕"/>
              </a:rPr>
              <a:t>(no assign) Pod</a:t>
            </a:r>
            <a:r>
              <a:rPr lang="ko-KR" altLang="en-US" sz="1600" dirty="0">
                <a:ea typeface="맑은 고딕"/>
              </a:rPr>
              <a:t>이 있는지 체크</a:t>
            </a:r>
          </a:p>
          <a:p>
            <a:pPr lvl="1">
              <a:buFont typeface="Courier New"/>
              <a:buChar char="o"/>
              <a:defRPr/>
            </a:pPr>
            <a:r>
              <a:rPr lang="ko-KR" altLang="en-US" sz="1600" dirty="0">
                <a:ea typeface="맑은 고딕"/>
              </a:rPr>
              <a:t>할당되지 않은 </a:t>
            </a:r>
            <a:r>
              <a:rPr lang="en-US" altLang="ko-KR" sz="1600" dirty="0">
                <a:ea typeface="맑은 고딕"/>
              </a:rPr>
              <a:t>Pod</a:t>
            </a:r>
            <a:r>
              <a:rPr lang="ko-KR" altLang="en-US" sz="1600" dirty="0">
                <a:ea typeface="맑은 고딕"/>
              </a:rPr>
              <a:t>이 있으면 조건 맞는 </a:t>
            </a:r>
            <a:r>
              <a:rPr lang="en-US" altLang="ko-KR" sz="1600" dirty="0">
                <a:ea typeface="맑은 고딕"/>
              </a:rPr>
              <a:t>Node</a:t>
            </a:r>
            <a:r>
              <a:rPr lang="ko-KR" altLang="en-US" sz="1600" dirty="0" err="1">
                <a:ea typeface="맑은 고딕"/>
              </a:rPr>
              <a:t>를</a:t>
            </a:r>
            <a:r>
              <a:rPr lang="ko-KR" altLang="en-US" sz="1600" dirty="0">
                <a:ea typeface="맑은 고딕"/>
              </a:rPr>
              <a:t> 찾아 해당 </a:t>
            </a:r>
            <a:r>
              <a:rPr lang="en-US" altLang="ko-KR" sz="1600" dirty="0">
                <a:ea typeface="맑은 고딕"/>
              </a:rPr>
              <a:t>Pod</a:t>
            </a:r>
            <a:r>
              <a:rPr lang="ko-KR" altLang="en-US" sz="1600" dirty="0">
                <a:ea typeface="맑은 고딕"/>
              </a:rPr>
              <a:t>을 할당</a:t>
            </a:r>
          </a:p>
          <a:p>
            <a:pPr lvl="1">
              <a:buFont typeface="Courier New"/>
              <a:buChar char="o"/>
              <a:defRPr/>
            </a:pPr>
            <a:endParaRPr lang="ko-KR" altLang="en-US" sz="1600" dirty="0">
              <a:ea typeface="맑은 고딕"/>
            </a:endParaRPr>
          </a:p>
          <a:p>
            <a:pPr lvl="0">
              <a:defRPr/>
            </a:pPr>
            <a:r>
              <a:rPr lang="en-US" altLang="ko-KR" sz="2000" err="1">
                <a:ea typeface="맑은 고딕"/>
              </a:rPr>
              <a:t>Kubelet</a:t>
            </a:r>
            <a:endParaRPr lang="en-US" altLang="ko-KR" sz="2000" dirty="0" err="1">
              <a:ea typeface="맑은 고딕"/>
            </a:endParaRPr>
          </a:p>
          <a:p>
            <a:pPr lvl="1">
              <a:buFont typeface="Courier New"/>
              <a:buChar char="o"/>
              <a:defRPr/>
            </a:pPr>
            <a:r>
              <a:rPr lang="ko-KR" altLang="en-US" sz="1600" dirty="0">
                <a:ea typeface="맑은 고딕"/>
              </a:rPr>
              <a:t>자신의 </a:t>
            </a:r>
            <a:r>
              <a:rPr lang="en-US" altLang="ko-KR" sz="1600" dirty="0">
                <a:ea typeface="맑은 고딕"/>
              </a:rPr>
              <a:t>Node</a:t>
            </a:r>
            <a:r>
              <a:rPr lang="ko-KR" altLang="en-US" sz="1600" err="1">
                <a:ea typeface="맑은 고딕"/>
              </a:rPr>
              <a:t>에</a:t>
            </a:r>
            <a:r>
              <a:rPr lang="ko-KR" altLang="en-US" sz="1600" dirty="0">
                <a:ea typeface="맑은 고딕"/>
              </a:rPr>
              <a:t> 할당되었지만 아직 생성되지 않은 </a:t>
            </a:r>
            <a:r>
              <a:rPr lang="en-US" altLang="ko-KR" sz="1600" dirty="0">
                <a:ea typeface="맑은 고딕"/>
              </a:rPr>
              <a:t>Pod</a:t>
            </a:r>
            <a:r>
              <a:rPr lang="ko-KR" altLang="en-US" sz="1600" dirty="0">
                <a:ea typeface="맑은 고딕"/>
              </a:rPr>
              <a:t>가 있는지 체크</a:t>
            </a:r>
          </a:p>
          <a:p>
            <a:pPr lvl="1">
              <a:buFont typeface="Courier New"/>
              <a:buChar char="o"/>
              <a:defRPr/>
            </a:pPr>
            <a:r>
              <a:rPr lang="ko-KR" altLang="en-US" sz="1600" dirty="0">
                <a:ea typeface="맑은 고딕"/>
              </a:rPr>
              <a:t>생성되지 않은 </a:t>
            </a:r>
            <a:r>
              <a:rPr lang="en-US" altLang="ko-KR" sz="1600" dirty="0">
                <a:ea typeface="맑은 고딕"/>
              </a:rPr>
              <a:t>Pod</a:t>
            </a:r>
            <a:r>
              <a:rPr lang="ko-KR" altLang="en-US" sz="1600" dirty="0">
                <a:ea typeface="맑은 고딕"/>
              </a:rPr>
              <a:t>가 있으면 명세를 보고 </a:t>
            </a:r>
            <a:r>
              <a:rPr lang="en-US" altLang="ko-KR" sz="1600" dirty="0">
                <a:ea typeface="맑은 고딕"/>
              </a:rPr>
              <a:t>Pod</a:t>
            </a:r>
            <a:r>
              <a:rPr lang="ko-KR" altLang="en-US" sz="1600" err="1">
                <a:ea typeface="맑은 고딕"/>
              </a:rPr>
              <a:t>를</a:t>
            </a:r>
            <a:r>
              <a:rPr lang="ko-KR" altLang="en-US" sz="1600" dirty="0">
                <a:ea typeface="맑은 고딕"/>
              </a:rPr>
              <a:t> 생성</a:t>
            </a:r>
          </a:p>
          <a:p>
            <a:pPr lvl="1">
              <a:buFont typeface="Courier New"/>
              <a:buChar char="o"/>
              <a:defRPr/>
            </a:pPr>
            <a:r>
              <a:rPr lang="en-US" altLang="ko-KR" sz="1600" dirty="0">
                <a:ea typeface="맑은 고딕"/>
              </a:rPr>
              <a:t>Pod</a:t>
            </a:r>
            <a:r>
              <a:rPr lang="ko-KR" altLang="en-US" sz="1600" dirty="0">
                <a:ea typeface="맑은 고딕"/>
              </a:rPr>
              <a:t>의 상태를 주기적으로 </a:t>
            </a:r>
            <a:r>
              <a:rPr lang="en-US" altLang="ko-KR" sz="1600" dirty="0">
                <a:ea typeface="맑은 고딕"/>
              </a:rPr>
              <a:t>API Server</a:t>
            </a:r>
            <a:r>
              <a:rPr lang="ko-KR" altLang="en-US" sz="1600" err="1">
                <a:ea typeface="맑은 고딕"/>
              </a:rPr>
              <a:t>에</a:t>
            </a:r>
            <a:r>
              <a:rPr lang="ko-KR" altLang="en-US" sz="1600" dirty="0">
                <a:ea typeface="맑은 고딕"/>
              </a:rPr>
              <a:t> 전달</a:t>
            </a:r>
          </a:p>
        </p:txBody>
      </p:sp>
    </p:spTree>
    <p:extLst>
      <p:ext uri="{BB962C8B-B14F-4D97-AF65-F5344CB8AC3E}">
        <p14:creationId xmlns:p14="http://schemas.microsoft.com/office/powerpoint/2010/main" val="1073771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40BA94-798F-F9EA-4CD0-F68568B1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dirty="0">
                <a:latin typeface="Malgun Gothic"/>
                <a:ea typeface="Malgun Gothic"/>
              </a:rPr>
              <a:t>자료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dirty="0">
                <a:ea typeface="+mn-lt"/>
                <a:cs typeface="+mn-lt"/>
              </a:rPr>
              <a:t>https://www.redhat.com/ko/topics/containers/what-is-kubernetes</a:t>
            </a:r>
          </a:p>
          <a:p>
            <a:pPr lvl="0">
              <a:defRPr/>
            </a:pPr>
            <a:r>
              <a:rPr lang="en-US" altLang="ko-KR" dirty="0">
                <a:latin typeface="Malgun Gothic"/>
                <a:ea typeface="Malgun Gothic"/>
                <a:hlinkClick r:id="rId2"/>
              </a:rPr>
              <a:t>https://</a:t>
            </a:r>
            <a:r>
              <a:rPr lang="ko-KR" dirty="0">
                <a:latin typeface="Malgun Gothic"/>
                <a:ea typeface="Malgun Gothic"/>
                <a:hlinkClick r:id="rId2"/>
              </a:rPr>
              <a:t>blog.naver.com</a:t>
            </a:r>
            <a:r>
              <a:rPr lang="en-US" altLang="ko-KR" dirty="0">
                <a:latin typeface="Malgun Gothic"/>
                <a:ea typeface="Malgun Gothic"/>
                <a:hlinkClick r:id="rId2"/>
              </a:rPr>
              <a:t>/</a:t>
            </a:r>
            <a:r>
              <a:rPr lang="ko-KR" dirty="0">
                <a:latin typeface="Malgun Gothic"/>
                <a:ea typeface="Malgun Gothic"/>
                <a:hlinkClick r:id="rId2"/>
              </a:rPr>
              <a:t>watch_all/</a:t>
            </a:r>
            <a:r>
              <a:rPr lang="en-US" altLang="ko-KR" dirty="0">
                <a:latin typeface="Malgun Gothic"/>
                <a:ea typeface="Malgun Gothic"/>
                <a:hlinkClick r:id="rId2"/>
              </a:rPr>
              <a:t>222536650042</a:t>
            </a:r>
            <a:endParaRPr lang="ko-KR">
              <a:latin typeface="Malgun Gothic"/>
              <a:ea typeface="Malgun Gothic"/>
            </a:endParaRPr>
          </a:p>
          <a:p>
            <a:pPr>
              <a:defRPr/>
            </a:pPr>
            <a:r>
              <a:rPr lang="ko-KR" dirty="0">
                <a:latin typeface="Malgun Gothic"/>
                <a:ea typeface="Malgun Gothic"/>
                <a:hlinkClick r:id="rId3"/>
              </a:rPr>
              <a:t>https://kubernetes.io/ko/docs/concepts/overview/</a:t>
            </a:r>
            <a:endParaRPr lang="ko-KR">
              <a:latin typeface="Malgun Gothic"/>
              <a:ea typeface="Malgun Gothic"/>
            </a:endParaRPr>
          </a:p>
          <a:p>
            <a:pPr lvl="0">
              <a:defRPr/>
            </a:pPr>
            <a:r>
              <a:rPr lang="ko-KR" dirty="0">
                <a:ea typeface="+mn-lt"/>
                <a:cs typeface="+mn-lt"/>
              </a:rPr>
              <a:t>https://tommypagy.tistory.com/198</a:t>
            </a:r>
            <a:endParaRPr lang="ko-KR" altLang="en-US" dirty="0">
              <a:latin typeface="Malgun Gothic"/>
              <a:ea typeface="Malgun Gothic"/>
            </a:endParaRPr>
          </a:p>
          <a:p>
            <a:pPr>
              <a:defRPr/>
            </a:pPr>
            <a:endParaRPr lang="en-US" altLang="ko-KR" sz="2000" dirty="0">
              <a:ea typeface="맑은 고딕"/>
            </a:endParaRPr>
          </a:p>
        </p:txBody>
      </p:sp>
      <p:pic>
        <p:nvPicPr>
          <p:cNvPr id="4" name="그림 3" descr="상징, 로고, 등록 상표, 일렉트릭 블루이(가) 표시된 사진&#10;&#10;자동 생성된 설명">
            <a:extLst>
              <a:ext uri="{FF2B5EF4-FFF2-40B4-BE49-F238E27FC236}">
                <a16:creationId xmlns:a16="http://schemas.microsoft.com/office/drawing/2014/main" id="{95F98B8E-452D-06B0-1485-10682A147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926" y="4325014"/>
            <a:ext cx="2631993" cy="21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92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48112-82D4-FD09-84B3-B6D0AEDF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75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705744-E902-4BC9-FE72-9E7A74CE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800"/>
              <a:t>쿠버네티스란</a:t>
            </a:r>
            <a:r>
              <a:rPr lang="en-US" altLang="ko-KR" sz="2800"/>
              <a:t>?</a:t>
            </a:r>
            <a:endParaRPr lang="ko-KR" alt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BDD48-0EB9-D443-F6BE-5E9C17AC0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/>
              <a:t>그리스어로 키잡이</a:t>
            </a:r>
            <a:r>
              <a:rPr lang="en-US" altLang="ko-KR" sz="1700"/>
              <a:t>(πηδαλιούχος)</a:t>
            </a:r>
            <a:r>
              <a:rPr lang="ko-KR" altLang="en-US" sz="1700"/>
              <a:t>를 뜻하는 단어</a:t>
            </a:r>
            <a:r>
              <a:rPr lang="en-US" altLang="ko-KR" sz="1700"/>
              <a:t>.</a:t>
            </a:r>
          </a:p>
          <a:p>
            <a:r>
              <a:rPr lang="ko-KR" altLang="en-US" sz="1700"/>
              <a:t>컨테이너 오케스트레이션 컨테이너를 효율적으로 관리할 수 있게 하는 플랫폼</a:t>
            </a:r>
            <a:endParaRPr lang="en-US" altLang="ko-KR" sz="1700"/>
          </a:p>
          <a:p>
            <a:r>
              <a:rPr lang="ko-KR" altLang="en-US" sz="1700"/>
              <a:t>기존에 수동으로 제어하던 컨테이너의 배포</a:t>
            </a:r>
            <a:r>
              <a:rPr lang="en-US" altLang="ko-KR" sz="1700"/>
              <a:t>, </a:t>
            </a:r>
            <a:r>
              <a:rPr lang="ko-KR" altLang="en-US" sz="1700"/>
              <a:t>확장</a:t>
            </a:r>
            <a:r>
              <a:rPr lang="en-US" altLang="ko-KR" sz="1700"/>
              <a:t>, </a:t>
            </a:r>
            <a:r>
              <a:rPr lang="ko-KR" altLang="en-US" sz="1700"/>
              <a:t>운영을 자동화하여 컨테이너를 쉽고 빠르게 관리하게 해주는 오픈소스 플랫폼</a:t>
            </a:r>
            <a:br>
              <a:rPr lang="en-US" altLang="ko-KR" sz="1700"/>
            </a:br>
            <a:endParaRPr lang="ko-KR" altLang="en-US" sz="170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2156B8DA-92A0-2A44-9A8B-F3B8E2D47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756106"/>
            <a:ext cx="6656832" cy="324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6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EE9863-ACA0-3D3A-53FF-18384C9B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컨테이너 오케스트레이션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내용 개체 틀 6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8C65E84D-520D-D319-0CC8-470869107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198" y="2394284"/>
            <a:ext cx="8621628" cy="3623510"/>
          </a:xfrm>
        </p:spPr>
      </p:pic>
    </p:spTree>
    <p:extLst>
      <p:ext uri="{BB962C8B-B14F-4D97-AF65-F5344CB8AC3E}">
        <p14:creationId xmlns:p14="http://schemas.microsoft.com/office/powerpoint/2010/main" val="3478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EE9863-ACA0-3D3A-53FF-18384C9B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컨테이너 오케스트레이션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2CD3D-C2E0-C89F-0B25-BEA3595F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sz="1900" b="0" i="0" err="1">
                <a:effectLst/>
                <a:highlight>
                  <a:srgbClr val="FFFFFF"/>
                </a:highlight>
                <a:latin typeface="Söhne"/>
                <a:ea typeface="맑은 고딕"/>
              </a:rPr>
              <a:t>컨테이너화된</a:t>
            </a:r>
            <a:r>
              <a:rPr lang="ko-KR" altLang="en-US" sz="19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 애플리케이션을 효율적으로 관리 및 배포하기 위한 자동화 도구 및 프로세스</a:t>
            </a:r>
            <a:endParaRPr lang="en-US" altLang="ko-KR" sz="1900" b="0" i="0" dirty="0">
              <a:effectLst/>
              <a:highlight>
                <a:srgbClr val="FFFFFF"/>
              </a:highlight>
              <a:latin typeface="Söhne"/>
              <a:ea typeface="맑은 고딕"/>
            </a:endParaRPr>
          </a:p>
          <a:p>
            <a:r>
              <a:rPr lang="ko-KR" altLang="en-US" sz="19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주된 목표는 애플리케이션을 여러 호스트에 분산하여 가용성을 높이고 확장성을 향상시킴</a:t>
            </a:r>
            <a:r>
              <a:rPr lang="en-US" altLang="ko-KR" sz="19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</a:p>
          <a:p>
            <a:r>
              <a:rPr lang="ko-KR" altLang="en-US" sz="19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여러 대의 서버나 가상 </a:t>
            </a:r>
            <a:r>
              <a:rPr lang="ko-KR" altLang="en-US" sz="1900" b="0" i="0" err="1">
                <a:effectLst/>
                <a:highlight>
                  <a:srgbClr val="FFFFFF"/>
                </a:highlight>
                <a:latin typeface="Söhne"/>
                <a:ea typeface="맑은 고딕"/>
              </a:rPr>
              <a:t>머신을</a:t>
            </a:r>
            <a:r>
              <a:rPr lang="ko-KR" altLang="en-US" sz="19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 클러스터로 그룹화하여 </a:t>
            </a:r>
            <a:r>
              <a:rPr lang="ko-KR" altLang="en-US" sz="1900" b="0" i="0" err="1">
                <a:effectLst/>
                <a:highlight>
                  <a:srgbClr val="FFFFFF"/>
                </a:highlight>
                <a:latin typeface="Söhne"/>
                <a:ea typeface="맑은 고딕"/>
              </a:rPr>
              <a:t>컨테이너화된</a:t>
            </a:r>
            <a:r>
              <a:rPr lang="ko-KR" altLang="en-US" sz="19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 애플리케이션을 자동으로 관리하고 </a:t>
            </a:r>
            <a:r>
              <a:rPr lang="ko-KR" altLang="en-US" sz="1900" b="0" i="0" err="1">
                <a:effectLst/>
                <a:highlight>
                  <a:srgbClr val="FFFFFF"/>
                </a:highlight>
                <a:latin typeface="Söhne"/>
                <a:ea typeface="맑은 고딕"/>
              </a:rPr>
              <a:t>스케일링하며</a:t>
            </a:r>
            <a:r>
              <a:rPr lang="ko-KR" altLang="en-US" sz="19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 이를 통해 클러스터의 자원을 효율적으로 사용할 수 있도록 </a:t>
            </a:r>
            <a:r>
              <a:rPr lang="ko-KR" altLang="en-US" sz="1900" b="0" i="0" err="1">
                <a:effectLst/>
                <a:highlight>
                  <a:srgbClr val="FFFFFF"/>
                </a:highlight>
                <a:latin typeface="Söhne"/>
                <a:ea typeface="맑은 고딕"/>
              </a:rPr>
              <a:t>도와</a:t>
            </a:r>
            <a:r>
              <a:rPr lang="ko-KR" altLang="en-US" sz="1900" err="1">
                <a:highlight>
                  <a:srgbClr val="FFFFFF"/>
                </a:highlight>
                <a:latin typeface="Söhne"/>
                <a:ea typeface="맑은 고딕"/>
              </a:rPr>
              <a:t>줌</a:t>
            </a:r>
            <a:r>
              <a:rPr lang="en-US" altLang="ko-KR" sz="1900" dirty="0"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</a:p>
          <a:p>
            <a:r>
              <a:rPr lang="ko-KR" altLang="en-US" sz="1900" dirty="0">
                <a:highlight>
                  <a:srgbClr val="FFFFFF"/>
                </a:highlight>
                <a:latin typeface="Söhne"/>
                <a:ea typeface="맑은 고딕"/>
              </a:rPr>
              <a:t>주요기능</a:t>
            </a:r>
            <a:endParaRPr lang="en-US" altLang="ko-KR" sz="1900">
              <a:highlight>
                <a:srgbClr val="FFFFFF"/>
              </a:highlight>
              <a:latin typeface="Söhne"/>
              <a:ea typeface="맑은 고딕" panose="020B0503020000020004" pitchFamily="34" charset="-127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7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스케줄링</a:t>
            </a:r>
            <a:r>
              <a:rPr lang="en-US" altLang="ko-KR" sz="17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: </a:t>
            </a:r>
            <a:r>
              <a:rPr lang="ko-KR" altLang="en-US" sz="17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어떤 호스트에 어떤 컨테이너가 배치될지 결정하는 작업을 수행 및 부하에 따라</a:t>
            </a:r>
            <a:br>
              <a:rPr lang="en-US" altLang="ko-KR" sz="1700" b="0" i="0" dirty="0">
                <a:effectLst/>
                <a:highlight>
                  <a:srgbClr val="FFFFFF"/>
                </a:highlight>
                <a:latin typeface="Söhne"/>
              </a:rPr>
            </a:br>
            <a:r>
              <a:rPr lang="ko-KR" altLang="en-US" sz="17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컨테이너 인스턴스의 수를 조정하여 애플리케이션의 가용성을 유지</a:t>
            </a:r>
            <a:r>
              <a:rPr lang="en-US" altLang="ko-KR" sz="17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7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서비스 </a:t>
            </a:r>
            <a:r>
              <a:rPr lang="ko-KR" altLang="en-US" sz="1700" b="0" i="0" dirty="0" err="1">
                <a:effectLst/>
                <a:highlight>
                  <a:srgbClr val="FFFFFF"/>
                </a:highlight>
                <a:latin typeface="Söhne"/>
                <a:ea typeface="맑은 고딕"/>
              </a:rPr>
              <a:t>디스커버리와</a:t>
            </a:r>
            <a:r>
              <a:rPr lang="ko-KR" altLang="en-US" sz="17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 로드 </a:t>
            </a:r>
            <a:r>
              <a:rPr lang="ko-KR" altLang="en-US" sz="1700" b="0" i="0" dirty="0" err="1">
                <a:effectLst/>
                <a:highlight>
                  <a:srgbClr val="FFFFFF"/>
                </a:highlight>
                <a:latin typeface="Söhne"/>
                <a:ea typeface="맑은 고딕"/>
              </a:rPr>
              <a:t>밸런싱</a:t>
            </a:r>
            <a:r>
              <a:rPr lang="en-US" altLang="ko-KR" sz="17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: </a:t>
            </a:r>
            <a:r>
              <a:rPr lang="ko-KR" altLang="en-US" sz="17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클라이언트 요청을 처리하기 위한 컨테이너를 찾고 요청을</a:t>
            </a:r>
            <a:br>
              <a:rPr lang="en-US" altLang="ko-KR" sz="1700" b="0" i="0" dirty="0">
                <a:effectLst/>
                <a:highlight>
                  <a:srgbClr val="FFFFFF"/>
                </a:highlight>
                <a:latin typeface="Söhne"/>
              </a:rPr>
            </a:br>
            <a:r>
              <a:rPr lang="ko-KR" altLang="en-US" sz="17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분산하는 작업을 수행</a:t>
            </a:r>
            <a:r>
              <a:rPr lang="en-US" altLang="ko-KR" sz="17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700" b="0" i="0" dirty="0">
                <a:effectLst/>
                <a:highlight>
                  <a:srgbClr val="FFFFFF"/>
                </a:highlight>
                <a:latin typeface="Söhne"/>
              </a:rPr>
              <a:t>로깅 및 모니터링</a:t>
            </a:r>
            <a:r>
              <a:rPr lang="en-US" altLang="ko-KR" sz="1700" b="0" i="0" dirty="0"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sz="1700" b="0" i="0" dirty="0">
                <a:effectLst/>
                <a:highlight>
                  <a:srgbClr val="FFFFFF"/>
                </a:highlight>
                <a:latin typeface="Söhne"/>
              </a:rPr>
              <a:t>컨테이너 및 클러스터의 상태를 추적하고 모니터링하여 문제를 식별하고 해결하는 데 도움</a:t>
            </a:r>
            <a:r>
              <a:rPr lang="en-US" altLang="ko-KR" sz="1700" b="0" i="0" dirty="0"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7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롤링 업데이트와 롤백</a:t>
            </a:r>
            <a:r>
              <a:rPr lang="en-US" altLang="ko-KR" sz="17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: </a:t>
            </a:r>
            <a:r>
              <a:rPr lang="ko-KR" altLang="en-US" sz="17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새로운 애플리케이션 버전을 배포하고 이전 버전으로 </a:t>
            </a:r>
            <a:r>
              <a:rPr lang="ko-KR" altLang="en-US" sz="1700" b="0" i="0" dirty="0" err="1">
                <a:effectLst/>
                <a:highlight>
                  <a:srgbClr val="FFFFFF"/>
                </a:highlight>
                <a:latin typeface="Söhne"/>
                <a:ea typeface="맑은 고딕"/>
              </a:rPr>
              <a:t>롤백하는</a:t>
            </a:r>
            <a:r>
              <a:rPr lang="ko-KR" altLang="en-US" sz="17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 작업을 지원</a:t>
            </a:r>
            <a:r>
              <a:rPr lang="en-US" altLang="ko-KR" sz="1700" b="0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altLang="ko-KR" sz="1700">
              <a:highlight>
                <a:srgbClr val="FFFFFF"/>
              </a:highlight>
              <a:latin typeface="Söhne"/>
            </a:endParaRPr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123591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461F35-F175-311F-49BE-6C4554D8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쿠버네티스란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C3C10-D814-A1B6-6052-3E33FDB35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ko-KR" sz="2000" dirty="0">
                <a:solidFill>
                  <a:srgbClr val="151515"/>
                </a:solidFill>
                <a:ea typeface="+mn-lt"/>
                <a:cs typeface="+mn-lt"/>
              </a:rPr>
              <a:t>Google</a:t>
            </a:r>
            <a:r>
              <a:rPr lang="ko-KR" altLang="en-US" sz="2000" dirty="0">
                <a:solidFill>
                  <a:srgbClr val="151515"/>
                </a:solidFill>
                <a:ea typeface="+mn-lt"/>
                <a:cs typeface="+mn-lt"/>
              </a:rPr>
              <a:t>의</a:t>
            </a:r>
            <a:r>
              <a:rPr lang="en-US" altLang="ko-KR" sz="2000" dirty="0">
                <a:solidFill>
                  <a:srgbClr val="151515"/>
                </a:solidFill>
                <a:ea typeface="+mn-lt"/>
                <a:cs typeface="+mn-lt"/>
              </a:rPr>
              <a:t> </a:t>
            </a:r>
            <a:r>
              <a:rPr lang="ko-KR" altLang="en-US" sz="2000" dirty="0">
                <a:solidFill>
                  <a:srgbClr val="151515"/>
                </a:solidFill>
                <a:ea typeface="+mn-lt"/>
                <a:cs typeface="+mn-lt"/>
              </a:rPr>
              <a:t>엔지니어</a:t>
            </a:r>
            <a:r>
              <a:rPr lang="en-US" altLang="ko-KR" sz="2000" dirty="0">
                <a:solidFill>
                  <a:srgbClr val="151515"/>
                </a:solidFill>
                <a:ea typeface="+mn-lt"/>
                <a:cs typeface="+mn-lt"/>
              </a:rPr>
              <a:t> </a:t>
            </a:r>
            <a:r>
              <a:rPr lang="ko-KR" altLang="en-US" sz="2000" dirty="0">
                <a:solidFill>
                  <a:srgbClr val="151515"/>
                </a:solidFill>
                <a:ea typeface="+mn-lt"/>
                <a:cs typeface="+mn-lt"/>
              </a:rPr>
              <a:t>팀에서</a:t>
            </a:r>
            <a:r>
              <a:rPr lang="en-US" altLang="ko-KR" sz="2000" dirty="0">
                <a:solidFill>
                  <a:srgbClr val="151515"/>
                </a:solidFill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0066CC"/>
                </a:solidFill>
                <a:ea typeface="+mn-lt"/>
                <a:cs typeface="+mn-lt"/>
                <a:hlinkClick r:id="rId2"/>
              </a:rPr>
              <a:t>Borg</a:t>
            </a:r>
            <a:r>
              <a:rPr lang="en-US" altLang="ko-KR" sz="2000" dirty="0">
                <a:solidFill>
                  <a:srgbClr val="151515"/>
                </a:solidFill>
                <a:ea typeface="+mn-lt"/>
                <a:cs typeface="+mn-lt"/>
              </a:rPr>
              <a:t> </a:t>
            </a:r>
            <a:r>
              <a:rPr lang="ko-KR" altLang="en-US" sz="2000" dirty="0">
                <a:solidFill>
                  <a:srgbClr val="151515"/>
                </a:solidFill>
                <a:ea typeface="+mn-lt"/>
                <a:cs typeface="+mn-lt"/>
              </a:rPr>
              <a:t>프로젝트로</a:t>
            </a:r>
            <a:r>
              <a:rPr lang="en-US" altLang="ko-KR" sz="2000" dirty="0">
                <a:solidFill>
                  <a:srgbClr val="151515"/>
                </a:solidFill>
                <a:ea typeface="+mn-lt"/>
                <a:cs typeface="+mn-lt"/>
              </a:rPr>
              <a:t> </a:t>
            </a:r>
            <a:r>
              <a:rPr lang="ko-KR" altLang="en-US" sz="2000" dirty="0">
                <a:solidFill>
                  <a:srgbClr val="151515"/>
                </a:solidFill>
                <a:ea typeface="+mn-lt"/>
                <a:cs typeface="+mn-lt"/>
              </a:rPr>
              <a:t>개발하고</a:t>
            </a:r>
            <a:r>
              <a:rPr lang="en-US" altLang="ko-KR" sz="2000" dirty="0">
                <a:solidFill>
                  <a:srgbClr val="151515"/>
                </a:solidFill>
                <a:ea typeface="+mn-lt"/>
                <a:cs typeface="+mn-lt"/>
              </a:rPr>
              <a:t> </a:t>
            </a:r>
            <a:r>
              <a:rPr lang="ko-KR" altLang="en-US" sz="2000" dirty="0">
                <a:solidFill>
                  <a:srgbClr val="151515"/>
                </a:solidFill>
                <a:ea typeface="+mn-lt"/>
                <a:cs typeface="+mn-lt"/>
              </a:rPr>
              <a:t>설계한</a:t>
            </a:r>
            <a:r>
              <a:rPr lang="en-US" altLang="ko-KR" sz="2000" dirty="0">
                <a:solidFill>
                  <a:srgbClr val="151515"/>
                </a:solidFill>
                <a:ea typeface="+mn-lt"/>
                <a:cs typeface="+mn-lt"/>
              </a:rPr>
              <a:t> </a:t>
            </a:r>
            <a:r>
              <a:rPr lang="ko-KR" altLang="en-US" sz="2000" dirty="0" err="1">
                <a:solidFill>
                  <a:srgbClr val="151515"/>
                </a:solidFill>
                <a:ea typeface="+mn-lt"/>
                <a:cs typeface="+mn-lt"/>
              </a:rPr>
              <a:t>쿠버네티스는</a:t>
            </a:r>
            <a:r>
              <a:rPr lang="en-US" altLang="ko-KR" sz="2000" dirty="0">
                <a:solidFill>
                  <a:srgbClr val="151515"/>
                </a:solidFill>
                <a:ea typeface="+mn-lt"/>
                <a:cs typeface="+mn-lt"/>
              </a:rPr>
              <a:t> 2015</a:t>
            </a:r>
            <a:r>
              <a:rPr lang="ko-KR" altLang="en-US" sz="2000" dirty="0">
                <a:solidFill>
                  <a:srgbClr val="151515"/>
                </a:solidFill>
                <a:ea typeface="+mn-lt"/>
                <a:cs typeface="+mn-lt"/>
              </a:rPr>
              <a:t>년에</a:t>
            </a:r>
            <a:r>
              <a:rPr lang="en-US" altLang="ko-KR" sz="2000" dirty="0">
                <a:solidFill>
                  <a:srgbClr val="151515"/>
                </a:solidFill>
                <a:ea typeface="+mn-lt"/>
                <a:cs typeface="+mn-lt"/>
              </a:rPr>
              <a:t> CNCF(</a:t>
            </a:r>
            <a:r>
              <a:rPr lang="en-US" altLang="ko-KR" sz="2000" dirty="0">
                <a:solidFill>
                  <a:srgbClr val="0066CC"/>
                </a:solidFill>
                <a:ea typeface="+mn-lt"/>
                <a:cs typeface="+mn-lt"/>
                <a:hlinkClick r:id="rId3"/>
              </a:rPr>
              <a:t>Cloud Native Computing Foundation</a:t>
            </a:r>
            <a:r>
              <a:rPr lang="en-US" altLang="ko-KR" sz="2000" dirty="0">
                <a:solidFill>
                  <a:srgbClr val="151515"/>
                </a:solidFill>
                <a:ea typeface="+mn-lt"/>
                <a:cs typeface="+mn-lt"/>
              </a:rPr>
              <a:t>)</a:t>
            </a:r>
            <a:r>
              <a:rPr lang="ko-KR" altLang="en-US" sz="2000" dirty="0" err="1">
                <a:solidFill>
                  <a:srgbClr val="151515"/>
                </a:solidFill>
                <a:ea typeface="+mn-lt"/>
                <a:cs typeface="+mn-lt"/>
              </a:rPr>
              <a:t>에</a:t>
            </a:r>
            <a:r>
              <a:rPr lang="en-US" altLang="ko-KR" sz="2000" dirty="0">
                <a:solidFill>
                  <a:srgbClr val="151515"/>
                </a:solidFill>
                <a:ea typeface="+mn-lt"/>
                <a:cs typeface="+mn-lt"/>
              </a:rPr>
              <a:t> </a:t>
            </a:r>
            <a:r>
              <a:rPr lang="ko-KR" altLang="en-US" sz="2000" dirty="0">
                <a:solidFill>
                  <a:srgbClr val="151515"/>
                </a:solidFill>
                <a:ea typeface="+mn-lt"/>
                <a:cs typeface="+mn-lt"/>
              </a:rPr>
              <a:t>기부됨.</a:t>
            </a:r>
            <a:endParaRPr lang="en-US" altLang="ko-KR" sz="2000" dirty="0">
              <a:ea typeface="맑은 고딕"/>
            </a:endParaRPr>
          </a:p>
          <a:p>
            <a:r>
              <a:rPr lang="en-US" altLang="ko-KR" sz="2000" dirty="0">
                <a:solidFill>
                  <a:srgbClr val="151515"/>
                </a:solidFill>
                <a:latin typeface="Malgun Gothic"/>
                <a:ea typeface="Malgun Gothic"/>
              </a:rPr>
              <a:t>k8s</a:t>
            </a:r>
            <a:r>
              <a:rPr lang="ko-KR" sz="2000" dirty="0">
                <a:solidFill>
                  <a:srgbClr val="151515"/>
                </a:solidFill>
                <a:latin typeface="Malgun Gothic"/>
                <a:ea typeface="Malgun Gothic"/>
              </a:rPr>
              <a:t> </a:t>
            </a:r>
            <a:r>
              <a:rPr lang="ko-KR" altLang="en-US" sz="2000" dirty="0">
                <a:solidFill>
                  <a:srgbClr val="151515"/>
                </a:solidFill>
                <a:ea typeface="맑은 고딕"/>
              </a:rPr>
              <a:t>또는 큐브로도 불림</a:t>
            </a:r>
          </a:p>
          <a:p>
            <a:r>
              <a:rPr lang="ko-KR" altLang="en-US" sz="2000" dirty="0" err="1">
                <a:ea typeface="맑은 고딕"/>
              </a:rPr>
              <a:t>컨테이너화된</a:t>
            </a:r>
            <a:r>
              <a:rPr lang="ko-KR" altLang="en-US" sz="2000" dirty="0">
                <a:ea typeface="맑은 고딕"/>
              </a:rPr>
              <a:t> 워크로드와 서비스를 관리하기 위한 휴대용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확장 가능한 오픈 소스 플랫폼</a:t>
            </a:r>
            <a:r>
              <a:rPr lang="en-US" altLang="ko-KR" sz="2000" dirty="0">
                <a:ea typeface="맑은 고딕"/>
              </a:rPr>
              <a:t>.</a:t>
            </a:r>
          </a:p>
          <a:p>
            <a:r>
              <a:rPr lang="ko-KR" altLang="en-US" sz="2000" dirty="0">
                <a:ea typeface="맑은 고딕"/>
              </a:rPr>
              <a:t>선언적 구성과 자동화를 모두 용이하게 함</a:t>
            </a:r>
            <a:r>
              <a:rPr lang="en-US" altLang="ko-KR" sz="2000" dirty="0">
                <a:ea typeface="맑은 고딕"/>
              </a:rPr>
              <a:t>.</a:t>
            </a:r>
          </a:p>
          <a:p>
            <a:r>
              <a:rPr lang="ko-KR" altLang="en-US" sz="2000" dirty="0">
                <a:ea typeface="맑은 고딕"/>
              </a:rPr>
              <a:t>빠르게 성장하는 대규모 생태계를 가지고 있음</a:t>
            </a:r>
            <a:r>
              <a:rPr lang="en-US" altLang="ko-KR" sz="2000" dirty="0">
                <a:ea typeface="맑은 고딕"/>
              </a:rPr>
              <a:t>.</a:t>
            </a:r>
          </a:p>
          <a:p>
            <a:r>
              <a:rPr lang="en-US" altLang="ko-KR" sz="2000" dirty="0">
                <a:ea typeface="맑은 고딕"/>
              </a:rPr>
              <a:t>Kubernetes </a:t>
            </a:r>
            <a:r>
              <a:rPr lang="ko-KR" altLang="en-US" sz="2000" dirty="0">
                <a:ea typeface="맑은 고딕"/>
              </a:rPr>
              <a:t>서비스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지원 및 도구는 널리 이용 가능함</a:t>
            </a:r>
            <a:r>
              <a:rPr lang="en-US" altLang="ko-KR" sz="2000" dirty="0">
                <a:ea typeface="맑은 고딕"/>
              </a:rPr>
              <a:t>.</a:t>
            </a:r>
          </a:p>
          <a:p>
            <a:r>
              <a:rPr lang="ko-KR" altLang="en-US" sz="2000" dirty="0" err="1">
                <a:ea typeface="맑은 고딕"/>
              </a:rPr>
              <a:t>무중단</a:t>
            </a:r>
            <a:r>
              <a:rPr lang="en-US" altLang="ko-KR" sz="2000" dirty="0">
                <a:ea typeface="맑은 고딕"/>
              </a:rPr>
              <a:t>(FT) </a:t>
            </a:r>
            <a:r>
              <a:rPr lang="ko-KR" altLang="en-US" sz="2000" dirty="0">
                <a:ea typeface="맑은 고딕"/>
              </a:rPr>
              <a:t>서비스 제공</a:t>
            </a:r>
            <a:endParaRPr lang="en-US" altLang="ko-KR" sz="2000" dirty="0">
              <a:ea typeface="맑은 고딕"/>
            </a:endParaRPr>
          </a:p>
          <a:p>
            <a:r>
              <a:rPr lang="en-US" altLang="ko-KR" sz="2000" dirty="0">
                <a:ea typeface="맑은 고딕"/>
              </a:rPr>
              <a:t>Vendor Lock In </a:t>
            </a:r>
            <a:r>
              <a:rPr lang="ko-KR" altLang="en-US" sz="2000" dirty="0">
                <a:ea typeface="맑은 고딕"/>
              </a:rPr>
              <a:t>해결</a:t>
            </a:r>
            <a:endParaRPr lang="en-US" altLang="ko-KR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6851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E4A863-6303-9188-C866-CE9CB44D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5094278" cy="1645920"/>
          </a:xfrm>
        </p:spPr>
        <p:txBody>
          <a:bodyPr>
            <a:normAutofit/>
          </a:bodyPr>
          <a:lstStyle/>
          <a:p>
            <a:r>
              <a:rPr lang="ko-KR" altLang="en-US" sz="3200"/>
              <a:t>쿠버네티스 등장배경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4CE289FE-3F86-F36C-5638-ED1FECABF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67" y="2734056"/>
            <a:ext cx="961065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E4A863-6303-9188-C866-CE9CB44D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쿠버네티스 등장배경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22C7A4-1471-8302-0909-DDAF194B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b="1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전통적인 배포 시대</a:t>
            </a:r>
            <a:endParaRPr lang="en-US" altLang="ko-KR" sz="1600" b="1" i="0">
              <a:effectLst/>
              <a:highlight>
                <a:srgbClr val="FFFFFF"/>
              </a:highlight>
              <a:latin typeface="open sans"/>
              <a:ea typeface="맑은 고딕"/>
              <a:cs typeface="open sans"/>
            </a:endParaRPr>
          </a:p>
          <a:p>
            <a:pPr lvl="1"/>
            <a:r>
              <a:rPr lang="ko-KR" altLang="en-US" sz="1600" dirty="0"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물리서버에서 실행</a:t>
            </a:r>
            <a:endParaRPr lang="en-US" altLang="ko-KR" sz="1600" dirty="0">
              <a:highlight>
                <a:srgbClr val="FFFFFF"/>
              </a:highlight>
              <a:latin typeface="open sans"/>
              <a:ea typeface="맑은 고딕"/>
              <a:cs typeface="open sans"/>
            </a:endParaRPr>
          </a:p>
          <a:p>
            <a:pPr lvl="1"/>
            <a:r>
              <a:rPr lang="ko-KR" altLang="en-US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물리 서버에서 여러 애플리케이션의 리소스 한계를 정의할 방법이 없다 </a:t>
            </a:r>
            <a:r>
              <a:rPr lang="en-US" altLang="ko-KR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-&gt; </a:t>
            </a:r>
            <a:r>
              <a:rPr lang="ko-KR" altLang="en-US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리소스 할당의 문제</a:t>
            </a:r>
            <a:endParaRPr lang="en-US" altLang="ko-KR" sz="1600" i="0" dirty="0">
              <a:effectLst/>
              <a:highlight>
                <a:srgbClr val="FFFFFF"/>
              </a:highlight>
              <a:latin typeface="open sans"/>
              <a:ea typeface="맑은 고딕"/>
              <a:cs typeface="open sans"/>
            </a:endParaRPr>
          </a:p>
          <a:p>
            <a:pPr lvl="1"/>
            <a:r>
              <a:rPr lang="ko-KR" altLang="en-US" sz="1600" dirty="0"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다수의 애플리케이션 중 리소스를 전부 차지하는 애플리케이션 인스턴스가 존재하면 다른 애플리케이션의</a:t>
            </a:r>
            <a:br>
              <a:rPr lang="en-US" altLang="ko-KR" sz="1600" dirty="0">
                <a:highlight>
                  <a:srgbClr val="FFFFFF"/>
                </a:highlight>
                <a:latin typeface="open sans" panose="020F0502020204030204" pitchFamily="34" charset="0"/>
              </a:rPr>
            </a:br>
            <a:r>
              <a:rPr lang="ko-KR" altLang="en-US" sz="1600" dirty="0"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기능을 저하</a:t>
            </a:r>
            <a:r>
              <a:rPr lang="en-US" altLang="ko-KR" sz="1600" dirty="0"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.</a:t>
            </a:r>
          </a:p>
          <a:p>
            <a:pPr lvl="1"/>
            <a:r>
              <a:rPr lang="ko-KR" altLang="en-US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해결책으로 서로 다른 여러 물리서버에 각 애플리케이션을 실행하는 거</a:t>
            </a:r>
            <a:r>
              <a:rPr lang="en-US" altLang="ko-KR" sz="1600" dirty="0"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.</a:t>
            </a:r>
            <a:br>
              <a:rPr lang="en-US" altLang="ko-KR" sz="1600" dirty="0">
                <a:highlight>
                  <a:srgbClr val="FFFFFF"/>
                </a:highlight>
                <a:latin typeface="open sans" panose="020F0502020204030204" pitchFamily="34" charset="0"/>
              </a:rPr>
            </a:br>
            <a:r>
              <a:rPr lang="ko-KR" altLang="en-US" sz="1600" dirty="0"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이는 리소스를 충분히 활용하지 않다는 점에서 확장이 가능하지 않으며</a:t>
            </a:r>
            <a:r>
              <a:rPr lang="en-US" altLang="ko-KR" sz="1600" dirty="0"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, </a:t>
            </a:r>
            <a:r>
              <a:rPr lang="ko-KR" altLang="en-US" sz="1600" dirty="0"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많은 물리서버 구축 비용이 든다</a:t>
            </a:r>
            <a:r>
              <a:rPr lang="en-US" altLang="ko-KR" sz="1600" dirty="0"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.</a:t>
            </a:r>
            <a:endParaRPr lang="en-US" altLang="ko-KR" sz="1600" i="0" dirty="0">
              <a:effectLst/>
              <a:highlight>
                <a:srgbClr val="FFFFFF"/>
              </a:highlight>
              <a:latin typeface="open sans"/>
              <a:ea typeface="맑은 고딕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140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E4A863-6303-9188-C866-CE9CB44D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쿠버네티스 등장배경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22C7A4-1471-8302-0909-DDAF194B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b="1" i="0" err="1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가상화된</a:t>
            </a:r>
            <a:r>
              <a:rPr lang="ko-KR" altLang="en-US" sz="2000" b="1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 배포 시대</a:t>
            </a:r>
            <a:endParaRPr lang="en-US" altLang="ko-KR" sz="2000" b="1" i="0" dirty="0">
              <a:effectLst/>
              <a:highlight>
                <a:srgbClr val="FFFFFF"/>
              </a:highlight>
              <a:latin typeface="open sans" panose="020B0606030504020204" pitchFamily="34" charset="0"/>
              <a:ea typeface="맑은 고딕" panose="020B0503020000020004" pitchFamily="34" charset="-127"/>
              <a:cs typeface="open sans" panose="020B0606030504020204" pitchFamily="34" charset="0"/>
            </a:endParaRPr>
          </a:p>
          <a:p>
            <a:pPr lvl="1"/>
            <a:r>
              <a:rPr lang="ko-KR" altLang="en-US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가상화 된 하드웨어 상에서 자체 운영체제를 포함한 모든 구성 요소를 실행하는 하나의 완전한 </a:t>
            </a:r>
            <a:r>
              <a:rPr lang="ko-KR" altLang="en-US" sz="1600" dirty="0"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머신</a:t>
            </a:r>
            <a:endParaRPr lang="en-US" altLang="ko-KR" sz="1600" dirty="0">
              <a:highlight>
                <a:srgbClr val="FFFFFF"/>
              </a:highlight>
              <a:latin typeface="open sans"/>
              <a:ea typeface="맑은 고딕"/>
              <a:cs typeface="open sans"/>
            </a:endParaRPr>
          </a:p>
          <a:p>
            <a:pPr lvl="1"/>
            <a:r>
              <a:rPr lang="ko-KR" altLang="en-US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단일 물리 서버의 </a:t>
            </a:r>
            <a:r>
              <a:rPr lang="en-US" altLang="ko-KR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CPU</a:t>
            </a:r>
            <a:r>
              <a:rPr lang="ko-KR" altLang="en-US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에서 여러 가상 시스템 </a:t>
            </a:r>
            <a:r>
              <a:rPr lang="en-US" altLang="ko-KR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(VM)</a:t>
            </a:r>
            <a:r>
              <a:rPr lang="ko-KR" altLang="en-US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을 실행</a:t>
            </a:r>
            <a:r>
              <a:rPr lang="en-US" altLang="ko-KR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 </a:t>
            </a:r>
            <a:r>
              <a:rPr lang="ko-KR" altLang="en-US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가능</a:t>
            </a:r>
            <a:r>
              <a:rPr lang="en-US" altLang="ko-KR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.</a:t>
            </a:r>
          </a:p>
          <a:p>
            <a:pPr lvl="1"/>
            <a:r>
              <a:rPr lang="en-US" altLang="ko-KR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VM</a:t>
            </a:r>
            <a:r>
              <a:rPr lang="ko-KR" altLang="en-US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간에 애플리케이션을 </a:t>
            </a:r>
            <a:r>
              <a:rPr lang="ko-KR" altLang="en-US" sz="1600" dirty="0"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격리해</a:t>
            </a:r>
            <a:r>
              <a:rPr lang="ko-KR" altLang="en-US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 애플리케이션의 정보를 다른 애플리케이션에서 자유롭게 액세스 불가</a:t>
            </a:r>
            <a:endParaRPr lang="en-US" altLang="ko-KR" sz="1600" i="0" dirty="0">
              <a:effectLst/>
              <a:highlight>
                <a:srgbClr val="FFFFFF"/>
              </a:highlight>
              <a:latin typeface="open sans"/>
              <a:ea typeface="맑은 고딕"/>
              <a:cs typeface="open sans"/>
            </a:endParaRPr>
          </a:p>
          <a:p>
            <a:pPr lvl="1"/>
            <a:r>
              <a:rPr lang="ko-KR" altLang="en-US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일정 수준의 보안성을 제공</a:t>
            </a:r>
            <a:r>
              <a:rPr lang="en-US" altLang="ko-KR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.</a:t>
            </a:r>
          </a:p>
          <a:p>
            <a:pPr lvl="1"/>
            <a:r>
              <a:rPr lang="ko-KR" altLang="en-US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물리 서버에서 리소스를 보다 효율적</a:t>
            </a:r>
            <a:r>
              <a:rPr lang="en-US" altLang="ko-KR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 </a:t>
            </a:r>
            <a:r>
              <a:rPr lang="ko-KR" altLang="en-US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활용</a:t>
            </a:r>
            <a:r>
              <a:rPr lang="en-US" altLang="ko-KR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.</a:t>
            </a:r>
          </a:p>
          <a:p>
            <a:pPr lvl="1"/>
            <a:r>
              <a:rPr lang="ko-KR" altLang="en-US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쉽게 애플리케이션을 추가하거나 업데이트</a:t>
            </a:r>
            <a:r>
              <a:rPr lang="en-US" altLang="ko-KR" sz="1600" dirty="0"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 </a:t>
            </a:r>
            <a:r>
              <a:rPr lang="ko-KR" altLang="en-US" sz="1600" dirty="0"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가능해 하드웨어 비용을 절감하여 더 나은 확장성을 가짐</a:t>
            </a:r>
            <a:r>
              <a:rPr lang="en-US" altLang="ko-KR" sz="1600" dirty="0"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.</a:t>
            </a:r>
          </a:p>
          <a:p>
            <a:pPr lvl="1"/>
            <a:r>
              <a:rPr lang="ko-KR" altLang="en-US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가상화를 통해 일련의 물리 리소스를 폐기 가능한 가상 </a:t>
            </a:r>
            <a:r>
              <a:rPr lang="ko-KR" altLang="en-US" sz="1600" i="0" dirty="0" err="1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머신으로</a:t>
            </a:r>
            <a:r>
              <a:rPr lang="ko-KR" altLang="en-US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 구성된 클러스터로 만들 수 있음</a:t>
            </a:r>
            <a:r>
              <a:rPr lang="en-US" altLang="ko-KR" sz="1600" i="0" dirty="0">
                <a:effectLst/>
                <a:highlight>
                  <a:srgbClr val="FFFFFF"/>
                </a:highlight>
                <a:latin typeface="open sans"/>
                <a:ea typeface="맑은 고딕"/>
                <a:cs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93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1227</Words>
  <Application>Microsoft Office PowerPoint</Application>
  <PresentationFormat>와이드스크린</PresentationFormat>
  <Paragraphs>164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Söhne</vt:lpstr>
      <vt:lpstr>맑은 고딕</vt:lpstr>
      <vt:lpstr>맑은 고딕</vt:lpstr>
      <vt:lpstr>Arial</vt:lpstr>
      <vt:lpstr>Calibri</vt:lpstr>
      <vt:lpstr>Courier New</vt:lpstr>
      <vt:lpstr>Noto Sans</vt:lpstr>
      <vt:lpstr>open sans</vt:lpstr>
      <vt:lpstr>Office 테마</vt:lpstr>
      <vt:lpstr>쿠버네티스</vt:lpstr>
      <vt:lpstr>쿠버네티스</vt:lpstr>
      <vt:lpstr>쿠버네티스란?</vt:lpstr>
      <vt:lpstr>컨테이너 오케스트레이션</vt:lpstr>
      <vt:lpstr>컨테이너 오케스트레이션</vt:lpstr>
      <vt:lpstr>쿠버네티스란?</vt:lpstr>
      <vt:lpstr>쿠버네티스 등장배경</vt:lpstr>
      <vt:lpstr>쿠버네티스 등장배경</vt:lpstr>
      <vt:lpstr>쿠버네티스 등장배경</vt:lpstr>
      <vt:lpstr>쿠버네티스 등장배경</vt:lpstr>
      <vt:lpstr>컨테이너란?</vt:lpstr>
      <vt:lpstr>컨테이너란?</vt:lpstr>
      <vt:lpstr>쿠버네티스   구성</vt:lpstr>
      <vt:lpstr>마스터 노드</vt:lpstr>
      <vt:lpstr>작업자 노드</vt:lpstr>
      <vt:lpstr>그 밖</vt:lpstr>
      <vt:lpstr>쿠버네티스 구성</vt:lpstr>
      <vt:lpstr>노드와 파드</vt:lpstr>
      <vt:lpstr>운영되는 개념적인 요소</vt:lpstr>
      <vt:lpstr>운영되는 개념적인 요소</vt:lpstr>
      <vt:lpstr>운영되는 개념적인 요소</vt:lpstr>
      <vt:lpstr>파드 생성과정</vt:lpstr>
      <vt:lpstr>파드 생성 과정</vt:lpstr>
      <vt:lpstr>파드 생성 과정</vt:lpstr>
      <vt:lpstr>자료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쿠버네티스</dc:title>
  <dc:creator>두경 최</dc:creator>
  <cp:lastModifiedBy>두경 최</cp:lastModifiedBy>
  <cp:revision>227</cp:revision>
  <dcterms:created xsi:type="dcterms:W3CDTF">2024-05-08T02:22:04Z</dcterms:created>
  <dcterms:modified xsi:type="dcterms:W3CDTF">2024-05-13T11:46:23Z</dcterms:modified>
  <cp:version/>
</cp:coreProperties>
</file>