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9ECC1-4E07-4018-A682-A6E282E4FA2C}" v="72" dt="2024-05-26T05:21:4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두경" userId="4ecab97a307e42ba" providerId="Windows Live" clId="Web-{F7B06784-309F-493C-8D9B-2FF7B38BDB2C}"/>
    <pc:docChg chg="addSld modSld sldOrd">
      <pc:chgData name="최 두경" userId="4ecab97a307e42ba" providerId="Windows Live" clId="Web-{F7B06784-309F-493C-8D9B-2FF7B38BDB2C}" dt="2024-05-19T10:18:32.952" v="604"/>
      <pc:docMkLst>
        <pc:docMk/>
      </pc:docMkLst>
      <pc:sldChg chg="addSp delSp modSp mod setBg">
        <pc:chgData name="최 두경" userId="4ecab97a307e42ba" providerId="Windows Live" clId="Web-{F7B06784-309F-493C-8D9B-2FF7B38BDB2C}" dt="2024-05-19T10:18:32.952" v="604"/>
        <pc:sldMkLst>
          <pc:docMk/>
          <pc:sldMk cId="3569210928" sldId="256"/>
        </pc:sldMkLst>
        <pc:spChg chg="mo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8" creationId="{3677BAFB-3BD3-41BB-9107-FAE224AE21C4}"/>
          </ac:spMkLst>
        </pc:spChg>
        <pc:spChg chg="add del">
          <ac:chgData name="최 두경" userId="4ecab97a307e42ba" providerId="Windows Live" clId="Web-{F7B06784-309F-493C-8D9B-2FF7B38BDB2C}" dt="2024-05-19T10:18:32.874" v="603"/>
          <ac:spMkLst>
            <pc:docMk/>
            <pc:sldMk cId="3569210928" sldId="256"/>
            <ac:spMk id="10" creationId="{A3363022-C969-41E9-8EB2-E4C94908C1FA}"/>
          </ac:spMkLst>
        </pc:spChg>
        <pc:spChg chg="add del">
          <ac:chgData name="최 두경" userId="4ecab97a307e42ba" providerId="Windows Live" clId="Web-{F7B06784-309F-493C-8D9B-2FF7B38BDB2C}" dt="2024-05-19T10:18:32.874" v="603"/>
          <ac:spMkLst>
            <pc:docMk/>
            <pc:sldMk cId="3569210928" sldId="256"/>
            <ac:spMk id="12" creationId="{8D1AD6B3-BE88-4CEB-BA17-790657CC4729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16" creationId="{4D4C00DC-4DC6-4CD2-9E31-F17E6CEBC5A6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18" creationId="{D82AB1B2-7970-42CF-8BF5-567C69E9FFFB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19" creationId="{E6823A9B-C188-42D4-847C-3AD928DB145C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23" creationId="{34B557F3-1A0C-4749-A6DB-EAC082DF390B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24" creationId="{C10FB9CA-E7FA-462C-B537-F1224ED1ACF4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25" creationId="{55D55AA6-3751-494F-868A-DCEDC5CE82BF}"/>
          </ac:spMkLst>
        </pc:spChg>
        <pc:spChg chg="add">
          <ac:chgData name="최 두경" userId="4ecab97a307e42ba" providerId="Windows Live" clId="Web-{F7B06784-309F-493C-8D9B-2FF7B38BDB2C}" dt="2024-05-19T10:18:32.952" v="604"/>
          <ac:spMkLst>
            <pc:docMk/>
            <pc:sldMk cId="3569210928" sldId="256"/>
            <ac:spMk id="26" creationId="{D8469AE7-A75B-4F37-850B-EF5974ABED2C}"/>
          </ac:spMkLst>
        </pc:spChg>
        <pc:grpChg chg="add del">
          <ac:chgData name="최 두경" userId="4ecab97a307e42ba" providerId="Windows Live" clId="Web-{F7B06784-309F-493C-8D9B-2FF7B38BDB2C}" dt="2024-05-19T10:18:32.874" v="603"/>
          <ac:grpSpMkLst>
            <pc:docMk/>
            <pc:sldMk cId="3569210928" sldId="256"/>
            <ac:grpSpMk id="14" creationId="{89D1390B-7E13-4B4F-9CB2-391063412E54}"/>
          </ac:grpSpMkLst>
        </pc:grpChg>
        <pc:grpChg chg="add">
          <ac:chgData name="최 두경" userId="4ecab97a307e42ba" providerId="Windows Live" clId="Web-{F7B06784-309F-493C-8D9B-2FF7B38BDB2C}" dt="2024-05-19T10:18:32.952" v="604"/>
          <ac:grpSpMkLst>
            <pc:docMk/>
            <pc:sldMk cId="3569210928" sldId="256"/>
            <ac:grpSpMk id="20" creationId="{66FB5A75-BDE2-4F12-A95B-C48788A7685C}"/>
          </ac:grpSpMkLst>
        </pc:grpChg>
        <pc:grpChg chg="add">
          <ac:chgData name="최 두경" userId="4ecab97a307e42ba" providerId="Windows Live" clId="Web-{F7B06784-309F-493C-8D9B-2FF7B38BDB2C}" dt="2024-05-19T10:18:32.952" v="604"/>
          <ac:grpSpMkLst>
            <pc:docMk/>
            <pc:sldMk cId="3569210928" sldId="256"/>
            <ac:grpSpMk id="28" creationId="{63301095-70B2-49AA-8DA9-A35629AD621C}"/>
          </ac:grpSpMkLst>
        </pc:grpChg>
        <pc:picChg chg="add del">
          <ac:chgData name="최 두경" userId="4ecab97a307e42ba" providerId="Windows Live" clId="Web-{F7B06784-309F-493C-8D9B-2FF7B38BDB2C}" dt="2024-05-19T10:18:32.874" v="603"/>
          <ac:picMkLst>
            <pc:docMk/>
            <pc:sldMk cId="3569210928" sldId="256"/>
            <ac:picMk id="7" creationId="{53D6BB28-345C-DDEA-556E-1D0B56AA83AF}"/>
          </ac:picMkLst>
        </pc:picChg>
      </pc:sldChg>
      <pc:sldChg chg="modSp new">
        <pc:chgData name="최 두경" userId="4ecab97a307e42ba" providerId="Windows Live" clId="Web-{F7B06784-309F-493C-8D9B-2FF7B38BDB2C}" dt="2024-05-19T09:50:53.803" v="590" actId="20577"/>
        <pc:sldMkLst>
          <pc:docMk/>
          <pc:sldMk cId="860513759" sldId="257"/>
        </pc:sldMkLst>
        <pc:spChg chg="mod">
          <ac:chgData name="최 두경" userId="4ecab97a307e42ba" providerId="Windows Live" clId="Web-{F7B06784-309F-493C-8D9B-2FF7B38BDB2C}" dt="2024-05-19T08:59:56.104" v="10" actId="20577"/>
          <ac:spMkLst>
            <pc:docMk/>
            <pc:sldMk cId="860513759" sldId="257"/>
            <ac:spMk id="2" creationId="{FFE57A7A-7226-DCE2-9989-471CE02DD885}"/>
          </ac:spMkLst>
        </pc:spChg>
        <pc:spChg chg="mod">
          <ac:chgData name="최 두경" userId="4ecab97a307e42ba" providerId="Windows Live" clId="Web-{F7B06784-309F-493C-8D9B-2FF7B38BDB2C}" dt="2024-05-19T09:50:53.803" v="590" actId="20577"/>
          <ac:spMkLst>
            <pc:docMk/>
            <pc:sldMk cId="860513759" sldId="257"/>
            <ac:spMk id="3" creationId="{FDF3B973-6294-333E-DCE6-AA97651476E3}"/>
          </ac:spMkLst>
        </pc:spChg>
      </pc:sldChg>
      <pc:sldChg chg="modSp new">
        <pc:chgData name="최 두경" userId="4ecab97a307e42ba" providerId="Windows Live" clId="Web-{F7B06784-309F-493C-8D9B-2FF7B38BDB2C}" dt="2024-05-19T09:32:29.328" v="265" actId="20577"/>
        <pc:sldMkLst>
          <pc:docMk/>
          <pc:sldMk cId="2522086506" sldId="258"/>
        </pc:sldMkLst>
        <pc:spChg chg="mod">
          <ac:chgData name="최 두경" userId="4ecab97a307e42ba" providerId="Windows Live" clId="Web-{F7B06784-309F-493C-8D9B-2FF7B38BDB2C}" dt="2024-05-19T09:18:04.723" v="77" actId="20577"/>
          <ac:spMkLst>
            <pc:docMk/>
            <pc:sldMk cId="2522086506" sldId="258"/>
            <ac:spMk id="2" creationId="{453ABA14-F926-3F39-2667-2760F56CFF6D}"/>
          </ac:spMkLst>
        </pc:spChg>
        <pc:spChg chg="mod">
          <ac:chgData name="최 두경" userId="4ecab97a307e42ba" providerId="Windows Live" clId="Web-{F7B06784-309F-493C-8D9B-2FF7B38BDB2C}" dt="2024-05-19T09:32:29.328" v="265" actId="20577"/>
          <ac:spMkLst>
            <pc:docMk/>
            <pc:sldMk cId="2522086506" sldId="258"/>
            <ac:spMk id="3" creationId="{7B06E214-E9F8-B8CC-7B7F-4AF4614FB25B}"/>
          </ac:spMkLst>
        </pc:spChg>
      </pc:sldChg>
      <pc:sldChg chg="modSp new">
        <pc:chgData name="최 두경" userId="4ecab97a307e42ba" providerId="Windows Live" clId="Web-{F7B06784-309F-493C-8D9B-2FF7B38BDB2C}" dt="2024-05-19T09:36:28.250" v="339" actId="20577"/>
        <pc:sldMkLst>
          <pc:docMk/>
          <pc:sldMk cId="3605006297" sldId="259"/>
        </pc:sldMkLst>
        <pc:spChg chg="mod">
          <ac:chgData name="최 두경" userId="4ecab97a307e42ba" providerId="Windows Live" clId="Web-{F7B06784-309F-493C-8D9B-2FF7B38BDB2C}" dt="2024-05-19T09:21:30.096" v="141" actId="20577"/>
          <ac:spMkLst>
            <pc:docMk/>
            <pc:sldMk cId="3605006297" sldId="259"/>
            <ac:spMk id="2" creationId="{4D73256D-8F8F-55BA-FD5A-FBFA0D328683}"/>
          </ac:spMkLst>
        </pc:spChg>
        <pc:spChg chg="mod">
          <ac:chgData name="최 두경" userId="4ecab97a307e42ba" providerId="Windows Live" clId="Web-{F7B06784-309F-493C-8D9B-2FF7B38BDB2C}" dt="2024-05-19T09:36:28.250" v="339" actId="20577"/>
          <ac:spMkLst>
            <pc:docMk/>
            <pc:sldMk cId="3605006297" sldId="259"/>
            <ac:spMk id="3" creationId="{F3989824-717A-AC32-FB2F-197E74089414}"/>
          </ac:spMkLst>
        </pc:spChg>
      </pc:sldChg>
      <pc:sldChg chg="addSp delSp modSp new">
        <pc:chgData name="최 두경" userId="4ecab97a307e42ba" providerId="Windows Live" clId="Web-{F7B06784-309F-493C-8D9B-2FF7B38BDB2C}" dt="2024-05-19T09:23:28.573" v="178" actId="20577"/>
        <pc:sldMkLst>
          <pc:docMk/>
          <pc:sldMk cId="125120533" sldId="260"/>
        </pc:sldMkLst>
        <pc:spChg chg="mod">
          <ac:chgData name="최 두경" userId="4ecab97a307e42ba" providerId="Windows Live" clId="Web-{F7B06784-309F-493C-8D9B-2FF7B38BDB2C}" dt="2024-05-19T09:22:34.773" v="155" actId="20577"/>
          <ac:spMkLst>
            <pc:docMk/>
            <pc:sldMk cId="125120533" sldId="260"/>
            <ac:spMk id="2" creationId="{9ECB6F39-C7E7-F021-A99B-12700F0C68C9}"/>
          </ac:spMkLst>
        </pc:spChg>
        <pc:spChg chg="add del mod">
          <ac:chgData name="최 두경" userId="4ecab97a307e42ba" providerId="Windows Live" clId="Web-{F7B06784-309F-493C-8D9B-2FF7B38BDB2C}" dt="2024-05-19T09:23:28.573" v="178" actId="20577"/>
          <ac:spMkLst>
            <pc:docMk/>
            <pc:sldMk cId="125120533" sldId="260"/>
            <ac:spMk id="3" creationId="{0B71B305-567D-E440-013C-3603395F5670}"/>
          </ac:spMkLst>
        </pc:spChg>
        <pc:spChg chg="add del mod">
          <ac:chgData name="최 두경" userId="4ecab97a307e42ba" providerId="Windows Live" clId="Web-{F7B06784-309F-493C-8D9B-2FF7B38BDB2C}" dt="2024-05-19T09:23:02.743" v="158"/>
          <ac:spMkLst>
            <pc:docMk/>
            <pc:sldMk cId="125120533" sldId="260"/>
            <ac:spMk id="6" creationId="{F73B1975-6133-C03A-C95C-D8E8F049DBE1}"/>
          </ac:spMkLst>
        </pc:spChg>
        <pc:picChg chg="add del mod ord">
          <ac:chgData name="최 두경" userId="4ecab97a307e42ba" providerId="Windows Live" clId="Web-{F7B06784-309F-493C-8D9B-2FF7B38BDB2C}" dt="2024-05-19T09:23:03.650" v="159"/>
          <ac:picMkLst>
            <pc:docMk/>
            <pc:sldMk cId="125120533" sldId="260"/>
            <ac:picMk id="4" creationId="{CDFDC7E7-B287-7534-44F6-163F8F61273D}"/>
          </ac:picMkLst>
        </pc:picChg>
        <pc:picChg chg="add mod">
          <ac:chgData name="최 두경" userId="4ecab97a307e42ba" providerId="Windows Live" clId="Web-{F7B06784-309F-493C-8D9B-2FF7B38BDB2C}" dt="2024-05-19T09:23:18.963" v="167" actId="1076"/>
          <ac:picMkLst>
            <pc:docMk/>
            <pc:sldMk cId="125120533" sldId="260"/>
            <ac:picMk id="7" creationId="{999C7CC4-2B1B-A0C2-B411-2C1A67020A13}"/>
          </ac:picMkLst>
        </pc:picChg>
      </pc:sldChg>
      <pc:sldChg chg="modSp new">
        <pc:chgData name="최 두경" userId="4ecab97a307e42ba" providerId="Windows Live" clId="Web-{F7B06784-309F-493C-8D9B-2FF7B38BDB2C}" dt="2024-05-19T09:32:37.094" v="267" actId="20577"/>
        <pc:sldMkLst>
          <pc:docMk/>
          <pc:sldMk cId="1386387221" sldId="261"/>
        </pc:sldMkLst>
        <pc:spChg chg="mod">
          <ac:chgData name="최 두경" userId="4ecab97a307e42ba" providerId="Windows Live" clId="Web-{F7B06784-309F-493C-8D9B-2FF7B38BDB2C}" dt="2024-05-19T09:21:24.377" v="137" actId="20577"/>
          <ac:spMkLst>
            <pc:docMk/>
            <pc:sldMk cId="1386387221" sldId="261"/>
            <ac:spMk id="2" creationId="{D6014F9C-D48B-A0B6-7C90-47B1DB12C2D8}"/>
          </ac:spMkLst>
        </pc:spChg>
        <pc:spChg chg="mod">
          <ac:chgData name="최 두경" userId="4ecab97a307e42ba" providerId="Windows Live" clId="Web-{F7B06784-309F-493C-8D9B-2FF7B38BDB2C}" dt="2024-05-19T09:32:37.094" v="267" actId="20577"/>
          <ac:spMkLst>
            <pc:docMk/>
            <pc:sldMk cId="1386387221" sldId="261"/>
            <ac:spMk id="3" creationId="{329D4C0D-8F6C-29DB-BAA3-CC94F2964D89}"/>
          </ac:spMkLst>
        </pc:spChg>
      </pc:sldChg>
      <pc:sldChg chg="addSp delSp modSp new">
        <pc:chgData name="최 두경" userId="4ecab97a307e42ba" providerId="Windows Live" clId="Web-{F7B06784-309F-493C-8D9B-2FF7B38BDB2C}" dt="2024-05-19T09:30:06.412" v="232" actId="20577"/>
        <pc:sldMkLst>
          <pc:docMk/>
          <pc:sldMk cId="3792447892" sldId="262"/>
        </pc:sldMkLst>
        <pc:spChg chg="mod">
          <ac:chgData name="최 두경" userId="4ecab97a307e42ba" providerId="Windows Live" clId="Web-{F7B06784-309F-493C-8D9B-2FF7B38BDB2C}" dt="2024-05-19T09:30:06.412" v="232" actId="20577"/>
          <ac:spMkLst>
            <pc:docMk/>
            <pc:sldMk cId="3792447892" sldId="262"/>
            <ac:spMk id="2" creationId="{6F766B8D-2C7B-1325-2726-D028C7470DA2}"/>
          </ac:spMkLst>
        </pc:spChg>
        <pc:spChg chg="del">
          <ac:chgData name="최 두경" userId="4ecab97a307e42ba" providerId="Windows Live" clId="Web-{F7B06784-309F-493C-8D9B-2FF7B38BDB2C}" dt="2024-05-19T09:25:13.268" v="196"/>
          <ac:spMkLst>
            <pc:docMk/>
            <pc:sldMk cId="3792447892" sldId="262"/>
            <ac:spMk id="3" creationId="{ABF36F47-65BE-2CD8-EE9F-6B5875B4FF33}"/>
          </ac:spMkLst>
        </pc:spChg>
        <pc:spChg chg="add mod">
          <ac:chgData name="최 두경" userId="4ecab97a307e42ba" providerId="Windows Live" clId="Web-{F7B06784-309F-493C-8D9B-2FF7B38BDB2C}" dt="2024-05-19T09:29:29.863" v="224" actId="20577"/>
          <ac:spMkLst>
            <pc:docMk/>
            <pc:sldMk cId="3792447892" sldId="262"/>
            <ac:spMk id="6" creationId="{3374B375-FC31-D9A7-19AD-E07524308BDD}"/>
          </ac:spMkLst>
        </pc:spChg>
        <pc:picChg chg="add del mod ord">
          <ac:chgData name="최 두경" userId="4ecab97a307e42ba" providerId="Windows Live" clId="Web-{F7B06784-309F-493C-8D9B-2FF7B38BDB2C}" dt="2024-05-19T09:28:31.125" v="210"/>
          <ac:picMkLst>
            <pc:docMk/>
            <pc:sldMk cId="3792447892" sldId="262"/>
            <ac:picMk id="4" creationId="{EDCD2DFA-5D19-F8A9-C0FD-654AA34E60DE}"/>
          </ac:picMkLst>
        </pc:picChg>
      </pc:sldChg>
      <pc:sldChg chg="addSp delSp modSp new">
        <pc:chgData name="최 두경" userId="4ecab97a307e42ba" providerId="Windows Live" clId="Web-{F7B06784-309F-493C-8D9B-2FF7B38BDB2C}" dt="2024-05-19T09:32:12.577" v="256" actId="20577"/>
        <pc:sldMkLst>
          <pc:docMk/>
          <pc:sldMk cId="2658966020" sldId="263"/>
        </pc:sldMkLst>
        <pc:spChg chg="mod">
          <ac:chgData name="최 두경" userId="4ecab97a307e42ba" providerId="Windows Live" clId="Web-{F7B06784-309F-493C-8D9B-2FF7B38BDB2C}" dt="2024-05-19T09:30:24.382" v="235" actId="20577"/>
          <ac:spMkLst>
            <pc:docMk/>
            <pc:sldMk cId="2658966020" sldId="263"/>
            <ac:spMk id="2" creationId="{BB98DA83-9AF6-64C2-8020-77920F6BB58B}"/>
          </ac:spMkLst>
        </pc:spChg>
        <pc:spChg chg="del">
          <ac:chgData name="최 두경" userId="4ecab97a307e42ba" providerId="Windows Live" clId="Web-{F7B06784-309F-493C-8D9B-2FF7B38BDB2C}" dt="2024-05-19T09:25:48.270" v="201"/>
          <ac:spMkLst>
            <pc:docMk/>
            <pc:sldMk cId="2658966020" sldId="263"/>
            <ac:spMk id="3" creationId="{C093532C-95CC-077F-1D99-93C445E092BB}"/>
          </ac:spMkLst>
        </pc:spChg>
        <pc:spChg chg="add mod">
          <ac:chgData name="최 두경" userId="4ecab97a307e42ba" providerId="Windows Live" clId="Web-{F7B06784-309F-493C-8D9B-2FF7B38BDB2C}" dt="2024-05-19T09:32:12.577" v="256" actId="20577"/>
          <ac:spMkLst>
            <pc:docMk/>
            <pc:sldMk cId="2658966020" sldId="263"/>
            <ac:spMk id="6" creationId="{F1659E6E-5DF8-0F3A-BF49-91F3720B64BC}"/>
          </ac:spMkLst>
        </pc:spChg>
        <pc:picChg chg="add del mod ord">
          <ac:chgData name="최 두경" userId="4ecab97a307e42ba" providerId="Windows Live" clId="Web-{F7B06784-309F-493C-8D9B-2FF7B38BDB2C}" dt="2024-05-19T09:28:32.797" v="211"/>
          <ac:picMkLst>
            <pc:docMk/>
            <pc:sldMk cId="2658966020" sldId="263"/>
            <ac:picMk id="4" creationId="{5A092707-41CE-6D81-59EE-EA9E9D4396CD}"/>
          </ac:picMkLst>
        </pc:picChg>
      </pc:sldChg>
      <pc:sldChg chg="modSp new ord">
        <pc:chgData name="최 두경" userId="4ecab97a307e42ba" providerId="Windows Live" clId="Web-{F7B06784-309F-493C-8D9B-2FF7B38BDB2C}" dt="2024-05-19T09:32:18.983" v="261" actId="20577"/>
        <pc:sldMkLst>
          <pc:docMk/>
          <pc:sldMk cId="937765561" sldId="264"/>
        </pc:sldMkLst>
        <pc:spChg chg="mod">
          <ac:chgData name="최 두경" userId="4ecab97a307e42ba" providerId="Windows Live" clId="Web-{F7B06784-309F-493C-8D9B-2FF7B38BDB2C}" dt="2024-05-19T09:25:22.924" v="197" actId="20577"/>
          <ac:spMkLst>
            <pc:docMk/>
            <pc:sldMk cId="937765561" sldId="264"/>
            <ac:spMk id="2" creationId="{FB4EB389-24D8-866E-9CF3-642C6BFAC0B4}"/>
          </ac:spMkLst>
        </pc:spChg>
        <pc:spChg chg="mod">
          <ac:chgData name="최 두경" userId="4ecab97a307e42ba" providerId="Windows Live" clId="Web-{F7B06784-309F-493C-8D9B-2FF7B38BDB2C}" dt="2024-05-19T09:32:18.983" v="261" actId="20577"/>
          <ac:spMkLst>
            <pc:docMk/>
            <pc:sldMk cId="937765561" sldId="264"/>
            <ac:spMk id="3" creationId="{766ED1A0-F632-0432-D2FC-8E8B2ABE7A25}"/>
          </ac:spMkLst>
        </pc:spChg>
      </pc:sldChg>
      <pc:sldChg chg="modSp new">
        <pc:chgData name="최 두경" userId="4ecab97a307e42ba" providerId="Windows Live" clId="Web-{F7B06784-309F-493C-8D9B-2FF7B38BDB2C}" dt="2024-05-19T09:42:46.385" v="446" actId="20577"/>
        <pc:sldMkLst>
          <pc:docMk/>
          <pc:sldMk cId="635155998" sldId="265"/>
        </pc:sldMkLst>
        <pc:spChg chg="mod">
          <ac:chgData name="최 두경" userId="4ecab97a307e42ba" providerId="Windows Live" clId="Web-{F7B06784-309F-493C-8D9B-2FF7B38BDB2C}" dt="2024-05-19T09:39:31.606" v="375" actId="20577"/>
          <ac:spMkLst>
            <pc:docMk/>
            <pc:sldMk cId="635155998" sldId="265"/>
            <ac:spMk id="2" creationId="{788D4047-2F36-6433-96CD-8D0C4FDDF6CC}"/>
          </ac:spMkLst>
        </pc:spChg>
        <pc:spChg chg="mod">
          <ac:chgData name="최 두경" userId="4ecab97a307e42ba" providerId="Windows Live" clId="Web-{F7B06784-309F-493C-8D9B-2FF7B38BDB2C}" dt="2024-05-19T09:42:46.385" v="446" actId="20577"/>
          <ac:spMkLst>
            <pc:docMk/>
            <pc:sldMk cId="635155998" sldId="265"/>
            <ac:spMk id="3" creationId="{C699ACC2-0F23-707B-2307-997BDC2B403E}"/>
          </ac:spMkLst>
        </pc:spChg>
      </pc:sldChg>
      <pc:sldChg chg="addSp delSp modSp new">
        <pc:chgData name="최 두경" userId="4ecab97a307e42ba" providerId="Windows Live" clId="Web-{F7B06784-309F-493C-8D9B-2FF7B38BDB2C}" dt="2024-05-19T09:42:53.735" v="452"/>
        <pc:sldMkLst>
          <pc:docMk/>
          <pc:sldMk cId="3139655177" sldId="266"/>
        </pc:sldMkLst>
        <pc:spChg chg="mod">
          <ac:chgData name="최 두경" userId="4ecab97a307e42ba" providerId="Windows Live" clId="Web-{F7B06784-309F-493C-8D9B-2FF7B38BDB2C}" dt="2024-05-19T09:37:52.365" v="352" actId="20577"/>
          <ac:spMkLst>
            <pc:docMk/>
            <pc:sldMk cId="3139655177" sldId="266"/>
            <ac:spMk id="2" creationId="{D89C46B2-1328-37CD-0E93-D18F4B5ADCE9}"/>
          </ac:spMkLst>
        </pc:spChg>
        <pc:spChg chg="del">
          <ac:chgData name="최 두경" userId="4ecab97a307e42ba" providerId="Windows Live" clId="Web-{F7B06784-309F-493C-8D9B-2FF7B38BDB2C}" dt="2024-05-19T09:38:09.288" v="353"/>
          <ac:spMkLst>
            <pc:docMk/>
            <pc:sldMk cId="3139655177" sldId="266"/>
            <ac:spMk id="3" creationId="{CE288D63-2093-EEF2-2106-0B3BEDBC67FA}"/>
          </ac:spMkLst>
        </pc:spChg>
        <pc:spChg chg="add mod">
          <ac:chgData name="최 두경" userId="4ecab97a307e42ba" providerId="Windows Live" clId="Web-{F7B06784-309F-493C-8D9B-2FF7B38BDB2C}" dt="2024-05-19T09:41:57.553" v="431" actId="20577"/>
          <ac:spMkLst>
            <pc:docMk/>
            <pc:sldMk cId="3139655177" sldId="266"/>
            <ac:spMk id="6" creationId="{F75AB522-20E4-3992-0218-C23A364ADA6B}"/>
          </ac:spMkLst>
        </pc:spChg>
        <pc:picChg chg="add del mod ord">
          <ac:chgData name="최 두경" userId="4ecab97a307e42ba" providerId="Windows Live" clId="Web-{F7B06784-309F-493C-8D9B-2FF7B38BDB2C}" dt="2024-05-19T09:38:23.773" v="355"/>
          <ac:picMkLst>
            <pc:docMk/>
            <pc:sldMk cId="3139655177" sldId="266"/>
            <ac:picMk id="4" creationId="{34BE3B16-7C0F-AA86-CCEE-CA96C23CAD6A}"/>
          </ac:picMkLst>
        </pc:picChg>
        <pc:picChg chg="add del mod">
          <ac:chgData name="최 두경" userId="4ecab97a307e42ba" providerId="Windows Live" clId="Web-{F7B06784-309F-493C-8D9B-2FF7B38BDB2C}" dt="2024-05-19T09:42:53.735" v="452"/>
          <ac:picMkLst>
            <pc:docMk/>
            <pc:sldMk cId="3139655177" sldId="266"/>
            <ac:picMk id="7" creationId="{FB85D2A8-F8F8-CAA6-B9B8-8BEAB5EBAAF4}"/>
          </ac:picMkLst>
        </pc:picChg>
      </pc:sldChg>
      <pc:sldChg chg="addSp delSp modSp new">
        <pc:chgData name="최 두경" userId="4ecab97a307e42ba" providerId="Windows Live" clId="Web-{F7B06784-309F-493C-8D9B-2FF7B38BDB2C}" dt="2024-05-19T09:43:00.376" v="456" actId="1076"/>
        <pc:sldMkLst>
          <pc:docMk/>
          <pc:sldMk cId="1618361496" sldId="267"/>
        </pc:sldMkLst>
        <pc:spChg chg="mod">
          <ac:chgData name="최 두경" userId="4ecab97a307e42ba" providerId="Windows Live" clId="Web-{F7B06784-309F-493C-8D9B-2FF7B38BDB2C}" dt="2024-05-19T09:42:51.010" v="451" actId="20577"/>
          <ac:spMkLst>
            <pc:docMk/>
            <pc:sldMk cId="1618361496" sldId="267"/>
            <ac:spMk id="2" creationId="{88BA54D4-4BEE-8C12-49D7-E92E6B57AC83}"/>
          </ac:spMkLst>
        </pc:spChg>
        <pc:spChg chg="del">
          <ac:chgData name="최 두경" userId="4ecab97a307e42ba" providerId="Windows Live" clId="Web-{F7B06784-309F-493C-8D9B-2FF7B38BDB2C}" dt="2024-05-19T09:42:54.938" v="453"/>
          <ac:spMkLst>
            <pc:docMk/>
            <pc:sldMk cId="1618361496" sldId="267"/>
            <ac:spMk id="3" creationId="{1C2D8703-9DC4-0CAF-F4A5-10ECA4464F1C}"/>
          </ac:spMkLst>
        </pc:spChg>
        <pc:picChg chg="add mod ord">
          <ac:chgData name="최 두경" userId="4ecab97a307e42ba" providerId="Windows Live" clId="Web-{F7B06784-309F-493C-8D9B-2FF7B38BDB2C}" dt="2024-05-19T09:43:00.376" v="456" actId="1076"/>
          <ac:picMkLst>
            <pc:docMk/>
            <pc:sldMk cId="1618361496" sldId="267"/>
            <ac:picMk id="4" creationId="{EE285760-6E2B-905B-86AC-17A14BF8B55C}"/>
          </ac:picMkLst>
        </pc:picChg>
      </pc:sldChg>
      <pc:sldChg chg="addSp delSp modSp new">
        <pc:chgData name="최 두경" userId="4ecab97a307e42ba" providerId="Windows Live" clId="Web-{F7B06784-309F-493C-8D9B-2FF7B38BDB2C}" dt="2024-05-19T09:48:29.649" v="571" actId="1076"/>
        <pc:sldMkLst>
          <pc:docMk/>
          <pc:sldMk cId="2682862108" sldId="268"/>
        </pc:sldMkLst>
        <pc:spChg chg="mod">
          <ac:chgData name="최 두경" userId="4ecab97a307e42ba" providerId="Windows Live" clId="Web-{F7B06784-309F-493C-8D9B-2FF7B38BDB2C}" dt="2024-05-19T09:43:21.831" v="467" actId="20577"/>
          <ac:spMkLst>
            <pc:docMk/>
            <pc:sldMk cId="2682862108" sldId="268"/>
            <ac:spMk id="2" creationId="{D11F3863-31BB-962B-D680-0E4162EB8398}"/>
          </ac:spMkLst>
        </pc:spChg>
        <pc:spChg chg="del">
          <ac:chgData name="최 두경" userId="4ecab97a307e42ba" providerId="Windows Live" clId="Web-{F7B06784-309F-493C-8D9B-2FF7B38BDB2C}" dt="2024-05-19T09:43:33.519" v="468"/>
          <ac:spMkLst>
            <pc:docMk/>
            <pc:sldMk cId="2682862108" sldId="268"/>
            <ac:spMk id="3" creationId="{85FA6C6D-D80C-FA5C-5254-80395F2072CC}"/>
          </ac:spMkLst>
        </pc:spChg>
        <pc:picChg chg="add mod ord">
          <ac:chgData name="최 두경" userId="4ecab97a307e42ba" providerId="Windows Live" clId="Web-{F7B06784-309F-493C-8D9B-2FF7B38BDB2C}" dt="2024-05-19T09:48:29.649" v="571" actId="1076"/>
          <ac:picMkLst>
            <pc:docMk/>
            <pc:sldMk cId="2682862108" sldId="268"/>
            <ac:picMk id="4" creationId="{F439498D-AD74-7BC6-5BF0-F58E26B4B065}"/>
          </ac:picMkLst>
        </pc:picChg>
        <pc:picChg chg="add del mod">
          <ac:chgData name="최 두경" userId="4ecab97a307e42ba" providerId="Windows Live" clId="Web-{F7B06784-309F-493C-8D9B-2FF7B38BDB2C}" dt="2024-05-19T09:48:24.805" v="568"/>
          <ac:picMkLst>
            <pc:docMk/>
            <pc:sldMk cId="2682862108" sldId="268"/>
            <ac:picMk id="5" creationId="{C4030637-83DF-694E-DCF5-218508C6BCB6}"/>
          </ac:picMkLst>
        </pc:picChg>
        <pc:picChg chg="add mod">
          <ac:chgData name="최 두경" userId="4ecab97a307e42ba" providerId="Windows Live" clId="Web-{F7B06784-309F-493C-8D9B-2FF7B38BDB2C}" dt="2024-05-19T09:48:27.461" v="570" actId="1076"/>
          <ac:picMkLst>
            <pc:docMk/>
            <pc:sldMk cId="2682862108" sldId="268"/>
            <ac:picMk id="6" creationId="{7439F83F-7D64-B3D2-F698-15F0ED7776AF}"/>
          </ac:picMkLst>
        </pc:picChg>
      </pc:sldChg>
      <pc:sldChg chg="addSp delSp modSp new">
        <pc:chgData name="최 두경" userId="4ecab97a307e42ba" providerId="Windows Live" clId="Web-{F7B06784-309F-493C-8D9B-2FF7B38BDB2C}" dt="2024-05-19T09:45:00.197" v="509" actId="1076"/>
        <pc:sldMkLst>
          <pc:docMk/>
          <pc:sldMk cId="2331529672" sldId="269"/>
        </pc:sldMkLst>
        <pc:spChg chg="mod">
          <ac:chgData name="최 두경" userId="4ecab97a307e42ba" providerId="Windows Live" clId="Web-{F7B06784-309F-493C-8D9B-2FF7B38BDB2C}" dt="2024-05-19T09:43:53.942" v="471" actId="20577"/>
          <ac:spMkLst>
            <pc:docMk/>
            <pc:sldMk cId="2331529672" sldId="269"/>
            <ac:spMk id="2" creationId="{FDB29CFF-55D9-9E91-7090-BC8EE2AAFB30}"/>
          </ac:spMkLst>
        </pc:spChg>
        <pc:spChg chg="del">
          <ac:chgData name="최 두경" userId="4ecab97a307e42ba" providerId="Windows Live" clId="Web-{F7B06784-309F-493C-8D9B-2FF7B38BDB2C}" dt="2024-05-19T09:43:49.301" v="469"/>
          <ac:spMkLst>
            <pc:docMk/>
            <pc:sldMk cId="2331529672" sldId="269"/>
            <ac:spMk id="3" creationId="{F9303BC9-1717-C741-3A9A-C52628E01E77}"/>
          </ac:spMkLst>
        </pc:spChg>
        <pc:spChg chg="add del mod">
          <ac:chgData name="최 두경" userId="4ecab97a307e42ba" providerId="Windows Live" clId="Web-{F7B06784-309F-493C-8D9B-2FF7B38BDB2C}" dt="2024-05-19T09:44:45.055" v="506" actId="20577"/>
          <ac:spMkLst>
            <pc:docMk/>
            <pc:sldMk cId="2331529672" sldId="269"/>
            <ac:spMk id="6" creationId="{004904E5-079E-E26F-855D-6A049BD47229}"/>
          </ac:spMkLst>
        </pc:spChg>
        <pc:picChg chg="add del mod ord">
          <ac:chgData name="최 두경" userId="4ecab97a307e42ba" providerId="Windows Live" clId="Web-{F7B06784-309F-493C-8D9B-2FF7B38BDB2C}" dt="2024-05-19T09:43:54.786" v="472"/>
          <ac:picMkLst>
            <pc:docMk/>
            <pc:sldMk cId="2331529672" sldId="269"/>
            <ac:picMk id="4" creationId="{6C070E40-7962-CD3D-F45E-9C453CA875B9}"/>
          </ac:picMkLst>
        </pc:picChg>
        <pc:picChg chg="add del mod ord">
          <ac:chgData name="최 두경" userId="4ecab97a307e42ba" providerId="Windows Live" clId="Web-{F7B06784-309F-493C-8D9B-2FF7B38BDB2C}" dt="2024-05-19T09:43:56.833" v="474"/>
          <ac:picMkLst>
            <pc:docMk/>
            <pc:sldMk cId="2331529672" sldId="269"/>
            <ac:picMk id="7" creationId="{50D70AA4-4AE6-01AA-89F8-B3DC7093FC82}"/>
          </ac:picMkLst>
        </pc:picChg>
        <pc:picChg chg="add del mod">
          <ac:chgData name="최 두경" userId="4ecab97a307e42ba" providerId="Windows Live" clId="Web-{F7B06784-309F-493C-8D9B-2FF7B38BDB2C}" dt="2024-05-19T09:43:59.161" v="477"/>
          <ac:picMkLst>
            <pc:docMk/>
            <pc:sldMk cId="2331529672" sldId="269"/>
            <ac:picMk id="8" creationId="{B1AF3EBB-52E3-7488-C589-11D77F76188A}"/>
          </ac:picMkLst>
        </pc:picChg>
        <pc:picChg chg="add mod">
          <ac:chgData name="최 두경" userId="4ecab97a307e42ba" providerId="Windows Live" clId="Web-{F7B06784-309F-493C-8D9B-2FF7B38BDB2C}" dt="2024-05-19T09:45:00.197" v="509" actId="1076"/>
          <ac:picMkLst>
            <pc:docMk/>
            <pc:sldMk cId="2331529672" sldId="269"/>
            <ac:picMk id="9" creationId="{85AC9401-BF04-E10B-E270-4F36A8A69AD3}"/>
          </ac:picMkLst>
        </pc:picChg>
      </pc:sldChg>
      <pc:sldChg chg="modSp new">
        <pc:chgData name="최 두경" userId="4ecab97a307e42ba" providerId="Windows Live" clId="Web-{F7B06784-309F-493C-8D9B-2FF7B38BDB2C}" dt="2024-05-19T09:46:13.983" v="541" actId="20577"/>
        <pc:sldMkLst>
          <pc:docMk/>
          <pc:sldMk cId="3534457538" sldId="270"/>
        </pc:sldMkLst>
        <pc:spChg chg="mod">
          <ac:chgData name="최 두경" userId="4ecab97a307e42ba" providerId="Windows Live" clId="Web-{F7B06784-309F-493C-8D9B-2FF7B38BDB2C}" dt="2024-05-19T09:45:34.121" v="516" actId="20577"/>
          <ac:spMkLst>
            <pc:docMk/>
            <pc:sldMk cId="3534457538" sldId="270"/>
            <ac:spMk id="2" creationId="{E133AF82-A75D-3B67-F4F7-5B0E5DA738AE}"/>
          </ac:spMkLst>
        </pc:spChg>
        <pc:spChg chg="mod">
          <ac:chgData name="최 두경" userId="4ecab97a307e42ba" providerId="Windows Live" clId="Web-{F7B06784-309F-493C-8D9B-2FF7B38BDB2C}" dt="2024-05-19T09:46:13.983" v="541" actId="20577"/>
          <ac:spMkLst>
            <pc:docMk/>
            <pc:sldMk cId="3534457538" sldId="270"/>
            <ac:spMk id="3" creationId="{B94756E8-5356-0192-4590-3F98C36D10D8}"/>
          </ac:spMkLst>
        </pc:spChg>
      </pc:sldChg>
      <pc:sldChg chg="modSp new">
        <pc:chgData name="최 두경" userId="4ecab97a307e42ba" providerId="Windows Live" clId="Web-{F7B06784-309F-493C-8D9B-2FF7B38BDB2C}" dt="2024-05-19T09:46:31.640" v="553" actId="20577"/>
        <pc:sldMkLst>
          <pc:docMk/>
          <pc:sldMk cId="2122935991" sldId="271"/>
        </pc:sldMkLst>
        <pc:spChg chg="mod">
          <ac:chgData name="최 두경" userId="4ecab97a307e42ba" providerId="Windows Live" clId="Web-{F7B06784-309F-493C-8D9B-2FF7B38BDB2C}" dt="2024-05-19T09:46:28.046" v="546" actId="20577"/>
          <ac:spMkLst>
            <pc:docMk/>
            <pc:sldMk cId="2122935991" sldId="271"/>
            <ac:spMk id="2" creationId="{310A7FFD-2082-626A-C713-8F2A7FD7DB89}"/>
          </ac:spMkLst>
        </pc:spChg>
        <pc:spChg chg="mod">
          <ac:chgData name="최 두경" userId="4ecab97a307e42ba" providerId="Windows Live" clId="Web-{F7B06784-309F-493C-8D9B-2FF7B38BDB2C}" dt="2024-05-19T09:46:31.640" v="553" actId="20577"/>
          <ac:spMkLst>
            <pc:docMk/>
            <pc:sldMk cId="2122935991" sldId="271"/>
            <ac:spMk id="3" creationId="{3E0CBD27-06AA-1709-7234-6EF8D5290953}"/>
          </ac:spMkLst>
        </pc:spChg>
      </pc:sldChg>
      <pc:sldChg chg="addSp delSp modSp new">
        <pc:chgData name="최 두경" userId="4ecab97a307e42ba" providerId="Windows Live" clId="Web-{F7B06784-309F-493C-8D9B-2FF7B38BDB2C}" dt="2024-05-19T09:50:03.827" v="572"/>
        <pc:sldMkLst>
          <pc:docMk/>
          <pc:sldMk cId="3284549518" sldId="272"/>
        </pc:sldMkLst>
        <pc:spChg chg="mod">
          <ac:chgData name="최 두경" userId="4ecab97a307e42ba" providerId="Windows Live" clId="Web-{F7B06784-309F-493C-8D9B-2FF7B38BDB2C}" dt="2024-05-19T09:47:21.581" v="562" actId="20577"/>
          <ac:spMkLst>
            <pc:docMk/>
            <pc:sldMk cId="3284549518" sldId="272"/>
            <ac:spMk id="2" creationId="{86A59D65-3401-F554-781C-8292AB7CCE21}"/>
          </ac:spMkLst>
        </pc:spChg>
        <pc:spChg chg="del">
          <ac:chgData name="최 두경" userId="4ecab97a307e42ba" providerId="Windows Live" clId="Web-{F7B06784-309F-493C-8D9B-2FF7B38BDB2C}" dt="2024-05-19T09:50:03.827" v="572"/>
          <ac:spMkLst>
            <pc:docMk/>
            <pc:sldMk cId="3284549518" sldId="272"/>
            <ac:spMk id="3" creationId="{CAC717A6-691E-EBF7-D9C6-9E740516A454}"/>
          </ac:spMkLst>
        </pc:spChg>
        <pc:picChg chg="add mod ord">
          <ac:chgData name="최 두경" userId="4ecab97a307e42ba" providerId="Windows Live" clId="Web-{F7B06784-309F-493C-8D9B-2FF7B38BDB2C}" dt="2024-05-19T09:50:03.827" v="572"/>
          <ac:picMkLst>
            <pc:docMk/>
            <pc:sldMk cId="3284549518" sldId="272"/>
            <ac:picMk id="4" creationId="{ED8DEA90-3731-AE04-CB92-F4CA73B520ED}"/>
          </ac:picMkLst>
        </pc:picChg>
      </pc:sldChg>
      <pc:sldChg chg="modSp new">
        <pc:chgData name="최 두경" userId="4ecab97a307e42ba" providerId="Windows Live" clId="Web-{F7B06784-309F-493C-8D9B-2FF7B38BDB2C}" dt="2024-05-19T09:50:42.990" v="581" actId="20577"/>
        <pc:sldMkLst>
          <pc:docMk/>
          <pc:sldMk cId="1623171260" sldId="273"/>
        </pc:sldMkLst>
        <pc:spChg chg="mod">
          <ac:chgData name="최 두경" userId="4ecab97a307e42ba" providerId="Windows Live" clId="Web-{F7B06784-309F-493C-8D9B-2FF7B38BDB2C}" dt="2024-05-19T09:46:47.938" v="560" actId="20577"/>
          <ac:spMkLst>
            <pc:docMk/>
            <pc:sldMk cId="1623171260" sldId="273"/>
            <ac:spMk id="2" creationId="{C4A777A5-DC45-4BC2-E6A5-BD4AB71C9EEE}"/>
          </ac:spMkLst>
        </pc:spChg>
        <pc:spChg chg="mod">
          <ac:chgData name="최 두경" userId="4ecab97a307e42ba" providerId="Windows Live" clId="Web-{F7B06784-309F-493C-8D9B-2FF7B38BDB2C}" dt="2024-05-19T09:50:42.990" v="581" actId="20577"/>
          <ac:spMkLst>
            <pc:docMk/>
            <pc:sldMk cId="1623171260" sldId="273"/>
            <ac:spMk id="3" creationId="{9A0466FA-3F19-D5CC-B047-0E3E85E9E3ED}"/>
          </ac:spMkLst>
        </pc:spChg>
      </pc:sldChg>
      <pc:sldChg chg="modSp new">
        <pc:chgData name="최 두경" userId="4ecab97a307e42ba" providerId="Windows Live" clId="Web-{F7B06784-309F-493C-8D9B-2FF7B38BDB2C}" dt="2024-05-19T09:51:01.897" v="592" actId="20577"/>
        <pc:sldMkLst>
          <pc:docMk/>
          <pc:sldMk cId="4156696505" sldId="274"/>
        </pc:sldMkLst>
        <pc:spChg chg="mod">
          <ac:chgData name="최 두경" userId="4ecab97a307e42ba" providerId="Windows Live" clId="Web-{F7B06784-309F-493C-8D9B-2FF7B38BDB2C}" dt="2024-05-19T09:50:50.553" v="584" actId="20577"/>
          <ac:spMkLst>
            <pc:docMk/>
            <pc:sldMk cId="4156696505" sldId="274"/>
            <ac:spMk id="2" creationId="{AF2399FD-4536-BC7A-9CB5-2173F4FE05EC}"/>
          </ac:spMkLst>
        </pc:spChg>
        <pc:spChg chg="mod">
          <ac:chgData name="최 두경" userId="4ecab97a307e42ba" providerId="Windows Live" clId="Web-{F7B06784-309F-493C-8D9B-2FF7B38BDB2C}" dt="2024-05-19T09:51:01.897" v="592" actId="20577"/>
          <ac:spMkLst>
            <pc:docMk/>
            <pc:sldMk cId="4156696505" sldId="274"/>
            <ac:spMk id="3" creationId="{E10E308C-2C7E-7966-52E5-3D3E6490F2CA}"/>
          </ac:spMkLst>
        </pc:spChg>
      </pc:sldChg>
      <pc:sldChg chg="addSp delSp modSp new">
        <pc:chgData name="최 두경" userId="4ecab97a307e42ba" providerId="Windows Live" clId="Web-{F7B06784-309F-493C-8D9B-2FF7B38BDB2C}" dt="2024-05-19T09:51:35.743" v="601" actId="1076"/>
        <pc:sldMkLst>
          <pc:docMk/>
          <pc:sldMk cId="2434816908" sldId="275"/>
        </pc:sldMkLst>
        <pc:spChg chg="mod">
          <ac:chgData name="최 두경" userId="4ecab97a307e42ba" providerId="Windows Live" clId="Web-{F7B06784-309F-493C-8D9B-2FF7B38BDB2C}" dt="2024-05-19T09:51:35.743" v="601" actId="1076"/>
          <ac:spMkLst>
            <pc:docMk/>
            <pc:sldMk cId="2434816908" sldId="275"/>
            <ac:spMk id="2" creationId="{83ECE630-58BE-50BE-1613-4BD03C72D3B5}"/>
          </ac:spMkLst>
        </pc:spChg>
        <pc:spChg chg="del mod">
          <ac:chgData name="최 두경" userId="4ecab97a307e42ba" providerId="Windows Live" clId="Web-{F7B06784-309F-493C-8D9B-2FF7B38BDB2C}" dt="2024-05-19T09:51:26.055" v="597"/>
          <ac:spMkLst>
            <pc:docMk/>
            <pc:sldMk cId="2434816908" sldId="275"/>
            <ac:spMk id="3" creationId="{B93CCA17-E10A-B91F-64AB-BAE3A889BD69}"/>
          </ac:spMkLst>
        </pc:spChg>
        <pc:spChg chg="add del mod">
          <ac:chgData name="최 두경" userId="4ecab97a307e42ba" providerId="Windows Live" clId="Web-{F7B06784-309F-493C-8D9B-2FF7B38BDB2C}" dt="2024-05-19T09:51:30.915" v="599"/>
          <ac:spMkLst>
            <pc:docMk/>
            <pc:sldMk cId="2434816908" sldId="275"/>
            <ac:spMk id="5" creationId="{A7D0CD89-FEC2-CE7C-B775-182B71A639FE}"/>
          </ac:spMkLst>
        </pc:spChg>
      </pc:sldChg>
    </pc:docChg>
  </pc:docChgLst>
  <pc:docChgLst>
    <pc:chgData name="최 두경" userId="4ecab97a307e42ba" providerId="Windows Live" clId="Web-{50A9ECC1-4E07-4018-A682-A6E282E4FA2C}"/>
    <pc:docChg chg="modSld">
      <pc:chgData name="최 두경" userId="4ecab97a307e42ba" providerId="Windows Live" clId="Web-{50A9ECC1-4E07-4018-A682-A6E282E4FA2C}" dt="2024-05-26T05:19:46.743" v="67" actId="14100"/>
      <pc:docMkLst>
        <pc:docMk/>
      </pc:docMkLst>
      <pc:sldChg chg="modSp">
        <pc:chgData name="최 두경" userId="4ecab97a307e42ba" providerId="Windows Live" clId="Web-{50A9ECC1-4E07-4018-A682-A6E282E4FA2C}" dt="2024-05-26T05:15:22.610" v="38" actId="20577"/>
        <pc:sldMkLst>
          <pc:docMk/>
          <pc:sldMk cId="3605006297" sldId="259"/>
        </pc:sldMkLst>
        <pc:spChg chg="mod">
          <ac:chgData name="최 두경" userId="4ecab97a307e42ba" providerId="Windows Live" clId="Web-{50A9ECC1-4E07-4018-A682-A6E282E4FA2C}" dt="2024-05-26T05:15:22.610" v="38" actId="20577"/>
          <ac:spMkLst>
            <pc:docMk/>
            <pc:sldMk cId="3605006297" sldId="259"/>
            <ac:spMk id="3" creationId="{F3989824-717A-AC32-FB2F-197E74089414}"/>
          </ac:spMkLst>
        </pc:spChg>
      </pc:sldChg>
      <pc:sldChg chg="modSp">
        <pc:chgData name="최 두경" userId="4ecab97a307e42ba" providerId="Windows Live" clId="Web-{50A9ECC1-4E07-4018-A682-A6E282E4FA2C}" dt="2024-05-26T05:15:52.189" v="49" actId="20577"/>
        <pc:sldMkLst>
          <pc:docMk/>
          <pc:sldMk cId="125120533" sldId="260"/>
        </pc:sldMkLst>
        <pc:spChg chg="mod">
          <ac:chgData name="최 두경" userId="4ecab97a307e42ba" providerId="Windows Live" clId="Web-{50A9ECC1-4E07-4018-A682-A6E282E4FA2C}" dt="2024-05-26T05:15:52.189" v="49" actId="20577"/>
          <ac:spMkLst>
            <pc:docMk/>
            <pc:sldMk cId="125120533" sldId="260"/>
            <ac:spMk id="3" creationId="{0B71B305-567D-E440-013C-3603395F5670}"/>
          </ac:spMkLst>
        </pc:spChg>
      </pc:sldChg>
      <pc:sldChg chg="modSp">
        <pc:chgData name="최 두경" userId="4ecab97a307e42ba" providerId="Windows Live" clId="Web-{50A9ECC1-4E07-4018-A682-A6E282E4FA2C}" dt="2024-05-26T05:16:34.378" v="58" actId="20577"/>
        <pc:sldMkLst>
          <pc:docMk/>
          <pc:sldMk cId="3792447892" sldId="262"/>
        </pc:sldMkLst>
        <pc:spChg chg="mod">
          <ac:chgData name="최 두경" userId="4ecab97a307e42ba" providerId="Windows Live" clId="Web-{50A9ECC1-4E07-4018-A682-A6E282E4FA2C}" dt="2024-05-26T05:16:34.378" v="58" actId="20577"/>
          <ac:spMkLst>
            <pc:docMk/>
            <pc:sldMk cId="3792447892" sldId="262"/>
            <ac:spMk id="6" creationId="{3374B375-FC31-D9A7-19AD-E07524308BDD}"/>
          </ac:spMkLst>
        </pc:spChg>
      </pc:sldChg>
      <pc:sldChg chg="modSp">
        <pc:chgData name="최 두경" userId="4ecab97a307e42ba" providerId="Windows Live" clId="Web-{50A9ECC1-4E07-4018-A682-A6E282E4FA2C}" dt="2024-05-26T05:16:42.925" v="59" actId="14100"/>
        <pc:sldMkLst>
          <pc:docMk/>
          <pc:sldMk cId="2658966020" sldId="263"/>
        </pc:sldMkLst>
        <pc:spChg chg="mod">
          <ac:chgData name="최 두경" userId="4ecab97a307e42ba" providerId="Windows Live" clId="Web-{50A9ECC1-4E07-4018-A682-A6E282E4FA2C}" dt="2024-05-26T05:16:42.925" v="59" actId="14100"/>
          <ac:spMkLst>
            <pc:docMk/>
            <pc:sldMk cId="2658966020" sldId="263"/>
            <ac:spMk id="2" creationId="{BB98DA83-9AF6-64C2-8020-77920F6BB58B}"/>
          </ac:spMkLst>
        </pc:spChg>
      </pc:sldChg>
      <pc:sldChg chg="modSp">
        <pc:chgData name="최 두경" userId="4ecab97a307e42ba" providerId="Windows Live" clId="Web-{50A9ECC1-4E07-4018-A682-A6E282E4FA2C}" dt="2024-05-26T05:17:22.302" v="62" actId="20577"/>
        <pc:sldMkLst>
          <pc:docMk/>
          <pc:sldMk cId="3139655177" sldId="266"/>
        </pc:sldMkLst>
        <pc:spChg chg="mod">
          <ac:chgData name="최 두경" userId="4ecab97a307e42ba" providerId="Windows Live" clId="Web-{50A9ECC1-4E07-4018-A682-A6E282E4FA2C}" dt="2024-05-26T05:17:22.302" v="62" actId="20577"/>
          <ac:spMkLst>
            <pc:docMk/>
            <pc:sldMk cId="3139655177" sldId="266"/>
            <ac:spMk id="6" creationId="{F75AB522-20E4-3992-0218-C23A364ADA6B}"/>
          </ac:spMkLst>
        </pc:spChg>
      </pc:sldChg>
      <pc:sldChg chg="modSp">
        <pc:chgData name="최 두경" userId="4ecab97a307e42ba" providerId="Windows Live" clId="Web-{50A9ECC1-4E07-4018-A682-A6E282E4FA2C}" dt="2024-05-26T05:19:42.071" v="66" actId="14100"/>
        <pc:sldMkLst>
          <pc:docMk/>
          <pc:sldMk cId="3534457538" sldId="270"/>
        </pc:sldMkLst>
        <pc:spChg chg="mod">
          <ac:chgData name="최 두경" userId="4ecab97a307e42ba" providerId="Windows Live" clId="Web-{50A9ECC1-4E07-4018-A682-A6E282E4FA2C}" dt="2024-05-26T05:19:42.071" v="66" actId="14100"/>
          <ac:spMkLst>
            <pc:docMk/>
            <pc:sldMk cId="3534457538" sldId="270"/>
            <ac:spMk id="2" creationId="{E133AF82-A75D-3B67-F4F7-5B0E5DA738AE}"/>
          </ac:spMkLst>
        </pc:spChg>
        <pc:spChg chg="mod">
          <ac:chgData name="최 두경" userId="4ecab97a307e42ba" providerId="Windows Live" clId="Web-{50A9ECC1-4E07-4018-A682-A6E282E4FA2C}" dt="2024-05-26T05:19:36.446" v="65" actId="20577"/>
          <ac:spMkLst>
            <pc:docMk/>
            <pc:sldMk cId="3534457538" sldId="270"/>
            <ac:spMk id="3" creationId="{B94756E8-5356-0192-4590-3F98C36D10D8}"/>
          </ac:spMkLst>
        </pc:spChg>
      </pc:sldChg>
      <pc:sldChg chg="modSp">
        <pc:chgData name="최 두경" userId="4ecab97a307e42ba" providerId="Windows Live" clId="Web-{50A9ECC1-4E07-4018-A682-A6E282E4FA2C}" dt="2024-05-26T05:19:46.743" v="67" actId="14100"/>
        <pc:sldMkLst>
          <pc:docMk/>
          <pc:sldMk cId="2122935991" sldId="271"/>
        </pc:sldMkLst>
        <pc:spChg chg="mod">
          <ac:chgData name="최 두경" userId="4ecab97a307e42ba" providerId="Windows Live" clId="Web-{50A9ECC1-4E07-4018-A682-A6E282E4FA2C}" dt="2024-05-26T05:19:46.743" v="67" actId="14100"/>
          <ac:spMkLst>
            <pc:docMk/>
            <pc:sldMk cId="2122935991" sldId="271"/>
            <ac:spMk id="5" creationId="{D42304BB-3947-03DF-0FCE-430170272E53}"/>
          </ac:spMkLst>
        </pc:spChg>
      </pc:sldChg>
    </pc:docChg>
  </pc:docChgLst>
  <pc:docChgLst>
    <pc:chgData clId="Web-{F7B06784-309F-493C-8D9B-2FF7B38BDB2C}"/>
    <pc:docChg chg="modSld">
      <pc:chgData name="" userId="" providerId="" clId="Web-{F7B06784-309F-493C-8D9B-2FF7B38BDB2C}" dt="2024-05-19T08:59:42.353" v="0" actId="20577"/>
      <pc:docMkLst>
        <pc:docMk/>
      </pc:docMkLst>
      <pc:sldChg chg="modSp">
        <pc:chgData name="" userId="" providerId="" clId="Web-{F7B06784-309F-493C-8D9B-2FF7B38BDB2C}" dt="2024-05-19T08:59:42.353" v="0" actId="20577"/>
        <pc:sldMkLst>
          <pc:docMk/>
          <pc:sldMk cId="3569210928" sldId="256"/>
        </pc:sldMkLst>
        <pc:spChg chg="mod">
          <ac:chgData name="" userId="" providerId="" clId="Web-{F7B06784-309F-493C-8D9B-2FF7B38BDB2C}" dt="2024-05-19T08:59:42.353" v="0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최 두경" userId="4ecab97a307e42ba" providerId="Windows Live" clId="Web-{2A7539DC-4CAA-4C0E-8290-8F21A147EE17}"/>
    <pc:docChg chg="addSld delSld modSld">
      <pc:chgData name="최 두경" userId="4ecab97a307e42ba" providerId="Windows Live" clId="Web-{2A7539DC-4CAA-4C0E-8290-8F21A147EE17}" dt="2024-05-19T10:27:20.992" v="120"/>
      <pc:docMkLst>
        <pc:docMk/>
      </pc:docMkLst>
      <pc:sldChg chg="addSp delSp modSp">
        <pc:chgData name="최 두경" userId="4ecab97a307e42ba" providerId="Windows Live" clId="Web-{2A7539DC-4CAA-4C0E-8290-8F21A147EE17}" dt="2024-05-19T10:21:34.858" v="24"/>
        <pc:sldMkLst>
          <pc:docMk/>
          <pc:sldMk cId="3569210928" sldId="256"/>
        </pc:sldMkLst>
        <pc:spChg chg="mod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3" creationId="{00000000-0000-0000-0000-000000000000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8" creationId="{3677BAFB-3BD3-41BB-9107-FAE224AE21C4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16" creationId="{4D4C00DC-4DC6-4CD2-9E31-F17E6CEBC5A6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18" creationId="{D82AB1B2-7970-42CF-8BF5-567C69E9FFFB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19" creationId="{E6823A9B-C188-42D4-847C-3AD928DB145C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23" creationId="{34B557F3-1A0C-4749-A6DB-EAC082DF390B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24" creationId="{C10FB9CA-E7FA-462C-B537-F1224ED1ACF4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25" creationId="{55D55AA6-3751-494F-868A-DCEDC5CE82BF}"/>
          </ac:spMkLst>
        </pc:spChg>
        <pc:spChg chg="del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26" creationId="{D8469AE7-A75B-4F37-850B-EF5974ABED2C}"/>
          </ac:spMkLst>
        </pc:spChg>
        <pc:spChg chg="add">
          <ac:chgData name="최 두경" userId="4ecab97a307e42ba" providerId="Windows Live" clId="Web-{2A7539DC-4CAA-4C0E-8290-8F21A147EE17}" dt="2024-05-19T10:21:34.858" v="24"/>
          <ac:spMkLst>
            <pc:docMk/>
            <pc:sldMk cId="3569210928" sldId="256"/>
            <ac:spMk id="202" creationId="{FB5B0058-AF13-4859-B429-4EDDE2A26F7F}"/>
          </ac:spMkLst>
        </pc:spChg>
        <pc:grpChg chg="del">
          <ac:chgData name="최 두경" userId="4ecab97a307e42ba" providerId="Windows Live" clId="Web-{2A7539DC-4CAA-4C0E-8290-8F21A147EE17}" dt="2024-05-19T10:21:34.858" v="24"/>
          <ac:grpSpMkLst>
            <pc:docMk/>
            <pc:sldMk cId="3569210928" sldId="256"/>
            <ac:grpSpMk id="20" creationId="{66FB5A75-BDE2-4F12-A95B-C48788A7685C}"/>
          </ac:grpSpMkLst>
        </pc:grpChg>
        <pc:grpChg chg="del">
          <ac:chgData name="최 두경" userId="4ecab97a307e42ba" providerId="Windows Live" clId="Web-{2A7539DC-4CAA-4C0E-8290-8F21A147EE17}" dt="2024-05-19T10:21:34.858" v="24"/>
          <ac:grpSpMkLst>
            <pc:docMk/>
            <pc:sldMk cId="3569210928" sldId="256"/>
            <ac:grpSpMk id="28" creationId="{63301095-70B2-49AA-8DA9-A35629AD621C}"/>
          </ac:grpSpMkLst>
        </pc:grpChg>
        <pc:cxnChg chg="add">
          <ac:chgData name="최 두경" userId="4ecab97a307e42ba" providerId="Windows Live" clId="Web-{2A7539DC-4CAA-4C0E-8290-8F21A147EE17}" dt="2024-05-19T10:21:34.858" v="24"/>
          <ac:cxnSpMkLst>
            <pc:docMk/>
            <pc:sldMk cId="3569210928" sldId="256"/>
            <ac:cxnSpMk id="204" creationId="{EC4521DE-248E-440D-AAD6-FD9E7D34B3BF}"/>
          </ac:cxnSpMkLst>
        </pc:cxnChg>
        <pc:cxnChg chg="add">
          <ac:chgData name="최 두경" userId="4ecab97a307e42ba" providerId="Windows Live" clId="Web-{2A7539DC-4CAA-4C0E-8290-8F21A147EE17}" dt="2024-05-19T10:21:34.858" v="24"/>
          <ac:cxnSpMkLst>
            <pc:docMk/>
            <pc:sldMk cId="3569210928" sldId="256"/>
            <ac:cxnSpMk id="206" creationId="{442C13FA-4C0F-42D0-9626-5BA6040D8C31}"/>
          </ac:cxnSpMkLst>
        </pc:cxnChg>
      </pc:sldChg>
      <pc:sldChg chg="addSp delSp modSp mod setBg">
        <pc:chgData name="최 두경" userId="4ecab97a307e42ba" providerId="Windows Live" clId="Web-{2A7539DC-4CAA-4C0E-8290-8F21A147EE17}" dt="2024-05-19T10:21:40.686" v="25"/>
        <pc:sldMkLst>
          <pc:docMk/>
          <pc:sldMk cId="860513759" sldId="257"/>
        </pc:sldMkLst>
        <pc:spChg chg="mod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2" creationId="{FFE57A7A-7226-DCE2-9989-471CE02DD885}"/>
          </ac:spMkLst>
        </pc:spChg>
        <pc:spChg chg="mod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3" creationId="{FDF3B973-6294-333E-DCE6-AA97651476E3}"/>
          </ac:spMkLst>
        </pc:spChg>
        <pc:spChg chg="add del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8" creationId="{5A0118C5-4F8D-4CF4-BADD-53FEACC6C42A}"/>
          </ac:spMkLst>
        </pc:spChg>
        <pc:spChg chg="add del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10" creationId="{CAEBFCD5-5356-4326-8D39-8235A46CD7B2}"/>
          </ac:spMkLst>
        </pc:spChg>
        <pc:spChg chg="add del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12" creationId="{F6814848-248A-47DD-88E0-95099D951EF8}"/>
          </ac:spMkLst>
        </pc:spChg>
        <pc:spChg chg="add del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14" creationId="{718BDA89-0D2C-4C4E-99F6-D7A220FE48D3}"/>
          </ac:spMkLst>
        </pc:spChg>
        <pc:spChg chg="add del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20" creationId="{7CE98B01-ED41-482F-AFA1-19C7FA7C04A7}"/>
          </ac:spMkLst>
        </pc:spChg>
        <pc:spChg chg="add del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22" creationId="{B9CABDD0-8DF6-4974-A224-9A2A81778003}"/>
          </ac:spMkLst>
        </pc:spChg>
        <pc:spChg chg="add">
          <ac:chgData name="최 두경" userId="4ecab97a307e42ba" providerId="Windows Live" clId="Web-{2A7539DC-4CAA-4C0E-8290-8F21A147EE17}" dt="2024-05-19T10:21:40.686" v="25"/>
          <ac:spMkLst>
            <pc:docMk/>
            <pc:sldMk cId="860513759" sldId="257"/>
            <ac:spMk id="42" creationId="{E8A8EAB8-D2FF-444D-B34B-7D32F106AD0E}"/>
          </ac:spMkLst>
        </pc:spChg>
        <pc:grpChg chg="add del">
          <ac:chgData name="최 두경" userId="4ecab97a307e42ba" providerId="Windows Live" clId="Web-{2A7539DC-4CAA-4C0E-8290-8F21A147EE17}" dt="2024-05-19T10:21:40.686" v="25"/>
          <ac:grpSpMkLst>
            <pc:docMk/>
            <pc:sldMk cId="860513759" sldId="257"/>
            <ac:grpSpMk id="16" creationId="{6B67BE95-96EF-433C-9F29-B0732AA6B6AC}"/>
          </ac:grpSpMkLst>
        </pc:grpChg>
        <pc:grpChg chg="add del">
          <ac:chgData name="최 두경" userId="4ecab97a307e42ba" providerId="Windows Live" clId="Web-{2A7539DC-4CAA-4C0E-8290-8F21A147EE17}" dt="2024-05-19T10:21:40.686" v="25"/>
          <ac:grpSpMkLst>
            <pc:docMk/>
            <pc:sldMk cId="860513759" sldId="257"/>
            <ac:grpSpMk id="24" creationId="{D6E8B984-55B9-4A62-A043-997D00F0AE09}"/>
          </ac:grpSpMkLst>
        </pc:grpChg>
        <pc:cxnChg chg="add">
          <ac:chgData name="최 두경" userId="4ecab97a307e42ba" providerId="Windows Live" clId="Web-{2A7539DC-4CAA-4C0E-8290-8F21A147EE17}" dt="2024-05-19T10:21:40.686" v="25"/>
          <ac:cxnSpMkLst>
            <pc:docMk/>
            <pc:sldMk cId="860513759" sldId="257"/>
            <ac:cxnSpMk id="44" creationId="{067633D1-6EE6-4118-B9F0-B363477BEE7A}"/>
          </ac:cxnSpMkLst>
        </pc:cxnChg>
        <pc:cxnChg chg="add">
          <ac:chgData name="최 두경" userId="4ecab97a307e42ba" providerId="Windows Live" clId="Web-{2A7539DC-4CAA-4C0E-8290-8F21A147EE17}" dt="2024-05-19T10:21:40.686" v="25"/>
          <ac:cxnSpMkLst>
            <pc:docMk/>
            <pc:sldMk cId="860513759" sldId="257"/>
            <ac:cxnSpMk id="46" creationId="{4AD7FFC6-42A9-49CB-B5E9-B3F6B038331B}"/>
          </ac:cxnSpMkLst>
        </pc:cxnChg>
      </pc:sldChg>
      <pc:sldChg chg="addSp modSp mod setBg">
        <pc:chgData name="최 두경" userId="4ecab97a307e42ba" providerId="Windows Live" clId="Web-{2A7539DC-4CAA-4C0E-8290-8F21A147EE17}" dt="2024-05-19T10:19:52.699" v="8" actId="20577"/>
        <pc:sldMkLst>
          <pc:docMk/>
          <pc:sldMk cId="2522086506" sldId="258"/>
        </pc:sldMkLst>
        <pc:spChg chg="mod">
          <ac:chgData name="최 두경" userId="4ecab97a307e42ba" providerId="Windows Live" clId="Web-{2A7539DC-4CAA-4C0E-8290-8F21A147EE17}" dt="2024-05-19T10:19:33.746" v="1"/>
          <ac:spMkLst>
            <pc:docMk/>
            <pc:sldMk cId="2522086506" sldId="258"/>
            <ac:spMk id="2" creationId="{453ABA14-F926-3F39-2667-2760F56CFF6D}"/>
          </ac:spMkLst>
        </pc:spChg>
        <pc:spChg chg="mod">
          <ac:chgData name="최 두경" userId="4ecab97a307e42ba" providerId="Windows Live" clId="Web-{2A7539DC-4CAA-4C0E-8290-8F21A147EE17}" dt="2024-05-19T10:19:52.699" v="8" actId="20577"/>
          <ac:spMkLst>
            <pc:docMk/>
            <pc:sldMk cId="2522086506" sldId="258"/>
            <ac:spMk id="3" creationId="{7B06E214-E9F8-B8CC-7B7F-4AF4614FB25B}"/>
          </ac:spMkLst>
        </pc:spChg>
        <pc:spChg chg="add">
          <ac:chgData name="최 두경" userId="4ecab97a307e42ba" providerId="Windows Live" clId="Web-{2A7539DC-4CAA-4C0E-8290-8F21A147EE17}" dt="2024-05-19T10:19:33.746" v="1"/>
          <ac:spMkLst>
            <pc:docMk/>
            <pc:sldMk cId="2522086506" sldId="258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19:33.746" v="1"/>
          <ac:spMkLst>
            <pc:docMk/>
            <pc:sldMk cId="2522086506" sldId="258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19:33.746" v="1"/>
          <ac:cxnSpMkLst>
            <pc:docMk/>
            <pc:sldMk cId="2522086506" sldId="258"/>
            <ac:cxnSpMk id="10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0:48.607" v="13" actId="20577"/>
        <pc:sldMkLst>
          <pc:docMk/>
          <pc:sldMk cId="3605006297" sldId="259"/>
        </pc:sldMkLst>
        <pc:spChg chg="mod">
          <ac:chgData name="최 두경" userId="4ecab97a307e42ba" providerId="Windows Live" clId="Web-{2A7539DC-4CAA-4C0E-8290-8F21A147EE17}" dt="2024-05-19T10:20:30.997" v="10"/>
          <ac:spMkLst>
            <pc:docMk/>
            <pc:sldMk cId="3605006297" sldId="259"/>
            <ac:spMk id="2" creationId="{4D73256D-8F8F-55BA-FD5A-FBFA0D328683}"/>
          </ac:spMkLst>
        </pc:spChg>
        <pc:spChg chg="mod">
          <ac:chgData name="최 두경" userId="4ecab97a307e42ba" providerId="Windows Live" clId="Web-{2A7539DC-4CAA-4C0E-8290-8F21A147EE17}" dt="2024-05-19T10:20:48.607" v="13" actId="20577"/>
          <ac:spMkLst>
            <pc:docMk/>
            <pc:sldMk cId="3605006297" sldId="259"/>
            <ac:spMk id="3" creationId="{F3989824-717A-AC32-FB2F-197E74089414}"/>
          </ac:spMkLst>
        </pc:spChg>
        <pc:spChg chg="add">
          <ac:chgData name="최 두경" userId="4ecab97a307e42ba" providerId="Windows Live" clId="Web-{2A7539DC-4CAA-4C0E-8290-8F21A147EE17}" dt="2024-05-19T10:20:30.997" v="10"/>
          <ac:spMkLst>
            <pc:docMk/>
            <pc:sldMk cId="3605006297" sldId="259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0:30.997" v="10"/>
          <ac:spMkLst>
            <pc:docMk/>
            <pc:sldMk cId="3605006297" sldId="259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0:30.997" v="10"/>
          <ac:cxnSpMkLst>
            <pc:docMk/>
            <pc:sldMk cId="3605006297" sldId="259"/>
            <ac:cxnSpMk id="10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1:30.092" v="23" actId="1076"/>
        <pc:sldMkLst>
          <pc:docMk/>
          <pc:sldMk cId="125120533" sldId="260"/>
        </pc:sldMkLst>
        <pc:spChg chg="mod">
          <ac:chgData name="최 두경" userId="4ecab97a307e42ba" providerId="Windows Live" clId="Web-{2A7539DC-4CAA-4C0E-8290-8F21A147EE17}" dt="2024-05-19T10:21:10.311" v="19" actId="20577"/>
          <ac:spMkLst>
            <pc:docMk/>
            <pc:sldMk cId="125120533" sldId="260"/>
            <ac:spMk id="2" creationId="{9ECB6F39-C7E7-F021-A99B-12700F0C68C9}"/>
          </ac:spMkLst>
        </pc:spChg>
        <pc:spChg chg="mod">
          <ac:chgData name="최 두경" userId="4ecab97a307e42ba" providerId="Windows Live" clId="Web-{2A7539DC-4CAA-4C0E-8290-8F21A147EE17}" dt="2024-05-19T10:20:56.420" v="14"/>
          <ac:spMkLst>
            <pc:docMk/>
            <pc:sldMk cId="125120533" sldId="260"/>
            <ac:spMk id="3" creationId="{0B71B305-567D-E440-013C-3603395F5670}"/>
          </ac:spMkLst>
        </pc:spChg>
        <pc:spChg chg="add">
          <ac:chgData name="최 두경" userId="4ecab97a307e42ba" providerId="Windows Live" clId="Web-{2A7539DC-4CAA-4C0E-8290-8F21A147EE17}" dt="2024-05-19T10:20:56.420" v="14"/>
          <ac:spMkLst>
            <pc:docMk/>
            <pc:sldMk cId="125120533" sldId="260"/>
            <ac:spMk id="12" creationId="{E8A8EAB8-D2FF-444D-B34B-7D32F106AD0E}"/>
          </ac:spMkLst>
        </pc:spChg>
        <pc:picChg chg="mod">
          <ac:chgData name="최 두경" userId="4ecab97a307e42ba" providerId="Windows Live" clId="Web-{2A7539DC-4CAA-4C0E-8290-8F21A147EE17}" dt="2024-05-19T10:21:30.092" v="23" actId="1076"/>
          <ac:picMkLst>
            <pc:docMk/>
            <pc:sldMk cId="125120533" sldId="260"/>
            <ac:picMk id="7" creationId="{999C7CC4-2B1B-A0C2-B411-2C1A67020A13}"/>
          </ac:picMkLst>
        </pc:picChg>
        <pc:cxnChg chg="add">
          <ac:chgData name="최 두경" userId="4ecab97a307e42ba" providerId="Windows Live" clId="Web-{2A7539DC-4CAA-4C0E-8290-8F21A147EE17}" dt="2024-05-19T10:20:56.420" v="14"/>
          <ac:cxnSpMkLst>
            <pc:docMk/>
            <pc:sldMk cId="125120533" sldId="260"/>
            <ac:cxnSpMk id="14" creationId="{EEA38897-7BA3-4408-8083-3235339C4A60}"/>
          </ac:cxnSpMkLst>
        </pc:cxnChg>
        <pc:cxnChg chg="add">
          <ac:chgData name="최 두경" userId="4ecab97a307e42ba" providerId="Windows Live" clId="Web-{2A7539DC-4CAA-4C0E-8290-8F21A147EE17}" dt="2024-05-19T10:20:56.420" v="14"/>
          <ac:cxnSpMkLst>
            <pc:docMk/>
            <pc:sldMk cId="125120533" sldId="260"/>
            <ac:cxnSpMk id="16" creationId="{F11AD06B-AB20-4097-8606-5DA00DBACE88}"/>
          </ac:cxnSpMkLst>
        </pc:cxnChg>
      </pc:sldChg>
      <pc:sldChg chg="addSp modSp mod setBg">
        <pc:chgData name="최 두경" userId="4ecab97a307e42ba" providerId="Windows Live" clId="Web-{2A7539DC-4CAA-4C0E-8290-8F21A147EE17}" dt="2024-05-19T10:19:58.590" v="9"/>
        <pc:sldMkLst>
          <pc:docMk/>
          <pc:sldMk cId="1386387221" sldId="261"/>
        </pc:sldMkLst>
        <pc:spChg chg="mod">
          <ac:chgData name="최 두경" userId="4ecab97a307e42ba" providerId="Windows Live" clId="Web-{2A7539DC-4CAA-4C0E-8290-8F21A147EE17}" dt="2024-05-19T10:19:58.590" v="9"/>
          <ac:spMkLst>
            <pc:docMk/>
            <pc:sldMk cId="1386387221" sldId="261"/>
            <ac:spMk id="2" creationId="{D6014F9C-D48B-A0B6-7C90-47B1DB12C2D8}"/>
          </ac:spMkLst>
        </pc:spChg>
        <pc:spChg chg="mod">
          <ac:chgData name="최 두경" userId="4ecab97a307e42ba" providerId="Windows Live" clId="Web-{2A7539DC-4CAA-4C0E-8290-8F21A147EE17}" dt="2024-05-19T10:19:58.590" v="9"/>
          <ac:spMkLst>
            <pc:docMk/>
            <pc:sldMk cId="1386387221" sldId="261"/>
            <ac:spMk id="3" creationId="{329D4C0D-8F6C-29DB-BAA3-CC94F2964D89}"/>
          </ac:spMkLst>
        </pc:spChg>
        <pc:spChg chg="add">
          <ac:chgData name="최 두경" userId="4ecab97a307e42ba" providerId="Windows Live" clId="Web-{2A7539DC-4CAA-4C0E-8290-8F21A147EE17}" dt="2024-05-19T10:19:58.590" v="9"/>
          <ac:spMkLst>
            <pc:docMk/>
            <pc:sldMk cId="1386387221" sldId="261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19:58.590" v="9"/>
          <ac:spMkLst>
            <pc:docMk/>
            <pc:sldMk cId="1386387221" sldId="261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19:58.590" v="9"/>
          <ac:cxnSpMkLst>
            <pc:docMk/>
            <pc:sldMk cId="1386387221" sldId="261"/>
            <ac:cxnSpMk id="10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3:00.095" v="31" actId="14100"/>
        <pc:sldMkLst>
          <pc:docMk/>
          <pc:sldMk cId="3792447892" sldId="262"/>
        </pc:sldMkLst>
        <pc:spChg chg="mod">
          <ac:chgData name="최 두경" userId="4ecab97a307e42ba" providerId="Windows Live" clId="Web-{2A7539DC-4CAA-4C0E-8290-8F21A147EE17}" dt="2024-05-19T10:23:00.095" v="31" actId="14100"/>
          <ac:spMkLst>
            <pc:docMk/>
            <pc:sldMk cId="3792447892" sldId="262"/>
            <ac:spMk id="2" creationId="{6F766B8D-2C7B-1325-2726-D028C7470DA2}"/>
          </ac:spMkLst>
        </pc:spChg>
        <pc:spChg chg="mod">
          <ac:chgData name="최 두경" userId="4ecab97a307e42ba" providerId="Windows Live" clId="Web-{2A7539DC-4CAA-4C0E-8290-8F21A147EE17}" dt="2024-05-19T10:22:14.281" v="29" actId="20577"/>
          <ac:spMkLst>
            <pc:docMk/>
            <pc:sldMk cId="3792447892" sldId="262"/>
            <ac:spMk id="6" creationId="{3374B375-FC31-D9A7-19AD-E07524308BDD}"/>
          </ac:spMkLst>
        </pc:spChg>
        <pc:spChg chg="add">
          <ac:chgData name="최 두경" userId="4ecab97a307e42ba" providerId="Windows Live" clId="Web-{2A7539DC-4CAA-4C0E-8290-8F21A147EE17}" dt="2024-05-19T10:21:55.890" v="27"/>
          <ac:spMkLst>
            <pc:docMk/>
            <pc:sldMk cId="3792447892" sldId="262"/>
            <ac:spMk id="11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1:55.890" v="27"/>
          <ac:spMkLst>
            <pc:docMk/>
            <pc:sldMk cId="3792447892" sldId="262"/>
            <ac:spMk id="15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1:55.890" v="27"/>
          <ac:cxnSpMkLst>
            <pc:docMk/>
            <pc:sldMk cId="3792447892" sldId="262"/>
            <ac:cxnSpMk id="13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3:05.282" v="32" actId="14100"/>
        <pc:sldMkLst>
          <pc:docMk/>
          <pc:sldMk cId="2658966020" sldId="263"/>
        </pc:sldMkLst>
        <pc:spChg chg="mod">
          <ac:chgData name="최 두경" userId="4ecab97a307e42ba" providerId="Windows Live" clId="Web-{2A7539DC-4CAA-4C0E-8290-8F21A147EE17}" dt="2024-05-19T10:23:05.282" v="32" actId="14100"/>
          <ac:spMkLst>
            <pc:docMk/>
            <pc:sldMk cId="2658966020" sldId="263"/>
            <ac:spMk id="2" creationId="{BB98DA83-9AF6-64C2-8020-77920F6BB58B}"/>
          </ac:spMkLst>
        </pc:spChg>
        <pc:spChg chg="mod">
          <ac:chgData name="최 두경" userId="4ecab97a307e42ba" providerId="Windows Live" clId="Web-{2A7539DC-4CAA-4C0E-8290-8F21A147EE17}" dt="2024-05-19T10:22:45.516" v="30"/>
          <ac:spMkLst>
            <pc:docMk/>
            <pc:sldMk cId="2658966020" sldId="263"/>
            <ac:spMk id="6" creationId="{F1659E6E-5DF8-0F3A-BF49-91F3720B64BC}"/>
          </ac:spMkLst>
        </pc:spChg>
        <pc:spChg chg="add">
          <ac:chgData name="최 두경" userId="4ecab97a307e42ba" providerId="Windows Live" clId="Web-{2A7539DC-4CAA-4C0E-8290-8F21A147EE17}" dt="2024-05-19T10:22:45.516" v="30"/>
          <ac:spMkLst>
            <pc:docMk/>
            <pc:sldMk cId="2658966020" sldId="263"/>
            <ac:spMk id="11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2:45.516" v="30"/>
          <ac:spMkLst>
            <pc:docMk/>
            <pc:sldMk cId="2658966020" sldId="263"/>
            <ac:spMk id="15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2:45.516" v="30"/>
          <ac:cxnSpMkLst>
            <pc:docMk/>
            <pc:sldMk cId="2658966020" sldId="263"/>
            <ac:cxnSpMk id="13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1:46.280" v="26"/>
        <pc:sldMkLst>
          <pc:docMk/>
          <pc:sldMk cId="937765561" sldId="264"/>
        </pc:sldMkLst>
        <pc:spChg chg="mod">
          <ac:chgData name="최 두경" userId="4ecab97a307e42ba" providerId="Windows Live" clId="Web-{2A7539DC-4CAA-4C0E-8290-8F21A147EE17}" dt="2024-05-19T10:21:46.280" v="26"/>
          <ac:spMkLst>
            <pc:docMk/>
            <pc:sldMk cId="937765561" sldId="264"/>
            <ac:spMk id="2" creationId="{FB4EB389-24D8-866E-9CF3-642C6BFAC0B4}"/>
          </ac:spMkLst>
        </pc:spChg>
        <pc:spChg chg="mod">
          <ac:chgData name="최 두경" userId="4ecab97a307e42ba" providerId="Windows Live" clId="Web-{2A7539DC-4CAA-4C0E-8290-8F21A147EE17}" dt="2024-05-19T10:21:46.280" v="26"/>
          <ac:spMkLst>
            <pc:docMk/>
            <pc:sldMk cId="937765561" sldId="264"/>
            <ac:spMk id="3" creationId="{766ED1A0-F632-0432-D2FC-8E8B2ABE7A25}"/>
          </ac:spMkLst>
        </pc:spChg>
        <pc:spChg chg="add">
          <ac:chgData name="최 두경" userId="4ecab97a307e42ba" providerId="Windows Live" clId="Web-{2A7539DC-4CAA-4C0E-8290-8F21A147EE17}" dt="2024-05-19T10:21:46.280" v="26"/>
          <ac:spMkLst>
            <pc:docMk/>
            <pc:sldMk cId="937765561" sldId="264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1:46.280" v="26"/>
          <ac:spMkLst>
            <pc:docMk/>
            <pc:sldMk cId="937765561" sldId="264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1:46.280" v="26"/>
          <ac:cxnSpMkLst>
            <pc:docMk/>
            <pc:sldMk cId="937765561" sldId="264"/>
            <ac:cxnSpMk id="10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3:13.782" v="34"/>
        <pc:sldMkLst>
          <pc:docMk/>
          <pc:sldMk cId="635155998" sldId="265"/>
        </pc:sldMkLst>
        <pc:spChg chg="mod">
          <ac:chgData name="최 두경" userId="4ecab97a307e42ba" providerId="Windows Live" clId="Web-{2A7539DC-4CAA-4C0E-8290-8F21A147EE17}" dt="2024-05-19T10:23:13.782" v="34"/>
          <ac:spMkLst>
            <pc:docMk/>
            <pc:sldMk cId="635155998" sldId="265"/>
            <ac:spMk id="2" creationId="{788D4047-2F36-6433-96CD-8D0C4FDDF6CC}"/>
          </ac:spMkLst>
        </pc:spChg>
        <pc:spChg chg="mod">
          <ac:chgData name="최 두경" userId="4ecab97a307e42ba" providerId="Windows Live" clId="Web-{2A7539DC-4CAA-4C0E-8290-8F21A147EE17}" dt="2024-05-19T10:23:13.782" v="34"/>
          <ac:spMkLst>
            <pc:docMk/>
            <pc:sldMk cId="635155998" sldId="265"/>
            <ac:spMk id="3" creationId="{C699ACC2-0F23-707B-2307-997BDC2B403E}"/>
          </ac:spMkLst>
        </pc:spChg>
        <pc:spChg chg="add">
          <ac:chgData name="최 두경" userId="4ecab97a307e42ba" providerId="Windows Live" clId="Web-{2A7539DC-4CAA-4C0E-8290-8F21A147EE17}" dt="2024-05-19T10:23:13.782" v="34"/>
          <ac:spMkLst>
            <pc:docMk/>
            <pc:sldMk cId="635155998" sldId="265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3:13.782" v="34"/>
          <ac:spMkLst>
            <pc:docMk/>
            <pc:sldMk cId="635155998" sldId="265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3:13.782" v="34"/>
          <ac:cxnSpMkLst>
            <pc:docMk/>
            <pc:sldMk cId="635155998" sldId="265"/>
            <ac:cxnSpMk id="10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3:08.439" v="33"/>
        <pc:sldMkLst>
          <pc:docMk/>
          <pc:sldMk cId="3139655177" sldId="266"/>
        </pc:sldMkLst>
        <pc:spChg chg="mod">
          <ac:chgData name="최 두경" userId="4ecab97a307e42ba" providerId="Windows Live" clId="Web-{2A7539DC-4CAA-4C0E-8290-8F21A147EE17}" dt="2024-05-19T10:23:08.439" v="33"/>
          <ac:spMkLst>
            <pc:docMk/>
            <pc:sldMk cId="3139655177" sldId="266"/>
            <ac:spMk id="2" creationId="{D89C46B2-1328-37CD-0E93-D18F4B5ADCE9}"/>
          </ac:spMkLst>
        </pc:spChg>
        <pc:spChg chg="mod">
          <ac:chgData name="최 두경" userId="4ecab97a307e42ba" providerId="Windows Live" clId="Web-{2A7539DC-4CAA-4C0E-8290-8F21A147EE17}" dt="2024-05-19T10:23:08.439" v="33"/>
          <ac:spMkLst>
            <pc:docMk/>
            <pc:sldMk cId="3139655177" sldId="266"/>
            <ac:spMk id="6" creationId="{F75AB522-20E4-3992-0218-C23A364ADA6B}"/>
          </ac:spMkLst>
        </pc:spChg>
        <pc:spChg chg="add">
          <ac:chgData name="최 두경" userId="4ecab97a307e42ba" providerId="Windows Live" clId="Web-{2A7539DC-4CAA-4C0E-8290-8F21A147EE17}" dt="2024-05-19T10:23:08.439" v="33"/>
          <ac:spMkLst>
            <pc:docMk/>
            <pc:sldMk cId="3139655177" sldId="266"/>
            <ac:spMk id="11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3:08.439" v="33"/>
          <ac:spMkLst>
            <pc:docMk/>
            <pc:sldMk cId="3139655177" sldId="266"/>
            <ac:spMk id="15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3:08.439" v="33"/>
          <ac:cxnSpMkLst>
            <pc:docMk/>
            <pc:sldMk cId="3139655177" sldId="266"/>
            <ac:cxnSpMk id="13" creationId="{EE504C98-6397-41C1-A8D8-2D9C4ED307E0}"/>
          </ac:cxnSpMkLst>
        </pc:cxnChg>
      </pc:sldChg>
      <pc:sldChg chg="addSp delSp modSp mod setBg">
        <pc:chgData name="최 두경" userId="4ecab97a307e42ba" providerId="Windows Live" clId="Web-{2A7539DC-4CAA-4C0E-8290-8F21A147EE17}" dt="2024-05-19T10:23:42.002" v="41" actId="1076"/>
        <pc:sldMkLst>
          <pc:docMk/>
          <pc:sldMk cId="1618361496" sldId="267"/>
        </pc:sldMkLst>
        <pc:spChg chg="mod">
          <ac:chgData name="최 두경" userId="4ecab97a307e42ba" providerId="Windows Live" clId="Web-{2A7539DC-4CAA-4C0E-8290-8F21A147EE17}" dt="2024-05-19T10:23:35.424" v="38" actId="1076"/>
          <ac:spMkLst>
            <pc:docMk/>
            <pc:sldMk cId="1618361496" sldId="267"/>
            <ac:spMk id="2" creationId="{88BA54D4-4BEE-8C12-49D7-E92E6B57AC83}"/>
          </ac:spMkLst>
        </pc:spChg>
        <pc:spChg chg="add del">
          <ac:chgData name="최 두경" userId="4ecab97a307e42ba" providerId="Windows Live" clId="Web-{2A7539DC-4CAA-4C0E-8290-8F21A147EE17}" dt="2024-05-19T10:23:31.923" v="37"/>
          <ac:spMkLst>
            <pc:docMk/>
            <pc:sldMk cId="1618361496" sldId="267"/>
            <ac:spMk id="8" creationId="{ED2A7141-060D-5CF4-C463-F6FC3BBA0ED3}"/>
          </ac:spMkLst>
        </pc:spChg>
        <pc:spChg chg="add">
          <ac:chgData name="최 두경" userId="4ecab97a307e42ba" providerId="Windows Live" clId="Web-{2A7539DC-4CAA-4C0E-8290-8F21A147EE17}" dt="2024-05-19T10:23:27.595" v="35"/>
          <ac:spMkLst>
            <pc:docMk/>
            <pc:sldMk cId="1618361496" sldId="267"/>
            <ac:spMk id="11" creationId="{E8A8EAB8-D2FF-444D-B34B-7D32F106AD0E}"/>
          </ac:spMkLst>
        </pc:spChg>
        <pc:spChg chg="add">
          <ac:chgData name="최 두경" userId="4ecab97a307e42ba" providerId="Windows Live" clId="Web-{2A7539DC-4CAA-4C0E-8290-8F21A147EE17}" dt="2024-05-19T10:23:27.595" v="35"/>
          <ac:spMkLst>
            <pc:docMk/>
            <pc:sldMk cId="1618361496" sldId="267"/>
            <ac:spMk id="13" creationId="{9DD005C1-8C51-42D6-9BEE-B9B83849743D}"/>
          </ac:spMkLst>
        </pc:spChg>
        <pc:spChg chg="add">
          <ac:chgData name="최 두경" userId="4ecab97a307e42ba" providerId="Windows Live" clId="Web-{2A7539DC-4CAA-4C0E-8290-8F21A147EE17}" dt="2024-05-19T10:23:27.595" v="35"/>
          <ac:spMkLst>
            <pc:docMk/>
            <pc:sldMk cId="1618361496" sldId="267"/>
            <ac:spMk id="15" creationId="{C61F2F60-14E3-4196-B7CE-175E46F04481}"/>
          </ac:spMkLst>
        </pc:spChg>
        <pc:picChg chg="add mod ord">
          <ac:chgData name="최 두경" userId="4ecab97a307e42ba" providerId="Windows Live" clId="Web-{2A7539DC-4CAA-4C0E-8290-8F21A147EE17}" dt="2024-05-19T10:23:42.002" v="41" actId="1076"/>
          <ac:picMkLst>
            <pc:docMk/>
            <pc:sldMk cId="1618361496" sldId="267"/>
            <ac:picMk id="3" creationId="{D89510D1-809B-C725-D78B-39D8FE76C967}"/>
          </ac:picMkLst>
        </pc:picChg>
        <pc:picChg chg="del mod">
          <ac:chgData name="최 두경" userId="4ecab97a307e42ba" providerId="Windows Live" clId="Web-{2A7539DC-4CAA-4C0E-8290-8F21A147EE17}" dt="2024-05-19T10:23:30.642" v="36"/>
          <ac:picMkLst>
            <pc:docMk/>
            <pc:sldMk cId="1618361496" sldId="267"/>
            <ac:picMk id="4" creationId="{EE285760-6E2B-905B-86AC-17A14BF8B55C}"/>
          </ac:picMkLst>
        </pc:picChg>
      </pc:sldChg>
      <pc:sldChg chg="addSp delSp modSp mod setBg">
        <pc:chgData name="최 두경" userId="4ecab97a307e42ba" providerId="Windows Live" clId="Web-{2A7539DC-4CAA-4C0E-8290-8F21A147EE17}" dt="2024-05-19T10:24:22.143" v="54" actId="1076"/>
        <pc:sldMkLst>
          <pc:docMk/>
          <pc:sldMk cId="2682862108" sldId="268"/>
        </pc:sldMkLst>
        <pc:spChg chg="mod">
          <ac:chgData name="최 두경" userId="4ecab97a307e42ba" providerId="Windows Live" clId="Web-{2A7539DC-4CAA-4C0E-8290-8F21A147EE17}" dt="2024-05-19T10:24:00.424" v="46" actId="1076"/>
          <ac:spMkLst>
            <pc:docMk/>
            <pc:sldMk cId="2682862108" sldId="268"/>
            <ac:spMk id="2" creationId="{D11F3863-31BB-962B-D680-0E4162EB8398}"/>
          </ac:spMkLst>
        </pc:spChg>
        <pc:spChg chg="add del">
          <ac:chgData name="최 두경" userId="4ecab97a307e42ba" providerId="Windows Live" clId="Web-{2A7539DC-4CAA-4C0E-8290-8F21A147EE17}" dt="2024-05-19T10:23:57.330" v="45"/>
          <ac:spMkLst>
            <pc:docMk/>
            <pc:sldMk cId="2682862108" sldId="268"/>
            <ac:spMk id="10" creationId="{CCB004FE-21CF-4743-E69D-EE106FA1BC3F}"/>
          </ac:spMkLst>
        </pc:spChg>
        <pc:spChg chg="add">
          <ac:chgData name="최 두경" userId="4ecab97a307e42ba" providerId="Windows Live" clId="Web-{2A7539DC-4CAA-4C0E-8290-8F21A147EE17}" dt="2024-05-19T10:23:52.627" v="42"/>
          <ac:spMkLst>
            <pc:docMk/>
            <pc:sldMk cId="2682862108" sldId="268"/>
            <ac:spMk id="13" creationId="{E8A8EAB8-D2FF-444D-B34B-7D32F106AD0E}"/>
          </ac:spMkLst>
        </pc:spChg>
        <pc:spChg chg="add">
          <ac:chgData name="최 두경" userId="4ecab97a307e42ba" providerId="Windows Live" clId="Web-{2A7539DC-4CAA-4C0E-8290-8F21A147EE17}" dt="2024-05-19T10:23:52.627" v="42"/>
          <ac:spMkLst>
            <pc:docMk/>
            <pc:sldMk cId="2682862108" sldId="268"/>
            <ac:spMk id="15" creationId="{9DD005C1-8C51-42D6-9BEE-B9B83849743D}"/>
          </ac:spMkLst>
        </pc:spChg>
        <pc:spChg chg="add">
          <ac:chgData name="최 두경" userId="4ecab97a307e42ba" providerId="Windows Live" clId="Web-{2A7539DC-4CAA-4C0E-8290-8F21A147EE17}" dt="2024-05-19T10:23:52.627" v="42"/>
          <ac:spMkLst>
            <pc:docMk/>
            <pc:sldMk cId="2682862108" sldId="268"/>
            <ac:spMk id="17" creationId="{C61F2F60-14E3-4196-B7CE-175E46F04481}"/>
          </ac:spMkLst>
        </pc:spChg>
        <pc:picChg chg="add mod ord">
          <ac:chgData name="최 두경" userId="4ecab97a307e42ba" providerId="Windows Live" clId="Web-{2A7539DC-4CAA-4C0E-8290-8F21A147EE17}" dt="2024-05-19T10:24:22.143" v="54" actId="1076"/>
          <ac:picMkLst>
            <pc:docMk/>
            <pc:sldMk cId="2682862108" sldId="268"/>
            <ac:picMk id="3" creationId="{DD73287B-EDDB-19A7-750D-6379D708534D}"/>
          </ac:picMkLst>
        </pc:picChg>
        <pc:picChg chg="del mod ord">
          <ac:chgData name="최 두경" userId="4ecab97a307e42ba" providerId="Windows Live" clId="Web-{2A7539DC-4CAA-4C0E-8290-8F21A147EE17}" dt="2024-05-19T10:23:56.502" v="44"/>
          <ac:picMkLst>
            <pc:docMk/>
            <pc:sldMk cId="2682862108" sldId="268"/>
            <ac:picMk id="4" creationId="{F439498D-AD74-7BC6-5BF0-F58E26B4B065}"/>
          </ac:picMkLst>
        </pc:picChg>
        <pc:picChg chg="mod">
          <ac:chgData name="최 두경" userId="4ecab97a307e42ba" providerId="Windows Live" clId="Web-{2A7539DC-4CAA-4C0E-8290-8F21A147EE17}" dt="2024-05-19T10:24:19.128" v="53" actId="1076"/>
          <ac:picMkLst>
            <pc:docMk/>
            <pc:sldMk cId="2682862108" sldId="268"/>
            <ac:picMk id="6" creationId="{7439F83F-7D64-B3D2-F698-15F0ED7776AF}"/>
          </ac:picMkLst>
        </pc:picChg>
      </pc:sldChg>
      <pc:sldChg chg="addSp delSp modSp mod setBg">
        <pc:chgData name="최 두경" userId="4ecab97a307e42ba" providerId="Windows Live" clId="Web-{2A7539DC-4CAA-4C0E-8290-8F21A147EE17}" dt="2024-05-19T10:24:40.238" v="59" actId="1076"/>
        <pc:sldMkLst>
          <pc:docMk/>
          <pc:sldMk cId="2331529672" sldId="269"/>
        </pc:sldMkLst>
        <pc:spChg chg="mod">
          <ac:chgData name="최 두경" userId="4ecab97a307e42ba" providerId="Windows Live" clId="Web-{2A7539DC-4CAA-4C0E-8290-8F21A147EE17}" dt="2024-05-19T10:24:29.909" v="56"/>
          <ac:spMkLst>
            <pc:docMk/>
            <pc:sldMk cId="2331529672" sldId="269"/>
            <ac:spMk id="2" creationId="{FDB29CFF-55D9-9E91-7090-BC8EE2AAFB30}"/>
          </ac:spMkLst>
        </pc:spChg>
        <pc:spChg chg="mod">
          <ac:chgData name="최 두경" userId="4ecab97a307e42ba" providerId="Windows Live" clId="Web-{2A7539DC-4CAA-4C0E-8290-8F21A147EE17}" dt="2024-05-19T10:24:29.909" v="56"/>
          <ac:spMkLst>
            <pc:docMk/>
            <pc:sldMk cId="2331529672" sldId="269"/>
            <ac:spMk id="6" creationId="{004904E5-079E-E26F-855D-6A049BD47229}"/>
          </ac:spMkLst>
        </pc:spChg>
        <pc:spChg chg="add">
          <ac:chgData name="최 두경" userId="4ecab97a307e42ba" providerId="Windows Live" clId="Web-{2A7539DC-4CAA-4C0E-8290-8F21A147EE17}" dt="2024-05-19T10:24:29.909" v="56"/>
          <ac:spMkLst>
            <pc:docMk/>
            <pc:sldMk cId="2331529672" sldId="269"/>
            <ac:spMk id="11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4:29.909" v="56"/>
          <ac:spMkLst>
            <pc:docMk/>
            <pc:sldMk cId="2331529672" sldId="269"/>
            <ac:spMk id="15" creationId="{9DD005C1-8C51-42D6-9BEE-B9B83849743D}"/>
          </ac:spMkLst>
        </pc:spChg>
        <pc:picChg chg="add mod">
          <ac:chgData name="최 두경" userId="4ecab97a307e42ba" providerId="Windows Live" clId="Web-{2A7539DC-4CAA-4C0E-8290-8F21A147EE17}" dt="2024-05-19T10:24:40.238" v="59" actId="1076"/>
          <ac:picMkLst>
            <pc:docMk/>
            <pc:sldMk cId="2331529672" sldId="269"/>
            <ac:picMk id="3" creationId="{9351395A-F774-03C0-27CD-43127C077D0B}"/>
          </ac:picMkLst>
        </pc:picChg>
        <pc:picChg chg="del">
          <ac:chgData name="최 두경" userId="4ecab97a307e42ba" providerId="Windows Live" clId="Web-{2A7539DC-4CAA-4C0E-8290-8F21A147EE17}" dt="2024-05-19T10:24:27.269" v="55"/>
          <ac:picMkLst>
            <pc:docMk/>
            <pc:sldMk cId="2331529672" sldId="269"/>
            <ac:picMk id="9" creationId="{85AC9401-BF04-E10B-E270-4F36A8A69AD3}"/>
          </ac:picMkLst>
        </pc:picChg>
        <pc:cxnChg chg="add">
          <ac:chgData name="최 두경" userId="4ecab97a307e42ba" providerId="Windows Live" clId="Web-{2A7539DC-4CAA-4C0E-8290-8F21A147EE17}" dt="2024-05-19T10:24:29.909" v="56"/>
          <ac:cxnSpMkLst>
            <pc:docMk/>
            <pc:sldMk cId="2331529672" sldId="269"/>
            <ac:cxnSpMk id="13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4:59.441" v="65" actId="1076"/>
        <pc:sldMkLst>
          <pc:docMk/>
          <pc:sldMk cId="3534457538" sldId="270"/>
        </pc:sldMkLst>
        <pc:spChg chg="mod">
          <ac:chgData name="최 두경" userId="4ecab97a307e42ba" providerId="Windows Live" clId="Web-{2A7539DC-4CAA-4C0E-8290-8F21A147EE17}" dt="2024-05-19T10:24:59.441" v="65" actId="1076"/>
          <ac:spMkLst>
            <pc:docMk/>
            <pc:sldMk cId="3534457538" sldId="270"/>
            <ac:spMk id="2" creationId="{E133AF82-A75D-3B67-F4F7-5B0E5DA738AE}"/>
          </ac:spMkLst>
        </pc:spChg>
        <pc:spChg chg="mod">
          <ac:chgData name="최 두경" userId="4ecab97a307e42ba" providerId="Windows Live" clId="Web-{2A7539DC-4CAA-4C0E-8290-8F21A147EE17}" dt="2024-05-19T10:24:44.363" v="60"/>
          <ac:spMkLst>
            <pc:docMk/>
            <pc:sldMk cId="3534457538" sldId="270"/>
            <ac:spMk id="3" creationId="{B94756E8-5356-0192-4590-3F98C36D10D8}"/>
          </ac:spMkLst>
        </pc:spChg>
        <pc:spChg chg="add">
          <ac:chgData name="최 두경" userId="4ecab97a307e42ba" providerId="Windows Live" clId="Web-{2A7539DC-4CAA-4C0E-8290-8F21A147EE17}" dt="2024-05-19T10:24:44.363" v="60"/>
          <ac:spMkLst>
            <pc:docMk/>
            <pc:sldMk cId="3534457538" sldId="270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4:44.363" v="60"/>
          <ac:spMkLst>
            <pc:docMk/>
            <pc:sldMk cId="3534457538" sldId="270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4:44.363" v="60"/>
          <ac:cxnSpMkLst>
            <pc:docMk/>
            <pc:sldMk cId="3534457538" sldId="270"/>
            <ac:cxnSpMk id="10" creationId="{EE504C98-6397-41C1-A8D8-2D9C4ED307E0}"/>
          </ac:cxnSpMkLst>
        </pc:cxnChg>
      </pc:sldChg>
      <pc:sldChg chg="addSp delSp modSp mod setBg">
        <pc:chgData name="최 두경" userId="4ecab97a307e42ba" providerId="Windows Live" clId="Web-{2A7539DC-4CAA-4C0E-8290-8F21A147EE17}" dt="2024-05-19T10:26:39.553" v="108"/>
        <pc:sldMkLst>
          <pc:docMk/>
          <pc:sldMk cId="2122935991" sldId="271"/>
        </pc:sldMkLst>
        <pc:spChg chg="del mod">
          <ac:chgData name="최 두경" userId="4ecab97a307e42ba" providerId="Windows Live" clId="Web-{2A7539DC-4CAA-4C0E-8290-8F21A147EE17}" dt="2024-05-19T10:26:30.990" v="105"/>
          <ac:spMkLst>
            <pc:docMk/>
            <pc:sldMk cId="2122935991" sldId="271"/>
            <ac:spMk id="2" creationId="{310A7FFD-2082-626A-C713-8F2A7FD7DB89}"/>
          </ac:spMkLst>
        </pc:spChg>
        <pc:spChg chg="mod">
          <ac:chgData name="최 두경" userId="4ecab97a307e42ba" providerId="Windows Live" clId="Web-{2A7539DC-4CAA-4C0E-8290-8F21A147EE17}" dt="2024-05-19T10:25:07.582" v="66"/>
          <ac:spMkLst>
            <pc:docMk/>
            <pc:sldMk cId="2122935991" sldId="271"/>
            <ac:spMk id="3" creationId="{3E0CBD27-06AA-1709-7234-6EF8D5290953}"/>
          </ac:spMkLst>
        </pc:spChg>
        <pc:spChg chg="add">
          <ac:chgData name="최 두경" userId="4ecab97a307e42ba" providerId="Windows Live" clId="Web-{2A7539DC-4CAA-4C0E-8290-8F21A147EE17}" dt="2024-05-19T10:26:29.068" v="104"/>
          <ac:spMkLst>
            <pc:docMk/>
            <pc:sldMk cId="2122935991" sldId="271"/>
            <ac:spMk id="5" creationId="{D42304BB-3947-03DF-0FCE-430170272E53}"/>
          </ac:spMkLst>
        </pc:spChg>
        <pc:spChg chg="add del mod">
          <ac:chgData name="최 두경" userId="4ecab97a307e42ba" providerId="Windows Live" clId="Web-{2A7539DC-4CAA-4C0E-8290-8F21A147EE17}" dt="2024-05-19T10:26:39.553" v="108"/>
          <ac:spMkLst>
            <pc:docMk/>
            <pc:sldMk cId="2122935991" sldId="271"/>
            <ac:spMk id="7" creationId="{C3BB52BB-73C2-5C15-4095-B8DBB86FB6F4}"/>
          </ac:spMkLst>
        </pc:spChg>
        <pc:spChg chg="add del">
          <ac:chgData name="최 두경" userId="4ecab97a307e42ba" providerId="Windows Live" clId="Web-{2A7539DC-4CAA-4C0E-8290-8F21A147EE17}" dt="2024-05-19T10:26:36.631" v="107"/>
          <ac:spMkLst>
            <pc:docMk/>
            <pc:sldMk cId="2122935991" sldId="271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5:07.582" v="66"/>
          <ac:spMkLst>
            <pc:docMk/>
            <pc:sldMk cId="2122935991" sldId="271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5:07.582" v="66"/>
          <ac:cxnSpMkLst>
            <pc:docMk/>
            <pc:sldMk cId="2122935991" sldId="271"/>
            <ac:cxnSpMk id="10" creationId="{EE504C98-6397-41C1-A8D8-2D9C4ED307E0}"/>
          </ac:cxnSpMkLst>
        </pc:cxnChg>
      </pc:sldChg>
      <pc:sldChg chg="addSp delSp modSp del mod setBg">
        <pc:chgData name="최 두경" userId="4ecab97a307e42ba" providerId="Windows Live" clId="Web-{2A7539DC-4CAA-4C0E-8290-8F21A147EE17}" dt="2024-05-19T10:26:11.959" v="101"/>
        <pc:sldMkLst>
          <pc:docMk/>
          <pc:sldMk cId="3284549518" sldId="272"/>
        </pc:sldMkLst>
        <pc:spChg chg="mod">
          <ac:chgData name="최 두경" userId="4ecab97a307e42ba" providerId="Windows Live" clId="Web-{2A7539DC-4CAA-4C0E-8290-8F21A147EE17}" dt="2024-05-19T10:25:37.333" v="73"/>
          <ac:spMkLst>
            <pc:docMk/>
            <pc:sldMk cId="3284549518" sldId="272"/>
            <ac:spMk id="2" creationId="{86A59D65-3401-F554-781C-8292AB7CCE21}"/>
          </ac:spMkLst>
        </pc:spChg>
        <pc:spChg chg="add del mod">
          <ac:chgData name="최 두경" userId="4ecab97a307e42ba" providerId="Windows Live" clId="Web-{2A7539DC-4CAA-4C0E-8290-8F21A147EE17}" dt="2024-05-19T10:25:19.989" v="69"/>
          <ac:spMkLst>
            <pc:docMk/>
            <pc:sldMk cId="3284549518" sldId="272"/>
            <ac:spMk id="5" creationId="{B016EB93-910F-804B-1338-0F0FA995517E}"/>
          </ac:spMkLst>
        </pc:spChg>
        <pc:spChg chg="add mod">
          <ac:chgData name="최 두경" userId="4ecab97a307e42ba" providerId="Windows Live" clId="Web-{2A7539DC-4CAA-4C0E-8290-8F21A147EE17}" dt="2024-05-19T10:25:55.005" v="77"/>
          <ac:spMkLst>
            <pc:docMk/>
            <pc:sldMk cId="3284549518" sldId="272"/>
            <ac:spMk id="9" creationId="{D8B62A41-5AAE-7A2A-59D7-9C3B4294126F}"/>
          </ac:spMkLst>
        </pc:spChg>
        <pc:spChg chg="add del">
          <ac:chgData name="최 두경" userId="4ecab97a307e42ba" providerId="Windows Live" clId="Web-{2A7539DC-4CAA-4C0E-8290-8F21A147EE17}" dt="2024-05-19T10:25:41.411" v="75"/>
          <ac:spMkLst>
            <pc:docMk/>
            <pc:sldMk cId="3284549518" sldId="272"/>
            <ac:spMk id="10" creationId="{FC31C2A6-AA0B-DD28-EB06-A03C6D9590CC}"/>
          </ac:spMkLst>
        </pc:spChg>
        <pc:spChg chg="add">
          <ac:chgData name="최 두경" userId="4ecab97a307e42ba" providerId="Windows Live" clId="Web-{2A7539DC-4CAA-4C0E-8290-8F21A147EE17}" dt="2024-05-19T10:25:37.333" v="73"/>
          <ac:spMkLst>
            <pc:docMk/>
            <pc:sldMk cId="3284549518" sldId="272"/>
            <ac:spMk id="13" creationId="{E8A8EAB8-D2FF-444D-B34B-7D32F106AD0E}"/>
          </ac:spMkLst>
        </pc:spChg>
        <pc:picChg chg="del">
          <ac:chgData name="최 두경" userId="4ecab97a307e42ba" providerId="Windows Live" clId="Web-{2A7539DC-4CAA-4C0E-8290-8F21A147EE17}" dt="2024-05-19T10:25:17.004" v="67"/>
          <ac:picMkLst>
            <pc:docMk/>
            <pc:sldMk cId="3284549518" sldId="272"/>
            <ac:picMk id="4" creationId="{ED8DEA90-3731-AE04-CB92-F4CA73B520ED}"/>
          </ac:picMkLst>
        </pc:picChg>
        <pc:picChg chg="add del mod ord">
          <ac:chgData name="최 두경" userId="4ecab97a307e42ba" providerId="Windows Live" clId="Web-{2A7539DC-4CAA-4C0E-8290-8F21A147EE17}" dt="2024-05-19T10:25:39.927" v="74"/>
          <ac:picMkLst>
            <pc:docMk/>
            <pc:sldMk cId="3284549518" sldId="272"/>
            <ac:picMk id="6" creationId="{EFBC03FF-8B43-5E9F-F5EA-FDDBA41E53B1}"/>
          </ac:picMkLst>
        </pc:picChg>
        <pc:picChg chg="add del mod ord">
          <ac:chgData name="최 두경" userId="4ecab97a307e42ba" providerId="Windows Live" clId="Web-{2A7539DC-4CAA-4C0E-8290-8F21A147EE17}" dt="2024-05-19T10:25:55.005" v="77"/>
          <ac:picMkLst>
            <pc:docMk/>
            <pc:sldMk cId="3284549518" sldId="272"/>
            <ac:picMk id="7" creationId="{B5D8F47D-7E8B-AECA-73B6-9021D92C0358}"/>
          </ac:picMkLst>
        </pc:picChg>
        <pc:cxnChg chg="add">
          <ac:chgData name="최 두경" userId="4ecab97a307e42ba" providerId="Windows Live" clId="Web-{2A7539DC-4CAA-4C0E-8290-8F21A147EE17}" dt="2024-05-19T10:25:37.333" v="73"/>
          <ac:cxnSpMkLst>
            <pc:docMk/>
            <pc:sldMk cId="3284549518" sldId="272"/>
            <ac:cxnSpMk id="15" creationId="{EEA38897-7BA3-4408-8083-3235339C4A60}"/>
          </ac:cxnSpMkLst>
        </pc:cxnChg>
        <pc:cxnChg chg="add">
          <ac:chgData name="최 두경" userId="4ecab97a307e42ba" providerId="Windows Live" clId="Web-{2A7539DC-4CAA-4C0E-8290-8F21A147EE17}" dt="2024-05-19T10:25:37.333" v="73"/>
          <ac:cxnSpMkLst>
            <pc:docMk/>
            <pc:sldMk cId="3284549518" sldId="272"/>
            <ac:cxnSpMk id="17" creationId="{F11AD06B-AB20-4097-8606-5DA00DBACE88}"/>
          </ac:cxnSpMkLst>
        </pc:cxnChg>
      </pc:sldChg>
      <pc:sldChg chg="addSp delSp modSp mod setBg">
        <pc:chgData name="최 두경" userId="4ecab97a307e42ba" providerId="Windows Live" clId="Web-{2A7539DC-4CAA-4C0E-8290-8F21A147EE17}" dt="2024-05-19T10:27:02.554" v="116"/>
        <pc:sldMkLst>
          <pc:docMk/>
          <pc:sldMk cId="1623171260" sldId="273"/>
        </pc:sldMkLst>
        <pc:spChg chg="del mod">
          <ac:chgData name="최 두경" userId="4ecab97a307e42ba" providerId="Windows Live" clId="Web-{2A7539DC-4CAA-4C0E-8290-8F21A147EE17}" dt="2024-05-19T10:26:48.413" v="110"/>
          <ac:spMkLst>
            <pc:docMk/>
            <pc:sldMk cId="1623171260" sldId="273"/>
            <ac:spMk id="2" creationId="{C4A777A5-DC45-4BC2-E6A5-BD4AB71C9EEE}"/>
          </ac:spMkLst>
        </pc:spChg>
        <pc:spChg chg="mod">
          <ac:chgData name="최 두경" userId="4ecab97a307e42ba" providerId="Windows Live" clId="Web-{2A7539DC-4CAA-4C0E-8290-8F21A147EE17}" dt="2024-05-19T10:26:15.818" v="102"/>
          <ac:spMkLst>
            <pc:docMk/>
            <pc:sldMk cId="1623171260" sldId="273"/>
            <ac:spMk id="3" creationId="{9A0466FA-3F19-D5CC-B047-0E3E85E9E3ED}"/>
          </ac:spMkLst>
        </pc:spChg>
        <pc:spChg chg="add del mod">
          <ac:chgData name="최 두경" userId="4ecab97a307e42ba" providerId="Windows Live" clId="Web-{2A7539DC-4CAA-4C0E-8290-8F21A147EE17}" dt="2024-05-19T10:27:02.163" v="115"/>
          <ac:spMkLst>
            <pc:docMk/>
            <pc:sldMk cId="1623171260" sldId="273"/>
            <ac:spMk id="5" creationId="{4C8FE502-8C11-3613-D477-6A91817A5E87}"/>
          </ac:spMkLst>
        </pc:spChg>
        <pc:spChg chg="add del">
          <ac:chgData name="최 두경" userId="4ecab97a307e42ba" providerId="Windows Live" clId="Web-{2A7539DC-4CAA-4C0E-8290-8F21A147EE17}" dt="2024-05-19T10:26:51.647" v="113"/>
          <ac:spMkLst>
            <pc:docMk/>
            <pc:sldMk cId="1623171260" sldId="273"/>
            <ac:spMk id="7" creationId="{A8528189-958D-681A-E873-0B69E4C5B476}"/>
          </ac:spMkLst>
        </pc:spChg>
        <pc:spChg chg="add del">
          <ac:chgData name="최 두경" userId="4ecab97a307e42ba" providerId="Windows Live" clId="Web-{2A7539DC-4CAA-4C0E-8290-8F21A147EE17}" dt="2024-05-19T10:26:57.929" v="114"/>
          <ac:spMkLst>
            <pc:docMk/>
            <pc:sldMk cId="1623171260" sldId="273"/>
            <ac:spMk id="8" creationId="{A7AE9375-4664-4DB2-922D-2782A6E439AC}"/>
          </ac:spMkLst>
        </pc:spChg>
        <pc:spChg chg="add mod">
          <ac:chgData name="최 두경" userId="4ecab97a307e42ba" providerId="Windows Live" clId="Web-{2A7539DC-4CAA-4C0E-8290-8F21A147EE17}" dt="2024-05-19T10:27:02.554" v="116"/>
          <ac:spMkLst>
            <pc:docMk/>
            <pc:sldMk cId="1623171260" sldId="273"/>
            <ac:spMk id="11" creationId="{5385A121-320B-3BBA-223A-1804A6DBE016}"/>
          </ac:spMkLst>
        </pc:spChg>
        <pc:spChg chg="add">
          <ac:chgData name="최 두경" userId="4ecab97a307e42ba" providerId="Windows Live" clId="Web-{2A7539DC-4CAA-4C0E-8290-8F21A147EE17}" dt="2024-05-19T10:26:15.818" v="102"/>
          <ac:spMkLst>
            <pc:docMk/>
            <pc:sldMk cId="1623171260" sldId="273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6:15.818" v="102"/>
          <ac:cxnSpMkLst>
            <pc:docMk/>
            <pc:sldMk cId="1623171260" sldId="273"/>
            <ac:cxnSpMk id="10" creationId="{EE504C98-6397-41C1-A8D8-2D9C4ED307E0}"/>
          </ac:cxnSpMkLst>
        </pc:cxnChg>
      </pc:sldChg>
      <pc:sldChg chg="addSp modSp mod setBg">
        <pc:chgData name="최 두경" userId="4ecab97a307e42ba" providerId="Windows Live" clId="Web-{2A7539DC-4CAA-4C0E-8290-8F21A147EE17}" dt="2024-05-19T10:27:08.476" v="117"/>
        <pc:sldMkLst>
          <pc:docMk/>
          <pc:sldMk cId="4156696505" sldId="274"/>
        </pc:sldMkLst>
        <pc:spChg chg="mod">
          <ac:chgData name="최 두경" userId="4ecab97a307e42ba" providerId="Windows Live" clId="Web-{2A7539DC-4CAA-4C0E-8290-8F21A147EE17}" dt="2024-05-19T10:27:08.476" v="117"/>
          <ac:spMkLst>
            <pc:docMk/>
            <pc:sldMk cId="4156696505" sldId="274"/>
            <ac:spMk id="2" creationId="{AF2399FD-4536-BC7A-9CB5-2173F4FE05EC}"/>
          </ac:spMkLst>
        </pc:spChg>
        <pc:spChg chg="mod">
          <ac:chgData name="최 두경" userId="4ecab97a307e42ba" providerId="Windows Live" clId="Web-{2A7539DC-4CAA-4C0E-8290-8F21A147EE17}" dt="2024-05-19T10:27:08.476" v="117"/>
          <ac:spMkLst>
            <pc:docMk/>
            <pc:sldMk cId="4156696505" sldId="274"/>
            <ac:spMk id="3" creationId="{E10E308C-2C7E-7966-52E5-3D3E6490F2CA}"/>
          </ac:spMkLst>
        </pc:spChg>
        <pc:spChg chg="add">
          <ac:chgData name="최 두경" userId="4ecab97a307e42ba" providerId="Windows Live" clId="Web-{2A7539DC-4CAA-4C0E-8290-8F21A147EE17}" dt="2024-05-19T10:27:08.476" v="117"/>
          <ac:spMkLst>
            <pc:docMk/>
            <pc:sldMk cId="4156696505" sldId="274"/>
            <ac:spMk id="8" creationId="{A7AE9375-4664-4DB2-922D-2782A6E439AC}"/>
          </ac:spMkLst>
        </pc:spChg>
        <pc:spChg chg="add">
          <ac:chgData name="최 두경" userId="4ecab97a307e42ba" providerId="Windows Live" clId="Web-{2A7539DC-4CAA-4C0E-8290-8F21A147EE17}" dt="2024-05-19T10:27:08.476" v="117"/>
          <ac:spMkLst>
            <pc:docMk/>
            <pc:sldMk cId="4156696505" sldId="274"/>
            <ac:spMk id="12" creationId="{9DD005C1-8C51-42D6-9BEE-B9B83849743D}"/>
          </ac:spMkLst>
        </pc:spChg>
        <pc:cxnChg chg="add">
          <ac:chgData name="최 두경" userId="4ecab97a307e42ba" providerId="Windows Live" clId="Web-{2A7539DC-4CAA-4C0E-8290-8F21A147EE17}" dt="2024-05-19T10:27:08.476" v="117"/>
          <ac:cxnSpMkLst>
            <pc:docMk/>
            <pc:sldMk cId="4156696505" sldId="274"/>
            <ac:cxnSpMk id="10" creationId="{EE504C98-6397-41C1-A8D8-2D9C4ED307E0}"/>
          </ac:cxnSpMkLst>
        </pc:cxnChg>
      </pc:sldChg>
      <pc:sldChg chg="addSp delSp modSp mod setBg">
        <pc:chgData name="최 두경" userId="4ecab97a307e42ba" providerId="Windows Live" clId="Web-{2A7539DC-4CAA-4C0E-8290-8F21A147EE17}" dt="2024-05-19T10:27:20.992" v="120"/>
        <pc:sldMkLst>
          <pc:docMk/>
          <pc:sldMk cId="2434816908" sldId="275"/>
        </pc:sldMkLst>
        <pc:spChg chg="mod">
          <ac:chgData name="최 두경" userId="4ecab97a307e42ba" providerId="Windows Live" clId="Web-{2A7539DC-4CAA-4C0E-8290-8F21A147EE17}" dt="2024-05-19T10:27:20.992" v="120"/>
          <ac:spMkLst>
            <pc:docMk/>
            <pc:sldMk cId="2434816908" sldId="275"/>
            <ac:spMk id="2" creationId="{83ECE630-58BE-50BE-1613-4BD03C72D3B5}"/>
          </ac:spMkLst>
        </pc:spChg>
        <pc:spChg chg="add del">
          <ac:chgData name="최 두경" userId="4ecab97a307e42ba" providerId="Windows Live" clId="Web-{2A7539DC-4CAA-4C0E-8290-8F21A147EE17}" dt="2024-05-19T10:27:20.976" v="119"/>
          <ac:spMkLst>
            <pc:docMk/>
            <pc:sldMk cId="2434816908" sldId="275"/>
            <ac:spMk id="7" creationId="{FB5B0058-AF13-4859-B429-4EDDE2A26F7F}"/>
          </ac:spMkLst>
        </pc:spChg>
        <pc:spChg chg="add del">
          <ac:chgData name="최 두경" userId="4ecab97a307e42ba" providerId="Windows Live" clId="Web-{2A7539DC-4CAA-4C0E-8290-8F21A147EE17}" dt="2024-05-19T10:27:20.976" v="119"/>
          <ac:spMkLst>
            <pc:docMk/>
            <pc:sldMk cId="2434816908" sldId="275"/>
            <ac:spMk id="11" creationId="{9358801C-1E89-48FF-B14F-D76A2EA14C8E}"/>
          </ac:spMkLst>
        </pc:spChg>
        <pc:spChg chg="add">
          <ac:chgData name="최 두경" userId="4ecab97a307e42ba" providerId="Windows Live" clId="Web-{2A7539DC-4CAA-4C0E-8290-8F21A147EE17}" dt="2024-05-19T10:27:20.992" v="120"/>
          <ac:spMkLst>
            <pc:docMk/>
            <pc:sldMk cId="2434816908" sldId="275"/>
            <ac:spMk id="15" creationId="{FB5B0058-AF13-4859-B429-4EDDE2A26F7F}"/>
          </ac:spMkLst>
        </pc:spChg>
        <pc:cxnChg chg="add del">
          <ac:chgData name="최 두경" userId="4ecab97a307e42ba" providerId="Windows Live" clId="Web-{2A7539DC-4CAA-4C0E-8290-8F21A147EE17}" dt="2024-05-19T10:27:20.976" v="119"/>
          <ac:cxnSpMkLst>
            <pc:docMk/>
            <pc:sldMk cId="2434816908" sldId="275"/>
            <ac:cxnSpMk id="9" creationId="{FEA8332D-EA74-40A2-8709-00EDB23792E1}"/>
          </ac:cxnSpMkLst>
        </pc:cxnChg>
        <pc:cxnChg chg="add del">
          <ac:chgData name="최 두경" userId="4ecab97a307e42ba" providerId="Windows Live" clId="Web-{2A7539DC-4CAA-4C0E-8290-8F21A147EE17}" dt="2024-05-19T10:27:20.976" v="119"/>
          <ac:cxnSpMkLst>
            <pc:docMk/>
            <pc:sldMk cId="2434816908" sldId="275"/>
            <ac:cxnSpMk id="13" creationId="{AB88284F-ED00-40CA-B57D-89C49E8EC6E9}"/>
          </ac:cxnSpMkLst>
        </pc:cxnChg>
        <pc:cxnChg chg="add">
          <ac:chgData name="최 두경" userId="4ecab97a307e42ba" providerId="Windows Live" clId="Web-{2A7539DC-4CAA-4C0E-8290-8F21A147EE17}" dt="2024-05-19T10:27:20.992" v="120"/>
          <ac:cxnSpMkLst>
            <pc:docMk/>
            <pc:sldMk cId="2434816908" sldId="275"/>
            <ac:cxnSpMk id="16" creationId="{EC4521DE-248E-440D-AAD6-FD9E7D34B3BF}"/>
          </ac:cxnSpMkLst>
        </pc:cxnChg>
        <pc:cxnChg chg="add">
          <ac:chgData name="최 두경" userId="4ecab97a307e42ba" providerId="Windows Live" clId="Web-{2A7539DC-4CAA-4C0E-8290-8F21A147EE17}" dt="2024-05-19T10:27:20.992" v="120"/>
          <ac:cxnSpMkLst>
            <pc:docMk/>
            <pc:sldMk cId="2434816908" sldId="275"/>
            <ac:cxnSpMk id="17" creationId="{442C13FA-4C0F-42D0-9626-5BA6040D8C31}"/>
          </ac:cxnSpMkLst>
        </pc:cxnChg>
      </pc:sldChg>
      <pc:sldChg chg="addSp delSp modSp add replId">
        <pc:chgData name="최 두경" userId="4ecab97a307e42ba" providerId="Windows Live" clId="Web-{2A7539DC-4CAA-4C0E-8290-8F21A147EE17}" dt="2024-05-19T10:26:08.240" v="100" actId="20577"/>
        <pc:sldMkLst>
          <pc:docMk/>
          <pc:sldMk cId="1085159257" sldId="276"/>
        </pc:sldMkLst>
        <pc:spChg chg="mod">
          <ac:chgData name="최 두경" userId="4ecab97a307e42ba" providerId="Windows Live" clId="Web-{2A7539DC-4CAA-4C0E-8290-8F21A147EE17}" dt="2024-05-19T10:26:08.240" v="100" actId="20577"/>
          <ac:spMkLst>
            <pc:docMk/>
            <pc:sldMk cId="1085159257" sldId="276"/>
            <ac:spMk id="2" creationId="{88BA54D4-4BEE-8C12-49D7-E92E6B57AC83}"/>
          </ac:spMkLst>
        </pc:spChg>
        <pc:spChg chg="add del mod">
          <ac:chgData name="최 두경" userId="4ecab97a307e42ba" providerId="Windows Live" clId="Web-{2A7539DC-4CAA-4C0E-8290-8F21A147EE17}" dt="2024-05-19T10:25:57.083" v="79"/>
          <ac:spMkLst>
            <pc:docMk/>
            <pc:sldMk cId="1085159257" sldId="276"/>
            <ac:spMk id="5" creationId="{5DB5016B-7201-8823-E06A-9E459F23E576}"/>
          </ac:spMkLst>
        </pc:spChg>
        <pc:picChg chg="del">
          <ac:chgData name="최 두경" userId="4ecab97a307e42ba" providerId="Windows Live" clId="Web-{2A7539DC-4CAA-4C0E-8290-8F21A147EE17}" dt="2024-05-19T10:25:56.490" v="78"/>
          <ac:picMkLst>
            <pc:docMk/>
            <pc:sldMk cId="1085159257" sldId="276"/>
            <ac:picMk id="3" creationId="{D89510D1-809B-C725-D78B-39D8FE76C967}"/>
          </ac:picMkLst>
        </pc:picChg>
        <pc:picChg chg="add mod ord">
          <ac:chgData name="최 두경" userId="4ecab97a307e42ba" providerId="Windows Live" clId="Web-{2A7539DC-4CAA-4C0E-8290-8F21A147EE17}" dt="2024-05-19T10:26:02.115" v="82" actId="1076"/>
          <ac:picMkLst>
            <pc:docMk/>
            <pc:sldMk cId="1085159257" sldId="276"/>
            <ac:picMk id="6" creationId="{D8E4538E-46DD-7017-0A6E-7F37C59B77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ko/topics/containers/what-is-docker" TargetMode="External"/><Relationship Id="rId2" Type="http://schemas.openxmlformats.org/officeDocument/2006/relationships/hyperlink" Target="https://aws.amazon.com/ko/dock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world.co.kr/news/203644" TargetMode="External"/><Relationship Id="rId4" Type="http://schemas.openxmlformats.org/officeDocument/2006/relationships/hyperlink" Target="https://seosh817.tistory.com/34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6600">
                <a:solidFill>
                  <a:schemeClr val="bg1"/>
                </a:solidFill>
                <a:ea typeface="맑은 고딕"/>
              </a:rPr>
              <a:t>쿠버네티스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ko-KR" altLang="en-US" sz="3200">
                <a:solidFill>
                  <a:schemeClr val="bg1"/>
                </a:solidFill>
                <a:ea typeface="맑은 고딕"/>
              </a:rPr>
              <a:t>도커</a:t>
            </a:r>
            <a:endParaRPr lang="ko-KR" altLang="en-US" sz="3200">
              <a:solidFill>
                <a:schemeClr val="bg1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9C46B2-1328-37CD-0E93-D18F4B5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도커의 구성요소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AB522-20E4-3992-0218-C23A364A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도커파일</a:t>
            </a:r>
            <a:br>
              <a:rPr lang="ko-KR" altLang="en-US" sz="1600" dirty="0">
                <a:ea typeface="+mn-lt"/>
                <a:cs typeface="+mn-lt"/>
              </a:rPr>
            </a:b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각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컨테이너는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도커파일과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함께 시작.</a:t>
            </a:r>
            <a:br>
              <a:rPr lang="ko-KR" altLang="en-US" sz="1600" dirty="0">
                <a:ea typeface="+mn-lt"/>
                <a:cs typeface="+mn-lt"/>
              </a:rPr>
            </a:b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이 텍스트 파일은 운영체제, 언어, 환경 변수, 파일 위치, 네트워크 포트, 이를 실행하는 데 필요한 여타 컴포넌트를 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포함하여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이미지를 구축 가능한 일련의 명령을 제공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 sz="1600" dirty="0">
              <a:solidFill>
                <a:schemeClr val="bg1"/>
              </a:solidFill>
              <a:ea typeface="맑은 고딕"/>
            </a:endParaRPr>
          </a:p>
          <a:p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이미지(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Docker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image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br>
              <a:rPr lang="ko-KR" altLang="en-US" sz="1600" dirty="0">
                <a:ea typeface="+mn-lt"/>
                <a:cs typeface="+mn-lt"/>
              </a:rPr>
            </a:b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VM 환경의 스냅샷과 유사한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이미지는 이식 가능하고 읽기 전용의 실행 파일이다. 컨테이너를 생성하기 위한 명령, 컨테이너가 어떤 소프트웨어 컴포넌트를 어떻게 실행할 것인가에 대한 내역이 담겨 있다.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실행 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유틸리티</a:t>
            </a:r>
            <a:br>
              <a:rPr lang="ko-KR" altLang="en-US" sz="1600" dirty="0">
                <a:ea typeface="+mn-lt"/>
                <a:cs typeface="+mn-lt"/>
              </a:rPr>
            </a:br>
            <a:r>
              <a:rPr lang="ko-KR" altLang="en-US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실행 유틸리티는 컨테이너를 시작하는 명령. 각 컨테이너는 이미지 인스턴스이고, 동일 이미지의 다수의 인스턴스가 동시에 실행될 수 있다.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허브</a:t>
            </a:r>
            <a:br>
              <a:rPr lang="ko-KR" altLang="en-US" sz="1600" dirty="0">
                <a:ea typeface="+mn-lt"/>
                <a:cs typeface="+mn-lt"/>
              </a:rPr>
            </a:br>
            <a:r>
              <a:rPr lang="ko-KR" altLang="en-US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허브는 컨테이너 이미지가 저장되고 공유되고 관리될 수 있는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리포지터리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. 컨테이너에 특화된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깃허브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버전이라고 생각할 수 있다.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endParaRPr lang="ko-KR" sz="1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D4047-2F36-6433-96CD-8D0C4FDD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도커의 구성요소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ACC2-0F23-707B-2307-997BDC2B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700">
                <a:solidFill>
                  <a:schemeClr val="bg1"/>
                </a:solidFill>
                <a:latin typeface="Malgun Gothic"/>
                <a:ea typeface="Malgun Gothic"/>
              </a:rPr>
              <a:t>도커 엔진.</a:t>
            </a:r>
            <a:br>
              <a:rPr lang="ko-KR" altLang="en-US" sz="1700">
                <a:solidFill>
                  <a:schemeClr val="bg1"/>
                </a:solidFill>
                <a:latin typeface="Malgun Gothic"/>
                <a:ea typeface="Malgun Gothic"/>
              </a:rPr>
            </a:br>
            <a:r>
              <a:rPr lang="ko-KR" sz="1700">
                <a:solidFill>
                  <a:schemeClr val="bg1"/>
                </a:solidFill>
                <a:latin typeface="Malgun Gothic"/>
                <a:ea typeface="Malgun Gothic"/>
              </a:rPr>
              <a:t>도커 엔진은 도커의 핵심이다. 컨테이너를 생성하고 실행하는 클라이언트-서버 기술이다. 도커 엔진은 컨테이너를 관리하는 이른바 ‘도커 데몬(Docker daemon)’이라는 장시간 실행되는 데몬 프로세스, 도커 데몬과 프로그램 사이의 통신을 담당하는 API, 명령줄 인터페이스를 포함한다. </a:t>
            </a:r>
          </a:p>
          <a:p>
            <a:r>
              <a:rPr lang="ko-KR" sz="1700">
                <a:solidFill>
                  <a:schemeClr val="bg1"/>
                </a:solidFill>
                <a:latin typeface="Malgun Gothic"/>
                <a:ea typeface="Malgun Gothic"/>
              </a:rPr>
              <a:t>도커 컴포즈.</a:t>
            </a:r>
            <a:br>
              <a:rPr lang="ko-KR" altLang="en-US" sz="1700">
                <a:solidFill>
                  <a:schemeClr val="bg1"/>
                </a:solidFill>
                <a:latin typeface="Malgun Gothic"/>
                <a:ea typeface="Malgun Gothic"/>
              </a:rPr>
            </a:br>
            <a:r>
              <a:rPr lang="ko-KR" sz="1700">
                <a:solidFill>
                  <a:schemeClr val="bg1"/>
                </a:solidFill>
                <a:latin typeface="Malgun Gothic"/>
                <a:ea typeface="Malgun Gothic"/>
              </a:rPr>
              <a:t>도커 컴포즈는 YAML 파일을 이용하는 명령줄 도구이고, 멀티 컨테이너 도커 애플리케이션을 정의하고 실행한다. 이에 의해 사용자는 사용자의 구성 환경으로부터 모든 서비스를 생성하고 시작하고 정지하고 재구축할 수 있고, 아울러 모든 실행 서비스의 현황 및 로그 출력을 열람할 수 있다. </a:t>
            </a:r>
          </a:p>
          <a:p>
            <a:r>
              <a:rPr lang="ko-KR" sz="1700">
                <a:solidFill>
                  <a:schemeClr val="bg1"/>
                </a:solidFill>
                <a:latin typeface="Malgun Gothic"/>
                <a:ea typeface="Malgun Gothic"/>
              </a:rPr>
              <a:t>도커 데스크톱. 이들 제반 컴포넌트는 도커 데스크톱 애플리케이션으로 래핑 된다. 이는 컨테이너화 된 애플리케이션과 마이크로서비스를 구축하고 공유하는 사용자 친화적 방식을 제공한다. </a:t>
            </a:r>
          </a:p>
          <a:p>
            <a:endParaRPr lang="ko-KR" altLang="en-US" sz="17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A54D4-4BEE-8C12-49D7-E92E6B57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62" y="3462"/>
            <a:ext cx="4707671" cy="1225650"/>
          </a:xfrm>
        </p:spPr>
        <p:txBody>
          <a:bodyPr anchor="b"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ea typeface="맑은 고딕"/>
              </a:rPr>
              <a:t>도커의 구성요소</a:t>
            </a:r>
          </a:p>
        </p:txBody>
      </p:sp>
      <p:pic>
        <p:nvPicPr>
          <p:cNvPr id="3" name="내용 개체 틀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D89510D1-809B-C725-D78B-39D8FE76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641" y="1488067"/>
            <a:ext cx="7495636" cy="3798359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1F3863-31BB-962B-D680-0E4162EB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62" y="-76748"/>
            <a:ext cx="4707671" cy="1225650"/>
          </a:xfrm>
        </p:spPr>
        <p:txBody>
          <a:bodyPr anchor="b"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ea typeface="맑은 고딕"/>
              </a:rPr>
              <a:t>도커의 라이프사이클</a:t>
            </a:r>
          </a:p>
        </p:txBody>
      </p:sp>
      <p:pic>
        <p:nvPicPr>
          <p:cNvPr id="3" name="내용 개체 틀 2" descr="도표, 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DD73287B-EDDB-19A7-750D-6379D708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528" y="1347699"/>
            <a:ext cx="7455865" cy="4079095"/>
          </a:xfrm>
        </p:spPr>
      </p:pic>
      <p:pic>
        <p:nvPicPr>
          <p:cNvPr id="6" name="그림 5" descr="스크린샷, 일렉트릭 블루, 블루, 텍스트이(가) 표시된 사진&#10;&#10;자동 생성된 설명">
            <a:extLst>
              <a:ext uri="{FF2B5EF4-FFF2-40B4-BE49-F238E27FC236}">
                <a16:creationId xmlns:a16="http://schemas.microsoft.com/office/drawing/2014/main" id="{7439F83F-7D64-B3D2-F698-15F0ED77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04" y="135774"/>
            <a:ext cx="4205249" cy="995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B29CFF-55D9-9E91-7090-BC8EE2AA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도커의 명령어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904E5-079E-E26F-855D-6A049BD4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기본 명령어는 docker이다.</a:t>
            </a: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컨테이너 관련 명령어</a:t>
            </a:r>
            <a:br>
              <a:rPr lang="ko-KR" sz="17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컨테이너 실행(start), 컨테이너 정지(stop), 컨테이너 생성(create), 컨테이너 삭제(rm), 컨테이너 목록 출력(ls), 컨테이너 이미지 변환(commit) 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등</a:t>
            </a:r>
            <a:endParaRPr lang="ko-KR" sz="17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7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이미지 관련 명령어</a:t>
            </a:r>
            <a:br>
              <a:rPr lang="ko-KR" sz="17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이미지 저장소로부터 이미지를 받음(pull), 이미지 삭제(rm), 이미지 생성(build) 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등</a:t>
            </a:r>
            <a:endParaRPr lang="ko-KR" sz="17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7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네트워크 관련 명령어</a:t>
            </a:r>
            <a:br>
              <a:rPr lang="ko-KR" sz="17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네트워크에 컨테이너 연결(connect), 네트워크 생성(create), 네트워크 목록 출력(ls) 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등</a:t>
            </a:r>
            <a:endParaRPr lang="ko-KR" sz="17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351395A-F774-03C0-27CD-43127C07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22" y="1128713"/>
            <a:ext cx="48101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33AF82-A75D-3B67-F4F7-5B0E5DA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7" y="579688"/>
            <a:ext cx="5197914" cy="130551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이미지와 컨테이너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756E8-5356-0192-4590-3F98C36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이미지</a:t>
            </a:r>
          </a:p>
          <a:p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컨테이너를 생성할 때 필요한 요소</a:t>
            </a:r>
            <a:endParaRPr lang="ko-KR" altLang="en-US" sz="1600" dirty="0">
              <a:solidFill>
                <a:schemeClr val="bg1"/>
              </a:solidFill>
              <a:ea typeface="맑은 고딕"/>
            </a:endParaRPr>
          </a:p>
          <a:p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이미지와 컨테이너는 1:N 관계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운영체제의 프로그램과 프로세스, 객체지향에서 클래스와 인스턴스와 </a:t>
            </a:r>
            <a:r>
              <a:rPr lang="ko-KR" sz="1600" dirty="0" err="1">
                <a:solidFill>
                  <a:schemeClr val="bg1"/>
                </a:solidFill>
                <a:ea typeface="+mn-lt"/>
                <a:cs typeface="+mn-lt"/>
              </a:rPr>
              <a:t>비슷</a:t>
            </a:r>
            <a:endParaRPr lang="ko-KR" sz="1600" dirty="0" err="1">
              <a:solidFill>
                <a:schemeClr val="bg1"/>
              </a:solidFill>
              <a:ea typeface="맑은 고딕"/>
            </a:endParaRPr>
          </a:p>
          <a:p>
            <a:endParaRPr lang="ko-KR" sz="1600">
              <a:solidFill>
                <a:schemeClr val="bg1"/>
              </a:solidFill>
              <a:ea typeface="맑은 고딕"/>
            </a:endParaRPr>
          </a:p>
          <a:p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이미지는 컨테이너를 생성하고 실행할 때 읽기 전용으로 사용되며,</a:t>
            </a:r>
            <a:b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여러 계층으로 된 바이너리 파일로 존재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r>
              <a:rPr lang="ko-KR" sz="1600" dirty="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이미지의 이름은 보통 [저장소 이름]/[이미지 이름]:[태그] 형태로 구성.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저장소 이름 : 이미지가 저장된 장소, 명시되지 않으면 </a:t>
            </a:r>
            <a:r>
              <a:rPr lang="ko-KR" sz="1600" dirty="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허브의 공식 이미지란 뜻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이미지 이름 : 해당 이미지가 어떤 역할을 하는지 나타내며 필수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태그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: 이미지 버전을 나타냄. 태그를 생략하면 </a:t>
            </a:r>
            <a:r>
              <a:rPr lang="ko-KR" sz="1600" dirty="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엔진은 </a:t>
            </a:r>
            <a:r>
              <a:rPr lang="ko-KR" sz="1600" dirty="0" err="1">
                <a:solidFill>
                  <a:schemeClr val="bg1"/>
                </a:solidFill>
                <a:ea typeface="+mn-lt"/>
                <a:cs typeface="+mn-lt"/>
              </a:rPr>
              <a:t>latest로</a:t>
            </a:r>
            <a:r>
              <a:rPr lang="ko-KR" sz="1600" dirty="0">
                <a:solidFill>
                  <a:schemeClr val="bg1"/>
                </a:solidFill>
                <a:ea typeface="+mn-lt"/>
                <a:cs typeface="+mn-lt"/>
              </a:rPr>
              <a:t> 인식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BD27-06AA-1709-7234-6EF8D52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새로운 이미지를 만들 때 기존 이미지에서 변경사항 부분을 레이어로 만들어 해쉬 형태로 저장하는 방식이다.</a:t>
            </a:r>
            <a:endParaRPr lang="ko-KR" altLang="en-US" sz="1700">
              <a:solidFill>
                <a:schemeClr val="bg1"/>
              </a:solidFill>
              <a:ea typeface="맑은 고딕"/>
            </a:endParaRPr>
          </a:p>
          <a:p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도커 허브와 도커 사설 레지스트리 이렇게 크게 2가지 방법으로 배포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Docker Hub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도커에서 공식적으로 운영하는 도커 허브 이미지 저장소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도커 사설 레지스트리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사용자가 직접 이미지 저장소를 만드는 거</a:t>
            </a:r>
            <a:endParaRPr lang="ko-KR" sz="17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42304BB-3947-03DF-0FCE-430170272E53}"/>
              </a:ext>
            </a:extLst>
          </p:cNvPr>
          <p:cNvSpPr txBox="1">
            <a:spLocks/>
          </p:cNvSpPr>
          <p:nvPr/>
        </p:nvSpPr>
        <p:spPr>
          <a:xfrm>
            <a:off x="627647" y="579688"/>
            <a:ext cx="5282580" cy="1305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이미지와 컨테이너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3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A54D4-4BEE-8C12-49D7-E92E6B57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62" y="3462"/>
            <a:ext cx="4707671" cy="1225650"/>
          </a:xfrm>
        </p:spPr>
        <p:txBody>
          <a:bodyPr anchor="b">
            <a:normAutofit/>
          </a:bodyPr>
          <a:lstStyle/>
          <a:p>
            <a:r>
              <a:rPr lang="ko-KR" altLang="en-US" sz="3800" dirty="0">
                <a:solidFill>
                  <a:schemeClr val="bg1"/>
                </a:solidFill>
                <a:ea typeface="맑은 고딕"/>
              </a:rPr>
              <a:t>이미지와 컨테이너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8E4538E-46DD-7017-0A6E-7F37C59B7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252" y="1580514"/>
            <a:ext cx="9794707" cy="3365834"/>
          </a:xfrm>
        </p:spPr>
      </p:pic>
    </p:spTree>
    <p:extLst>
      <p:ext uri="{BB962C8B-B14F-4D97-AF65-F5344CB8AC3E}">
        <p14:creationId xmlns:p14="http://schemas.microsoft.com/office/powerpoint/2010/main" val="108515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466FA-3F19-D5CC-B047-0E3E85E9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컨테이너</a:t>
            </a:r>
            <a:endParaRPr lang="ko-KR" altLang="en-US" sz="1400">
              <a:solidFill>
                <a:schemeClr val="bg1"/>
              </a:solidFill>
              <a:ea typeface="맑은 고딕"/>
            </a:endParaRPr>
          </a:p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도커 이미지로 생성됨.</a:t>
            </a:r>
            <a:endParaRPr lang="ko-KR" sz="1400">
              <a:solidFill>
                <a:schemeClr val="bg1"/>
              </a:solidFill>
              <a:ea typeface="맑은 고딕"/>
            </a:endParaRPr>
          </a:p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해당 이미지의 목적에 맞는 파일이 들어 있는, 호스트와 다른 컨테이너로부터 격리된 시스템 자원 및 네트워크를 사용할 수 있는 독립된 공간(프로세스)이 생성됨.</a:t>
            </a:r>
            <a:endParaRPr lang="ko-KR" sz="1400">
              <a:solidFill>
                <a:schemeClr val="bg1"/>
              </a:solidFill>
              <a:ea typeface="맑은 고딕"/>
            </a:endParaRPr>
          </a:p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대부분의 도커 컨테이너는 생성될 때 사용된 도커 이미지의 종류에 따라 알맞은 설정과 파일을 가져 목적에 맞도록 사용된다.</a:t>
            </a:r>
            <a:endParaRPr lang="ko-KR" sz="1400">
              <a:solidFill>
                <a:schemeClr val="bg1"/>
              </a:solidFill>
              <a:ea typeface="맑은 고딕"/>
            </a:endParaRPr>
          </a:p>
          <a:p>
            <a:endParaRPr lang="ko-KR" sz="1400">
              <a:solidFill>
                <a:schemeClr val="bg1"/>
              </a:solidFill>
              <a:ea typeface="맑은 고딕"/>
            </a:endParaRPr>
          </a:p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ex) 웹 서버 도커 이미지로부터 여러개의 도커 컨테이너를 생성하면 생성된 컨테이너 수만큼 웹 서버가 생성되고, 외부에 웹 서비스를 제공하는 데 사용됨.</a:t>
            </a:r>
            <a:endParaRPr lang="ko-KR" sz="1400">
              <a:solidFill>
                <a:schemeClr val="bg1"/>
              </a:solidFill>
              <a:ea typeface="맑은 고딕"/>
            </a:endParaRPr>
          </a:p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컨테이너는 이미지를 읽기 전용으로 사용하되 이미지에서 변경된 사항만 컨테이너 게층에 저장해 컨테이너에서 무엇을 하든 원래 이미지에 영향을 주지 않는다.</a:t>
            </a:r>
            <a:endParaRPr lang="ko-KR" sz="1400">
              <a:solidFill>
                <a:schemeClr val="bg1"/>
              </a:solidFill>
              <a:ea typeface="맑은 고딕"/>
            </a:endParaRPr>
          </a:p>
          <a:p>
            <a:r>
              <a:rPr lang="ko-KR" sz="1400">
                <a:solidFill>
                  <a:schemeClr val="bg1"/>
                </a:solidFill>
                <a:ea typeface="+mn-lt"/>
                <a:cs typeface="+mn-lt"/>
              </a:rPr>
              <a:t>생성된 각 컨테이너는 각기 독립된 파일시스템을 제공받으며 호스트와 분리되어 있음.</a:t>
            </a:r>
            <a:endParaRPr lang="ko-KR" sz="14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385A121-320B-3BBA-223A-1804A6D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7" y="579688"/>
            <a:ext cx="4849840" cy="130551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이미지와 컨테이너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399FD-4536-BC7A-9CB5-2173F4FE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출처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E308C-2C7E-7966-52E5-3D3E6490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2000">
                <a:solidFill>
                  <a:schemeClr val="bg1"/>
                </a:solidFill>
                <a:ea typeface="+mn-lt"/>
                <a:cs typeface="+mn-lt"/>
                <a:hlinkClick r:id="rId2"/>
              </a:rPr>
              <a:t>https://aws.amazon.com/ko/docker/</a:t>
            </a:r>
            <a:endParaRPr lang="ko-KR" altLang="en-US" sz="2000">
              <a:solidFill>
                <a:schemeClr val="bg1"/>
              </a:solidFill>
            </a:endParaRPr>
          </a:p>
          <a:p>
            <a:r>
              <a:rPr lang="ko-KR" sz="2000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https://www.redhat.com/ko/topics/containers/what-is-docker</a:t>
            </a:r>
            <a:endParaRPr lang="ko-KR" sz="2000">
              <a:solidFill>
                <a:schemeClr val="bg1"/>
              </a:solidFill>
            </a:endParaRPr>
          </a:p>
          <a:p>
            <a:r>
              <a:rPr lang="ko-KR" sz="2000">
                <a:solidFill>
                  <a:schemeClr val="bg1"/>
                </a:solidFill>
                <a:ea typeface="+mn-lt"/>
                <a:cs typeface="+mn-lt"/>
                <a:hlinkClick r:id="rId4"/>
              </a:rPr>
              <a:t>https://seosh817.tistory.com/345</a:t>
            </a:r>
            <a:endParaRPr lang="ko-KR" sz="2000">
              <a:solidFill>
                <a:schemeClr val="bg1"/>
              </a:solidFill>
            </a:endParaRPr>
          </a:p>
          <a:p>
            <a:r>
              <a:rPr lang="ko-KR" sz="2000">
                <a:solidFill>
                  <a:schemeClr val="bg1"/>
                </a:solidFill>
                <a:ea typeface="+mn-lt"/>
                <a:cs typeface="+mn-lt"/>
                <a:hlinkClick r:id="rId5"/>
              </a:rPr>
              <a:t>https://www.itworld.co.kr/news/203644</a:t>
            </a:r>
            <a:endParaRPr lang="ko-KR" sz="2000">
              <a:solidFill>
                <a:schemeClr val="bg1"/>
              </a:solidFill>
            </a:endParaRPr>
          </a:p>
          <a:p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https://blog.naver.com/isc0304/222341108189</a:t>
            </a:r>
            <a:endParaRPr lang="ko-KR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57A7A-7226-DCE2-9989-471CE02D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ko-KR" altLang="en-US" sz="8000">
                <a:solidFill>
                  <a:schemeClr val="bg1"/>
                </a:solidFill>
                <a:ea typeface="맑은 고딕"/>
              </a:rPr>
              <a:t>도커</a:t>
            </a:r>
            <a:endParaRPr lang="ko-KR" altLang="en-US" sz="800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3B973-6294-333E-DCE6-AA976514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도커란 무엇인가?</a:t>
            </a:r>
            <a:endParaRPr lang="ko-KR" altLang="en-US" sz="200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도커의 역사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전통적인 Linux 컨테이너와 지금의 도커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도커의 특징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도커의 구성요소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도커의 라이프사이클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도커의 명령어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이미지와 컨테이너</a:t>
            </a:r>
          </a:p>
          <a:p>
            <a:r>
              <a:rPr lang="ko-KR" altLang="en-US" sz="2000">
                <a:solidFill>
                  <a:schemeClr val="bg1"/>
                </a:solidFill>
                <a:ea typeface="맑은 고딕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86051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ECE630-58BE-50BE-1613-4BD03C72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ABA14-F926-3F39-2667-2760F56C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>
                <a:solidFill>
                  <a:schemeClr val="bg1"/>
                </a:solidFill>
                <a:ea typeface="+mj-lt"/>
                <a:cs typeface="+mj-lt"/>
              </a:rPr>
              <a:t>도커란 무엇인가.</a:t>
            </a:r>
            <a:endParaRPr lang="ko-KR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6E214-E9F8-B8CC-7B7F-4AF4614F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 err="1">
                <a:solidFill>
                  <a:schemeClr val="bg1"/>
                </a:solidFill>
                <a:ea typeface="+mn-lt"/>
                <a:cs typeface="+mn-lt"/>
              </a:rPr>
              <a:t>Docker는</a:t>
            </a:r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 애플리케이션을 신속하게 구축, 테스트 및 배포할 수 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있는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소프트웨어</a:t>
            </a:r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 플랫폼</a:t>
            </a:r>
          </a:p>
          <a:p>
            <a:endParaRPr lang="ko-KR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소프트웨어를 컨테이너라는 표준화된 유닛으로 </a:t>
            </a:r>
            <a:r>
              <a:rPr lang="ko-KR" altLang="en-US" sz="2000" dirty="0" err="1">
                <a:solidFill>
                  <a:schemeClr val="bg1"/>
                </a:solidFill>
                <a:ea typeface="+mn-lt"/>
                <a:cs typeface="+mn-lt"/>
              </a:rPr>
              <a:t>패키징하며</a:t>
            </a:r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br>
              <a:rPr lang="en-US" altLang="ko-KR" sz="2000" dirty="0"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컨테이너에는 라이브러리</a:t>
            </a:r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 시스템 도구</a:t>
            </a:r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 코드</a:t>
            </a:r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 런타임 등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소프트웨어를 실행하는 데 필요한 모든 것이 포함</a:t>
            </a:r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br>
              <a:rPr lang="en-US" altLang="ko-KR" sz="2000" dirty="0">
                <a:ea typeface="+mn-lt"/>
                <a:cs typeface="+mn-lt"/>
              </a:rPr>
            </a:br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Docker</a:t>
            </a:r>
            <a:r>
              <a:rPr lang="ko-KR" altLang="en-US" sz="2000" dirty="0" err="1">
                <a:solidFill>
                  <a:schemeClr val="bg1"/>
                </a:solidFill>
                <a:ea typeface="+mn-lt"/>
                <a:cs typeface="+mn-lt"/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 사용하면 환경에 구애 받지 않고 애플리케이션을 신속하게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배포 및 확장할 수 있으며 코드가 문제없이 실행됨.</a:t>
            </a:r>
            <a:endParaRPr lang="ko-KR" sz="2000" dirty="0">
              <a:solidFill>
                <a:schemeClr val="bg1"/>
              </a:solidFill>
              <a:ea typeface="맑은 고딕"/>
            </a:endParaRPr>
          </a:p>
          <a:p>
            <a:endParaRPr lang="ko-KR" altLang="en-US" sz="2000">
              <a:solidFill>
                <a:schemeClr val="bg1"/>
              </a:solidFill>
              <a:ea typeface="맑은 고딕"/>
            </a:endParaRPr>
          </a:p>
          <a:p>
            <a:endParaRPr lang="ko-KR" sz="2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014F9C-D48B-A0B6-7C90-47B1DB12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도커란 무엇인가.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D4C0D-8F6C-29DB-BAA3-CC94F296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2000">
                <a:solidFill>
                  <a:schemeClr val="bg1"/>
                </a:solidFill>
                <a:latin typeface="Malgun Gothic"/>
                <a:ea typeface="Malgun Gothic"/>
              </a:rPr>
              <a:t>LXC로 불리는 리눅스 컨테이너를 기반으로 가상의 컨테이너 배포 자동화를 지원하기 위해 개발된 오픈소스 소프트웨어</a:t>
            </a:r>
          </a:p>
          <a:p>
            <a:r>
              <a:rPr lang="ko-KR" sz="2000">
                <a:solidFill>
                  <a:schemeClr val="bg1"/>
                </a:solidFill>
                <a:latin typeface="Malgun Gothic"/>
                <a:ea typeface="Malgun Gothic"/>
              </a:rPr>
              <a:t>단일 호스트상에 여러 개의 컨테이너를 실행할 수 있도록 운영체제 레벨에서 가상화를 지원하기 위한 오픈소스 소프트웨어</a:t>
            </a:r>
            <a:endParaRPr lang="en-US" sz="2000">
              <a:solidFill>
                <a:schemeClr val="bg1"/>
              </a:solidFill>
              <a:latin typeface="Malgun Gothic"/>
              <a:ea typeface="Malgun Gothic"/>
            </a:endParaRPr>
          </a:p>
          <a:p>
            <a:endParaRPr lang="ko-KR" altLang="en-US" sz="2000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2000">
                <a:solidFill>
                  <a:schemeClr val="bg1"/>
                </a:solidFill>
                <a:latin typeface="Malgun Gothic"/>
                <a:ea typeface="Malgun Gothic"/>
              </a:rPr>
              <a:t>Linux 커널과 Cgroups 및 네임스페이스 등 커널의 기능을 사용하여 프로세스를 분리함으로써 독립적으로 실행</a:t>
            </a:r>
            <a:endParaRPr lang="en-US" sz="2000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2000">
                <a:solidFill>
                  <a:schemeClr val="bg1"/>
                </a:solidFill>
                <a:latin typeface="Malgun Gothic"/>
                <a:ea typeface="Malgun Gothic"/>
              </a:rPr>
              <a:t>여러 프로세스와 애플리케이션을 서로 개별적으로 실행하여 인프라를 더 효과적으로 활용하고 개별 시스템을 사용할 때와 동일한 보안을 유지 가능</a:t>
            </a:r>
            <a:endParaRPr lang="ko-KR" sz="2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3256D-8F8F-55BA-FD5A-FBFA0D32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도커의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역사</a:t>
            </a: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89824-717A-AC32-FB2F-197E7408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2008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년 솔로몬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하익스가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프랑스 파리에서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닷클라우드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ea typeface="+mn-lt"/>
                <a:cs typeface="+mn-lt"/>
              </a:rPr>
              <a:t>DotCloud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라는 이름으로 설립한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도커는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원래 서비스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플랫폼로서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시작</a:t>
            </a:r>
            <a:endParaRPr lang="ko-KR" altLang="en-US" sz="1600" dirty="0">
              <a:solidFill>
                <a:schemeClr val="bg1"/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ko-KR" sz="1600" dirty="0" err="1">
                <a:solidFill>
                  <a:schemeClr val="bg1"/>
                </a:solidFill>
                <a:latin typeface="Malgun Gothic"/>
                <a:ea typeface="Malgun Gothic"/>
              </a:rPr>
              <a:t>닷클라우드란</a:t>
            </a:r>
            <a:r>
              <a:rPr lang="ko-KR" altLang="en-US" sz="1600" dirty="0">
                <a:solidFill>
                  <a:schemeClr val="bg1"/>
                </a:solidFill>
                <a:latin typeface="Malgun Gothic"/>
                <a:ea typeface="Malgun Gothic"/>
              </a:rPr>
              <a:t> 회사 이름은 </a:t>
            </a:r>
            <a:r>
              <a:rPr lang="en-US" altLang="ko-KR" sz="1600" dirty="0">
                <a:solidFill>
                  <a:schemeClr val="bg1"/>
                </a:solidFill>
                <a:latin typeface="Malgun Gothic"/>
                <a:ea typeface="맑은 고딕"/>
              </a:rPr>
              <a:t>2010</a:t>
            </a:r>
            <a:r>
              <a:rPr lang="ko-KR" sz="1600" dirty="0">
                <a:solidFill>
                  <a:schemeClr val="bg1"/>
                </a:solidFill>
                <a:latin typeface="Malgun Gothic"/>
                <a:ea typeface="Malgun Gothic"/>
              </a:rPr>
              <a:t>년에 변경된 거</a:t>
            </a:r>
            <a:endParaRPr lang="en-US" altLang="ko-KR" sz="1600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PaaS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란 개발 환경을 서비스 형태로 제공하는 플랫폼 서비스 사업을 하다가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도커에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대해 기술 지원을 하기 시작</a:t>
            </a:r>
            <a:endParaRPr lang="ko-KR" altLang="en-US" sz="1600">
              <a:solidFill>
                <a:schemeClr val="bg1"/>
              </a:solidFill>
              <a:ea typeface="맑은 고딕"/>
            </a:endParaRPr>
          </a:p>
          <a:p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이를 계기로 인프라 기술력을 높이고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적극적으로 리눅스 컨테이너 기술을 활용.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닷클라우드는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이를 아예 ‘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도커’라는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이름으로 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2013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년에 오픈소스 프로젝트 공개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고객들이 기존 사업보다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도커에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관심을 보여서 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2013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년 회사명을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닷클라우드에서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도커로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변경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2014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년 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월엔 </a:t>
            </a:r>
            <a:r>
              <a:rPr lang="en-US" altLang="ko-KR" sz="1600" dirty="0">
                <a:solidFill>
                  <a:schemeClr val="bg1"/>
                </a:solidFill>
                <a:ea typeface="+mn-lt"/>
                <a:cs typeface="+mn-lt"/>
              </a:rPr>
              <a:t>PaaS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사업인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닷클라우드를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독일업체에 팔고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도커에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집중</a:t>
            </a:r>
          </a:p>
          <a:p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도커는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컨테이너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원툴이라서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... 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2019년 사업을 </a:t>
            </a:r>
            <a:r>
              <a:rPr lang="ko-KR" altLang="en-US" sz="1600" dirty="0" err="1">
                <a:solidFill>
                  <a:schemeClr val="bg1"/>
                </a:solidFill>
                <a:ea typeface="+mn-lt"/>
                <a:cs typeface="+mn-lt"/>
              </a:rPr>
              <a:t>미란티스에</a:t>
            </a:r>
            <a:r>
              <a:rPr lang="ko-KR" altLang="en-US" sz="1600" dirty="0">
                <a:solidFill>
                  <a:schemeClr val="bg1"/>
                </a:solidFill>
                <a:ea typeface="+mn-lt"/>
                <a:cs typeface="+mn-lt"/>
              </a:rPr>
              <a:t> 매각.</a:t>
            </a:r>
            <a:endParaRPr lang="ko-KR" altLang="en-US" sz="1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6F39-C7E7-F021-A99B-12700F0C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ko-KR" sz="3800" dirty="0" err="1">
                <a:solidFill>
                  <a:schemeClr val="bg1"/>
                </a:solidFill>
                <a:ea typeface="+mj-lt"/>
                <a:cs typeface="+mj-lt"/>
              </a:rPr>
              <a:t>Linux</a:t>
            </a:r>
            <a:r>
              <a:rPr lang="ko-KR" sz="3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3800" dirty="0">
                <a:solidFill>
                  <a:schemeClr val="bg1"/>
                </a:solidFill>
                <a:ea typeface="+mj-lt"/>
                <a:cs typeface="+mj-lt"/>
              </a:rPr>
              <a:t>컨테이너와</a:t>
            </a:r>
            <a:br>
              <a:rPr lang="ko-KR" altLang="en-US" sz="3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ko-KR" altLang="en-US" sz="3800" dirty="0">
                <a:solidFill>
                  <a:schemeClr val="bg1"/>
                </a:solidFill>
                <a:ea typeface="+mj-lt"/>
                <a:cs typeface="+mj-lt"/>
              </a:rPr>
              <a:t>지금의</a:t>
            </a:r>
            <a:r>
              <a:rPr lang="ko-KR" sz="3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sz="3800" dirty="0" err="1">
                <a:solidFill>
                  <a:schemeClr val="bg1"/>
                </a:solidFill>
                <a:ea typeface="+mj-lt"/>
                <a:cs typeface="+mj-lt"/>
              </a:rPr>
              <a:t>도커</a:t>
            </a:r>
            <a:endParaRPr lang="ko-KR" sz="3800" dirty="0" err="1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1B305-567D-E440-013C-3603395F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전통적인 </a:t>
            </a:r>
            <a:r>
              <a:rPr lang="ko-KR" sz="2000" dirty="0" err="1">
                <a:solidFill>
                  <a:schemeClr val="bg1"/>
                </a:solidFill>
                <a:ea typeface="+mn-lt"/>
                <a:cs typeface="+mn-lt"/>
              </a:rPr>
              <a:t>Linux</a:t>
            </a:r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컨테이너는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 err="1">
                <a:solidFill>
                  <a:schemeClr val="bg1"/>
                </a:solidFill>
                <a:ea typeface="+mn-lt"/>
                <a:cs typeface="+mn-lt"/>
              </a:rPr>
              <a:t>멀티플</a:t>
            </a:r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 프로세스를 관리할 수 있는 </a:t>
            </a:r>
            <a:r>
              <a:rPr lang="ko-KR" sz="2000" dirty="0" err="1">
                <a:solidFill>
                  <a:schemeClr val="bg1"/>
                </a:solidFill>
                <a:ea typeface="+mn-lt"/>
                <a:cs typeface="+mn-lt"/>
              </a:rPr>
              <a:t>init</a:t>
            </a:r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 시스템을 사용하여 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전체 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애플리케이션을</a:t>
            </a:r>
            <a:r>
              <a:rPr lang="ko-KR" sz="2000" dirty="0">
                <a:solidFill>
                  <a:schemeClr val="bg1"/>
                </a:solidFill>
                <a:ea typeface="+mn-lt"/>
                <a:cs typeface="+mn-lt"/>
              </a:rPr>
              <a:t> 하나로 실행</a:t>
            </a:r>
          </a:p>
          <a:p>
            <a:r>
              <a:rPr lang="en-US" altLang="ko-KR" sz="2000" dirty="0">
                <a:solidFill>
                  <a:schemeClr val="bg1"/>
                </a:solidFill>
                <a:ea typeface="+mn-lt"/>
                <a:cs typeface="+mn-lt"/>
              </a:rPr>
              <a:t>Docker</a:t>
            </a: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 기술은 애플리케이션을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개별 프로세스로 세분화하도록</a:t>
            </a:r>
            <a:b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ko-KR" altLang="en-US" sz="2000" dirty="0">
                <a:solidFill>
                  <a:schemeClr val="bg1"/>
                </a:solidFill>
                <a:ea typeface="+mn-lt"/>
                <a:cs typeface="+mn-lt"/>
              </a:rPr>
              <a:t>권장하고 이를 위한 툴을 제공</a:t>
            </a:r>
            <a:endParaRPr lang="ko-KR" sz="2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999C7CC4-2B1B-A0C2-B411-2C1A6702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343" y="2240939"/>
            <a:ext cx="5947283" cy="23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4EB389-24D8-866E-9CF3-642C6BFA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도커의 특징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ED1A0-F632-0432-D2FC-8E8B2ABE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가상화 기술에 비해 상대적으로 가벼우면서 성능이 뛰어나기 때문에 동일한 서버 환경에서 더 많은 애플리케이션 구동이 가능</a:t>
            </a:r>
            <a:endParaRPr lang="ko-KR" altLang="en-US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적시·적소에 빠른 공급이 필요한 최신 비즈니스 요구에 맞게 신속한 개발 및 배포를 지원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컨테이너 단위로 구축이 가능하므로 폭넓은 이식성과 확장성을 제공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다른 서비스와의 협업을 위한 쉬운 인터페이스를 제공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여러 서비스를 동시에 운영하면서도 격리되어 있는 구조로 인해 다른 서비스의 영향을 비교적 적게 받음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이미지 형태의 컨테이너 구축을 지원하고 있어, 언제든지 원하는 컨테이너 환경을 빠르게 재현할 수 있으며, 다양한 이미지에 대한 원격 저장소를 제공하기 때문에 백업 및 복구도 용이</a:t>
            </a:r>
            <a:endParaRPr lang="ko-KR" sz="17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766B8D-2C7B-1325-2726-D028C747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639288" cy="130551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도커의 특징(장점)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4B375-FC31-D9A7-19AD-E0752430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컨테이너는 이전의 방법보다 더 쉽게 조립하고, 유지관리하고, 이동시킬 수 있는 애플리케이션 제작 방법을 제공한다.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도커는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최소의 요소로 구성되고 이식성을 갖춤. </a:t>
            </a:r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도커는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애플리케이션과 이의 환경을 격리시킴으로써 이들을 정연하고 최소한으로 유지할 수 있게 해준다. 이에 의해 미시적 제어와 이식성이 </a:t>
            </a:r>
            <a:r>
              <a:rPr lang="ko-KR" altLang="en-US" sz="1700" dirty="0">
                <a:solidFill>
                  <a:schemeClr val="bg1"/>
                </a:solidFill>
                <a:ea typeface="+mn-lt"/>
                <a:cs typeface="+mn-lt"/>
              </a:rPr>
              <a:t>높아짐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7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sz="1700" dirty="0">
              <a:solidFill>
                <a:schemeClr val="bg1"/>
              </a:solidFill>
              <a:ea typeface="맑은 고딕"/>
            </a:endParaRPr>
          </a:p>
          <a:p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컨테이너는 </a:t>
            </a:r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컴포저블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composability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) 특성을 갖추었다. 컨테이너는 개발자가 애플리케이션의 구성 요소를 쉽게 호환되는 부분들로 된 </a:t>
            </a:r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모듈식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유닛으로 쉽게 조합할 수 있게 해준다. 이는 개발 주기, 기능 배포, 버그 수정의 속도를 높일 수 있다.</a:t>
            </a:r>
            <a:endParaRPr lang="ko-KR" sz="1700" dirty="0">
              <a:solidFill>
                <a:schemeClr val="bg1"/>
              </a:solidFill>
              <a:ea typeface="맑은 고딕"/>
            </a:endParaRPr>
          </a:p>
          <a:p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도커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컨테이너는 오케스트레이션과 스케일링이 용이하다. 컨테이너는 경량이기 때문에 개발자는 많은 수의 컨테이너를 시작해 서비스 스케일링을 향상시킬 수 있다. 이 컨테이너 클러스터는 당연히 오케스트레이션이 필요하고 여기서 </a:t>
            </a:r>
            <a:r>
              <a:rPr lang="ko-KR" sz="1700" dirty="0" err="1">
                <a:solidFill>
                  <a:schemeClr val="bg1"/>
                </a:solidFill>
                <a:ea typeface="+mn-lt"/>
                <a:cs typeface="+mn-lt"/>
              </a:rPr>
              <a:t>쿠버네티스가</a:t>
            </a:r>
            <a:r>
              <a:rPr lang="ko-KR" sz="1700" dirty="0">
                <a:solidFill>
                  <a:schemeClr val="bg1"/>
                </a:solidFill>
                <a:ea typeface="+mn-lt"/>
                <a:cs typeface="+mn-lt"/>
              </a:rPr>
              <a:t> 등장한다. </a:t>
            </a:r>
            <a:r>
              <a:rPr lang="ko-KR" altLang="en-US" sz="17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endParaRPr lang="ko-KR" altLang="en-US" sz="17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98DA83-9AF6-64C2-8020-77920F6B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638668" cy="1352548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도커의 특징(단점)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59E6E-5DF8-0F3A-BF49-91F3720B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도커 컨테이너는 VM이 아니다. VM과 달리 컨테이너는 호스트 운영체제 리소스의 제어된 부분을 이용하고, 따라서 요소들이 VM 수준으로 엄격히 격리되지 않는다.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 sz="1700">
              <a:solidFill>
                <a:schemeClr val="bg1"/>
              </a:solidFill>
              <a:ea typeface="맑은 고딕"/>
            </a:endParaRPr>
          </a:p>
          <a:p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도커 컨테이너는 베어-메탈 속도를 제공하지 않는다. 컨테이너는 VM보다 더 경량이고 베어 메탈에 더 가깝다. 그러나 이는 성능 오버헤드를 초래한다. 워크로드가 베어-메탈 속도를 요구한다면 컨테이너는 이에 근접한 속도를 제공하지만 동일한 속도는 아니다.  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sz="1700">
              <a:solidFill>
                <a:schemeClr val="bg1"/>
              </a:solidFill>
              <a:ea typeface="맑은 고딕"/>
            </a:endParaRPr>
          </a:p>
          <a:p>
            <a:endParaRPr lang="ko-KR" sz="1700">
              <a:solidFill>
                <a:schemeClr val="bg1"/>
              </a:solidFill>
              <a:ea typeface="맑은 고딕"/>
            </a:endParaRPr>
          </a:p>
          <a:p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도커 컨테이너는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 불변적이다</a:t>
            </a:r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. 컨테이너는 해당 콘텐츠를 담은 이미지로부터 시작되고 실행된다. 이미지는 기본적으로 일단 생성되면 변경되지 않는다. 그러나 컨테이너 인스턴스는 </a:t>
            </a:r>
            <a:r>
              <a:rPr lang="ko-KR" altLang="en-US" sz="1700">
                <a:solidFill>
                  <a:schemeClr val="bg1"/>
                </a:solidFill>
                <a:ea typeface="+mn-lt"/>
                <a:cs typeface="+mn-lt"/>
              </a:rPr>
              <a:t>일시적이다</a:t>
            </a:r>
            <a:r>
              <a:rPr lang="ko-KR" sz="1700">
                <a:solidFill>
                  <a:schemeClr val="bg1"/>
                </a:solidFill>
                <a:ea typeface="+mn-lt"/>
                <a:cs typeface="+mn-lt"/>
              </a:rPr>
              <a:t>. 인스턴스가 시스템 메모리로부터 제거되면 이는 영원히 사라진다. VM처럼 컨테이너를 세션들에 걸쳐 지속시키려면 지속성을 위한 설계가 필요하다.</a:t>
            </a:r>
            <a:endParaRPr lang="ko-KR" sz="17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쿠버네티스 정리</vt:lpstr>
      <vt:lpstr>도커</vt:lpstr>
      <vt:lpstr>도커란 무엇인가.</vt:lpstr>
      <vt:lpstr>도커란 무엇인가.</vt:lpstr>
      <vt:lpstr>도커의 역사</vt:lpstr>
      <vt:lpstr>Linux 컨테이너와 지금의 도커</vt:lpstr>
      <vt:lpstr>도커의 특징</vt:lpstr>
      <vt:lpstr>도커의 특징(장점)</vt:lpstr>
      <vt:lpstr>도커의 특징(단점)</vt:lpstr>
      <vt:lpstr>도커의 구성요소</vt:lpstr>
      <vt:lpstr>도커의 구성요소</vt:lpstr>
      <vt:lpstr>도커의 구성요소</vt:lpstr>
      <vt:lpstr>도커의 라이프사이클</vt:lpstr>
      <vt:lpstr>도커의 명령어</vt:lpstr>
      <vt:lpstr>이미지와 컨테이너</vt:lpstr>
      <vt:lpstr>PowerPoint 프레젠테이션</vt:lpstr>
      <vt:lpstr>이미지와 컨테이너</vt:lpstr>
      <vt:lpstr>이미지와 컨테이너</vt:lpstr>
      <vt:lpstr>출처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280</cp:revision>
  <dcterms:created xsi:type="dcterms:W3CDTF">2024-05-19T08:59:38Z</dcterms:created>
  <dcterms:modified xsi:type="dcterms:W3CDTF">2024-05-26T05:21:50Z</dcterms:modified>
</cp:coreProperties>
</file>