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30"/>
  </p:handoutMasterIdLst>
  <p:sldIdLst>
    <p:sldId id="259" r:id="rId3"/>
    <p:sldId id="262" r:id="rId4"/>
    <p:sldId id="317" r:id="rId5"/>
    <p:sldId id="318" r:id="rId6"/>
    <p:sldId id="265" r:id="rId7"/>
    <p:sldId id="283" r:id="rId8"/>
    <p:sldId id="297" r:id="rId9"/>
    <p:sldId id="268" r:id="rId10"/>
    <p:sldId id="286" r:id="rId11"/>
    <p:sldId id="296" r:id="rId12"/>
    <p:sldId id="289" r:id="rId13"/>
    <p:sldId id="271" r:id="rId14"/>
    <p:sldId id="298" r:id="rId15"/>
    <p:sldId id="274" r:id="rId16"/>
    <p:sldId id="292" r:id="rId17"/>
    <p:sldId id="299" r:id="rId18"/>
    <p:sldId id="300" r:id="rId19"/>
    <p:sldId id="311" r:id="rId20"/>
    <p:sldId id="312" r:id="rId21"/>
    <p:sldId id="301" r:id="rId22"/>
    <p:sldId id="302" r:id="rId23"/>
    <p:sldId id="313" r:id="rId25"/>
    <p:sldId id="314" r:id="rId26"/>
    <p:sldId id="315" r:id="rId27"/>
    <p:sldId id="316" r:id="rId28"/>
    <p:sldId id="295" r:id="rId29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95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777" name="Google Shape;7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777" name="Google Shape;7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288F60-0FA3-4138-894A-9BBC58178A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433055-1D41-4EF4-99BB-B48187021D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FE03F5-59D5-42A8-93FA-671A265D2F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A4FA86-DC8F-4281-9FD6-BC3B845EB4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3878CC-94E7-42A3-9DF0-CAB732B749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1721C4-88F4-4B84-949D-9FB671468A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6DA5BE5-46EC-41AC-8D23-E12B675B739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07471E9-6019-4023-8886-4B8EC76D15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139F6CC-DD9F-4074-800B-02BC9A94B54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DFDAA4-49D9-4BF0-BCB6-ED50C5CCB36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454195-8DF6-4C5E-855F-517184E516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2.xml"/><Relationship Id="rId6" Type="http://schemas.openxmlformats.org/officeDocument/2006/relationships/image" Target="../media/image8.png"/><Relationship Id="rId5" Type="http://schemas.openxmlformats.org/officeDocument/2006/relationships/tags" Target="../tags/tag71.xml"/><Relationship Id="rId4" Type="http://schemas.openxmlformats.org/officeDocument/2006/relationships/image" Target="../media/image7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0.png"/><Relationship Id="rId7" Type="http://schemas.openxmlformats.org/officeDocument/2006/relationships/tags" Target="../tags/tag78.xml"/><Relationship Id="rId6" Type="http://schemas.openxmlformats.org/officeDocument/2006/relationships/image" Target="../media/image9.png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0.xml"/><Relationship Id="rId6" Type="http://schemas.openxmlformats.org/officeDocument/2006/relationships/image" Target="../media/image13.png"/><Relationship Id="rId5" Type="http://schemas.openxmlformats.org/officeDocument/2006/relationships/tags" Target="../tags/tag89.xml"/><Relationship Id="rId4" Type="http://schemas.openxmlformats.org/officeDocument/2006/relationships/image" Target="../media/image1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8.png"/><Relationship Id="rId16" Type="http://schemas.openxmlformats.org/officeDocument/2006/relationships/tags" Target="../tags/tag108.xml"/><Relationship Id="rId15" Type="http://schemas.openxmlformats.org/officeDocument/2006/relationships/image" Target="../media/image17.png"/><Relationship Id="rId14" Type="http://schemas.openxmlformats.org/officeDocument/2006/relationships/tags" Target="../tags/tag107.xml"/><Relationship Id="rId13" Type="http://schemas.openxmlformats.org/officeDocument/2006/relationships/image" Target="../media/image16.png"/><Relationship Id="rId12" Type="http://schemas.openxmlformats.org/officeDocument/2006/relationships/tags" Target="../tags/tag106.xml"/><Relationship Id="rId11" Type="http://schemas.openxmlformats.org/officeDocument/2006/relationships/image" Target="../media/image15.png"/><Relationship Id="rId10" Type="http://schemas.openxmlformats.org/officeDocument/2006/relationships/tags" Target="../tags/tag105.xml"/><Relationship Id="rId1" Type="http://schemas.openxmlformats.org/officeDocument/2006/relationships/tags" Target="../tags/tag9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18.xml"/><Relationship Id="rId1" Type="http://schemas.openxmlformats.org/officeDocument/2006/relationships/tags" Target="../tags/tag10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tags" Target="../tags/tag123.xml"/><Relationship Id="rId5" Type="http://schemas.openxmlformats.org/officeDocument/2006/relationships/image" Target="../media/image19.png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../media/image23.png"/><Relationship Id="rId7" Type="http://schemas.openxmlformats.org/officeDocument/2006/relationships/tags" Target="../tags/tag138.xml"/><Relationship Id="rId6" Type="http://schemas.openxmlformats.org/officeDocument/2006/relationships/image" Target="../media/image22.png"/><Relationship Id="rId5" Type="http://schemas.openxmlformats.org/officeDocument/2006/relationships/tags" Target="../tags/tag137.xml"/><Relationship Id="rId4" Type="http://schemas.openxmlformats.org/officeDocument/2006/relationships/image" Target="../media/image21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" Type="http://schemas.openxmlformats.org/officeDocument/2006/relationships/tags" Target="../tags/tag13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image" Target="../media/image26.png"/><Relationship Id="rId7" Type="http://schemas.openxmlformats.org/officeDocument/2006/relationships/tags" Target="../tags/tag155.xml"/><Relationship Id="rId6" Type="http://schemas.openxmlformats.org/officeDocument/2006/relationships/image" Target="../media/image25.png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.png"/><Relationship Id="rId1" Type="http://schemas.openxmlformats.org/officeDocument/2006/relationships/tags" Target="../tags/tag15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tags" Target="../tags/tag171.xml"/><Relationship Id="rId6" Type="http://schemas.openxmlformats.org/officeDocument/2006/relationships/image" Target="../media/image29.png"/><Relationship Id="rId5" Type="http://schemas.openxmlformats.org/officeDocument/2006/relationships/tags" Target="../tags/tag170.xml"/><Relationship Id="rId4" Type="http://schemas.openxmlformats.org/officeDocument/2006/relationships/image" Target="../media/image28.png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6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tags" Target="../tags/tag186.xml"/><Relationship Id="rId7" Type="http://schemas.openxmlformats.org/officeDocument/2006/relationships/image" Target="../media/image33.png"/><Relationship Id="rId6" Type="http://schemas.openxmlformats.org/officeDocument/2006/relationships/tags" Target="../tags/tag185.xml"/><Relationship Id="rId5" Type="http://schemas.openxmlformats.org/officeDocument/2006/relationships/image" Target="../media/image32.png"/><Relationship Id="rId4" Type="http://schemas.openxmlformats.org/officeDocument/2006/relationships/tags" Target="../tags/tag184.xml"/><Relationship Id="rId3" Type="http://schemas.openxmlformats.org/officeDocument/2006/relationships/image" Target="../media/image31.png"/><Relationship Id="rId2" Type="http://schemas.openxmlformats.org/officeDocument/2006/relationships/tags" Target="../tags/tag183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5.png"/><Relationship Id="rId10" Type="http://schemas.openxmlformats.org/officeDocument/2006/relationships/tags" Target="../tags/tag187.xml"/><Relationship Id="rId1" Type="http://schemas.openxmlformats.org/officeDocument/2006/relationships/tags" Target="../tags/tag18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2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7.xml"/><Relationship Id="rId6" Type="http://schemas.openxmlformats.org/officeDocument/2006/relationships/image" Target="../media/image2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.png"/><Relationship Id="rId14" Type="http://schemas.openxmlformats.org/officeDocument/2006/relationships/tags" Target="../tags/tag59.xml"/><Relationship Id="rId13" Type="http://schemas.openxmlformats.org/officeDocument/2006/relationships/image" Target="../media/image5.png"/><Relationship Id="rId12" Type="http://schemas.openxmlformats.org/officeDocument/2006/relationships/tags" Target="../tags/tag58.xml"/><Relationship Id="rId11" Type="http://schemas.openxmlformats.org/officeDocument/2006/relationships/image" Target="../media/image4.png"/><Relationship Id="rId10" Type="http://schemas.openxmlformats.org/officeDocument/2006/relationships/tags" Target="../tags/tag57.xml"/><Relationship Id="rId1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平滑2"/>
          <p:cNvSpPr/>
          <p:nvPr>
            <p:custDataLst>
              <p:tags r:id="rId1"/>
            </p:custDataLst>
          </p:nvPr>
        </p:nvSpPr>
        <p:spPr>
          <a:xfrm>
            <a:off x="-90805" y="0"/>
            <a:ext cx="20466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id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!!平滑1"/>
          <p:cNvSpPr/>
          <p:nvPr>
            <p:custDataLst>
              <p:tags r:id="rId2"/>
            </p:custDataLst>
          </p:nvPr>
        </p:nvSpPr>
        <p:spPr>
          <a:xfrm>
            <a:off x="10158095" y="-1179195"/>
            <a:ext cx="2633980" cy="2633980"/>
          </a:xfrm>
          <a:custGeom>
            <a:avLst/>
            <a:gdLst>
              <a:gd name="idx" fmla="cos wd2 2700000"/>
              <a:gd name="idy" fmla="sin hd2 2700000"/>
              <a:gd name="il" fmla="+- hc 0 wd2"/>
              <a:gd name="ir" fmla="+- hc wd2 0"/>
              <a:gd name="it" fmla="+- vc 0 wd2"/>
              <a:gd name="ib" fmla="+- vc wd2 0"/>
            </a:gdLst>
            <a:ahLst/>
            <a:cxnLst>
              <a:cxn ang="3">
                <a:pos x="hc" y="t"/>
              </a:cxn>
              <a:cxn ang="3">
                <a:pos x="hd2" y="hd2"/>
              </a:cxn>
              <a:cxn ang="cd2">
                <a:pos x="l" y="vc"/>
              </a:cxn>
              <a:cxn ang="cd4">
                <a:pos x="hd2" y="idy"/>
              </a:cxn>
              <a:cxn ang="cd4">
                <a:pos x="hc" y="b"/>
              </a:cxn>
              <a:cxn ang="cd4">
                <a:pos x="idx" y="idy"/>
              </a:cxn>
              <a:cxn ang="0">
                <a:pos x="r" y="vc"/>
              </a:cxn>
              <a:cxn ang="3">
                <a:pos x="idx" y="hd2"/>
              </a:cxn>
            </a:cxnLst>
            <a:rect l="l" t="t" r="r" b="b"/>
            <a:pathLst>
              <a:path w="4148" h="4148">
                <a:moveTo>
                  <a:pt x="2074" y="579"/>
                </a:moveTo>
                <a:cubicBezTo>
                  <a:pt x="1248" y="579"/>
                  <a:pt x="579" y="1248"/>
                  <a:pt x="579" y="2074"/>
                </a:cubicBezTo>
                <a:cubicBezTo>
                  <a:pt x="579" y="2900"/>
                  <a:pt x="1248" y="3569"/>
                  <a:pt x="2074" y="3569"/>
                </a:cubicBezTo>
                <a:cubicBezTo>
                  <a:pt x="2900" y="3569"/>
                  <a:pt x="3569" y="2900"/>
                  <a:pt x="3569" y="2074"/>
                </a:cubicBezTo>
                <a:cubicBezTo>
                  <a:pt x="3569" y="1248"/>
                  <a:pt x="2900" y="579"/>
                  <a:pt x="2074" y="579"/>
                </a:cubicBezTo>
                <a:close/>
                <a:moveTo>
                  <a:pt x="2074" y="0"/>
                </a:moveTo>
                <a:cubicBezTo>
                  <a:pt x="3219" y="0"/>
                  <a:pt x="4148" y="929"/>
                  <a:pt x="4148" y="2074"/>
                </a:cubicBezTo>
                <a:cubicBezTo>
                  <a:pt x="4148" y="3219"/>
                  <a:pt x="3219" y="4148"/>
                  <a:pt x="2074" y="4148"/>
                </a:cubicBezTo>
                <a:cubicBezTo>
                  <a:pt x="929" y="4148"/>
                  <a:pt x="0" y="3219"/>
                  <a:pt x="0" y="2074"/>
                </a:cubicBezTo>
                <a:cubicBezTo>
                  <a:pt x="0" y="929"/>
                  <a:pt x="929" y="0"/>
                  <a:pt x="2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 userDrawn="1"/>
        </p:nvGrpSpPr>
        <p:grpSpPr>
          <a:xfrm rot="10800000">
            <a:off x="9055009" y="4948608"/>
            <a:ext cx="3369899" cy="1971522"/>
            <a:chOff x="-57876" y="-46302"/>
            <a:chExt cx="3369899" cy="1971522"/>
          </a:xfrm>
        </p:grpSpPr>
        <p:sp>
          <p:nvSpPr>
            <p:cNvPr id="73" name="任意多边形: 形状 72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569696" y="-666009"/>
              <a:ext cx="366203" cy="1605619"/>
            </a:xfrm>
            <a:custGeom>
              <a:avLst/>
              <a:gdLst>
                <a:gd name="connsiteX0" fmla="*/ 0 w 366203"/>
                <a:gd name="connsiteY0" fmla="*/ 1605619 h 1605619"/>
                <a:gd name="connsiteX1" fmla="*/ 0 w 366203"/>
                <a:gd name="connsiteY1" fmla="*/ 0 h 1605619"/>
                <a:gd name="connsiteX2" fmla="*/ 42949 w 366203"/>
                <a:gd name="connsiteY2" fmla="*/ 34793 h 1605619"/>
                <a:gd name="connsiteX3" fmla="*/ 366203 w 366203"/>
                <a:gd name="connsiteY3" fmla="*/ 801043 h 1605619"/>
                <a:gd name="connsiteX4" fmla="*/ 42949 w 366203"/>
                <a:gd name="connsiteY4" fmla="*/ 1567293 h 160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203" h="1605619">
                  <a:moveTo>
                    <a:pt x="0" y="1605619"/>
                  </a:moveTo>
                  <a:lnTo>
                    <a:pt x="0" y="0"/>
                  </a:lnTo>
                  <a:lnTo>
                    <a:pt x="42949" y="34793"/>
                  </a:lnTo>
                  <a:cubicBezTo>
                    <a:pt x="242672" y="230894"/>
                    <a:pt x="366203" y="501804"/>
                    <a:pt x="366203" y="801043"/>
                  </a:cubicBezTo>
                  <a:cubicBezTo>
                    <a:pt x="366203" y="1100282"/>
                    <a:pt x="242672" y="1371192"/>
                    <a:pt x="42949" y="1567293"/>
                  </a:cubicBez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任意多边形: 形状 6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605030" y="-709206"/>
              <a:ext cx="723805" cy="2049616"/>
            </a:xfrm>
            <a:custGeom>
              <a:avLst/>
              <a:gdLst>
                <a:gd name="connsiteX0" fmla="*/ 0 w 723805"/>
                <a:gd name="connsiteY0" fmla="*/ 2049616 h 2049616"/>
                <a:gd name="connsiteX1" fmla="*/ 0 w 723805"/>
                <a:gd name="connsiteY1" fmla="*/ 0 h 2049616"/>
                <a:gd name="connsiteX2" fmla="*/ 79549 w 723805"/>
                <a:gd name="connsiteY2" fmla="*/ 47451 h 2049616"/>
                <a:gd name="connsiteX3" fmla="*/ 723805 w 723805"/>
                <a:gd name="connsiteY3" fmla="*/ 1237176 h 2049616"/>
                <a:gd name="connsiteX4" fmla="*/ 474244 w 723805"/>
                <a:gd name="connsiteY4" fmla="*/ 2039364 h 2049616"/>
                <a:gd name="connsiteX5" fmla="*/ 466436 w 723805"/>
                <a:gd name="connsiteY5" fmla="*/ 2049616 h 204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805" h="2049616">
                  <a:moveTo>
                    <a:pt x="0" y="2049616"/>
                  </a:moveTo>
                  <a:lnTo>
                    <a:pt x="0" y="0"/>
                  </a:lnTo>
                  <a:lnTo>
                    <a:pt x="79549" y="47451"/>
                  </a:lnTo>
                  <a:cubicBezTo>
                    <a:pt x="468247" y="305288"/>
                    <a:pt x="723805" y="741929"/>
                    <a:pt x="723805" y="1237176"/>
                  </a:cubicBezTo>
                  <a:cubicBezTo>
                    <a:pt x="723805" y="1534325"/>
                    <a:pt x="631804" y="1810375"/>
                    <a:pt x="474244" y="2039364"/>
                  </a:cubicBezTo>
                  <a:lnTo>
                    <a:pt x="466436" y="2049616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任意多边形: 形状 67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21963" y="-726136"/>
              <a:ext cx="1048193" cy="2407869"/>
            </a:xfrm>
            <a:custGeom>
              <a:avLst/>
              <a:gdLst>
                <a:gd name="connsiteX0" fmla="*/ 0 w 1048193"/>
                <a:gd name="connsiteY0" fmla="*/ 2407869 h 2407869"/>
                <a:gd name="connsiteX1" fmla="*/ 0 w 1048193"/>
                <a:gd name="connsiteY1" fmla="*/ 0 h 2407869"/>
                <a:gd name="connsiteX2" fmla="*/ 113688 w 1048193"/>
                <a:gd name="connsiteY2" fmla="*/ 53774 h 2407869"/>
                <a:gd name="connsiteX3" fmla="*/ 1048193 w 1048193"/>
                <a:gd name="connsiteY3" fmla="*/ 1595430 h 2407869"/>
                <a:gd name="connsiteX4" fmla="*/ 907868 w 1048193"/>
                <a:gd name="connsiteY4" fmla="*/ 2277880 h 2407869"/>
                <a:gd name="connsiteX5" fmla="*/ 844092 w 1048193"/>
                <a:gd name="connsiteY5" fmla="*/ 2407869 h 240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193" h="2407869">
                  <a:moveTo>
                    <a:pt x="0" y="2407869"/>
                  </a:moveTo>
                  <a:lnTo>
                    <a:pt x="0" y="0"/>
                  </a:lnTo>
                  <a:lnTo>
                    <a:pt x="113688" y="53774"/>
                  </a:lnTo>
                  <a:cubicBezTo>
                    <a:pt x="670321" y="350671"/>
                    <a:pt x="1048193" y="929722"/>
                    <a:pt x="1048193" y="1595430"/>
                  </a:cubicBezTo>
                  <a:cubicBezTo>
                    <a:pt x="1048193" y="1837506"/>
                    <a:pt x="998227" y="2068122"/>
                    <a:pt x="907868" y="2277880"/>
                  </a:cubicBezTo>
                  <a:lnTo>
                    <a:pt x="844092" y="2407869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任意多边形: 形状 66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31879" y="-736052"/>
              <a:ext cx="1384959" cy="2764467"/>
            </a:xfrm>
            <a:custGeom>
              <a:avLst/>
              <a:gdLst>
                <a:gd name="connsiteX0" fmla="*/ 0 w 1384959"/>
                <a:gd name="connsiteY0" fmla="*/ 2764467 h 2764467"/>
                <a:gd name="connsiteX1" fmla="*/ 0 w 1384959"/>
                <a:gd name="connsiteY1" fmla="*/ 0 h 2764467"/>
                <a:gd name="connsiteX2" fmla="*/ 88681 w 1384959"/>
                <a:gd name="connsiteY2" fmla="*/ 31869 h 2764467"/>
                <a:gd name="connsiteX3" fmla="*/ 1384959 w 1384959"/>
                <a:gd name="connsiteY3" fmla="*/ 1952028 h 2764467"/>
                <a:gd name="connsiteX4" fmla="*/ 1218169 w 1384959"/>
                <a:gd name="connsiteY4" fmla="*/ 2763185 h 2764467"/>
                <a:gd name="connsiteX5" fmla="*/ 1217540 w 1384959"/>
                <a:gd name="connsiteY5" fmla="*/ 2764467 h 27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959" h="2764467">
                  <a:moveTo>
                    <a:pt x="0" y="2764467"/>
                  </a:moveTo>
                  <a:lnTo>
                    <a:pt x="0" y="0"/>
                  </a:lnTo>
                  <a:lnTo>
                    <a:pt x="88681" y="31869"/>
                  </a:lnTo>
                  <a:cubicBezTo>
                    <a:pt x="850450" y="348226"/>
                    <a:pt x="1384959" y="1088839"/>
                    <a:pt x="1384959" y="1952028"/>
                  </a:cubicBezTo>
                  <a:cubicBezTo>
                    <a:pt x="1384959" y="2239758"/>
                    <a:pt x="1325569" y="2513868"/>
                    <a:pt x="1218169" y="2763185"/>
                  </a:cubicBezTo>
                  <a:lnTo>
                    <a:pt x="1217540" y="2764467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任意多边形: 形状 65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638071" y="-742246"/>
              <a:ext cx="1662804" cy="3054698"/>
            </a:xfrm>
            <a:custGeom>
              <a:avLst/>
              <a:gdLst>
                <a:gd name="connsiteX0" fmla="*/ 0 w 1662804"/>
                <a:gd name="connsiteY0" fmla="*/ 3054698 h 3054698"/>
                <a:gd name="connsiteX1" fmla="*/ 0 w 1662804"/>
                <a:gd name="connsiteY1" fmla="*/ 0 h 3054698"/>
                <a:gd name="connsiteX2" fmla="*/ 196832 w 1662804"/>
                <a:gd name="connsiteY2" fmla="*/ 70734 h 3054698"/>
                <a:gd name="connsiteX3" fmla="*/ 1662804 w 1662804"/>
                <a:gd name="connsiteY3" fmla="*/ 2242259 h 3054698"/>
                <a:gd name="connsiteX4" fmla="*/ 1554893 w 1662804"/>
                <a:gd name="connsiteY4" fmla="*/ 2943078 h 3054698"/>
                <a:gd name="connsiteX5" fmla="*/ 1513285 w 1662804"/>
                <a:gd name="connsiteY5" fmla="*/ 3054698 h 305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2804" h="3054698">
                  <a:moveTo>
                    <a:pt x="0" y="3054698"/>
                  </a:moveTo>
                  <a:lnTo>
                    <a:pt x="0" y="0"/>
                  </a:lnTo>
                  <a:lnTo>
                    <a:pt x="196832" y="70734"/>
                  </a:lnTo>
                  <a:cubicBezTo>
                    <a:pt x="1058322" y="428505"/>
                    <a:pt x="1662804" y="1266070"/>
                    <a:pt x="1662804" y="2242259"/>
                  </a:cubicBezTo>
                  <a:cubicBezTo>
                    <a:pt x="1662804" y="2486306"/>
                    <a:pt x="1625024" y="2721689"/>
                    <a:pt x="1554893" y="2943078"/>
                  </a:cubicBezTo>
                  <a:lnTo>
                    <a:pt x="1513285" y="3054698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: 形状 58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41314" y="-745489"/>
              <a:ext cx="1971520" cy="3369898"/>
            </a:xfrm>
            <a:custGeom>
              <a:avLst/>
              <a:gdLst>
                <a:gd name="connsiteX0" fmla="*/ 0 w 1971520"/>
                <a:gd name="connsiteY0" fmla="*/ 3369898 h 3369898"/>
                <a:gd name="connsiteX1" fmla="*/ 0 w 1971520"/>
                <a:gd name="connsiteY1" fmla="*/ 0 h 3369898"/>
                <a:gd name="connsiteX2" fmla="*/ 68109 w 1971520"/>
                <a:gd name="connsiteY2" fmla="*/ 17194 h 3369898"/>
                <a:gd name="connsiteX3" fmla="*/ 1971520 w 1971520"/>
                <a:gd name="connsiteY3" fmla="*/ 2557458 h 3369898"/>
                <a:gd name="connsiteX4" fmla="*/ 1890361 w 1971520"/>
                <a:gd name="connsiteY4" fmla="*/ 3206241 h 3369898"/>
                <a:gd name="connsiteX5" fmla="*/ 1841357 w 1971520"/>
                <a:gd name="connsiteY5" fmla="*/ 3369898 h 336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520" h="3369898">
                  <a:moveTo>
                    <a:pt x="0" y="3369898"/>
                  </a:moveTo>
                  <a:lnTo>
                    <a:pt x="0" y="0"/>
                  </a:lnTo>
                  <a:lnTo>
                    <a:pt x="68109" y="17194"/>
                  </a:lnTo>
                  <a:cubicBezTo>
                    <a:pt x="1170849" y="353961"/>
                    <a:pt x="1971520" y="1363902"/>
                    <a:pt x="1971520" y="2557458"/>
                  </a:cubicBezTo>
                  <a:cubicBezTo>
                    <a:pt x="1971520" y="2781250"/>
                    <a:pt x="1943371" y="2998586"/>
                    <a:pt x="1890361" y="3206241"/>
                  </a:cubicBezTo>
                  <a:lnTo>
                    <a:pt x="1841357" y="3369898"/>
                  </a:ln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任意多边形: 形状 7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95283" y="-402968"/>
              <a:ext cx="114754" cy="828085"/>
            </a:xfrm>
            <a:custGeom>
              <a:avLst/>
              <a:gdLst>
                <a:gd name="connsiteX0" fmla="*/ 0 w 114754"/>
                <a:gd name="connsiteY0" fmla="*/ 828085 h 828085"/>
                <a:gd name="connsiteX1" fmla="*/ 0 w 114754"/>
                <a:gd name="connsiteY1" fmla="*/ 0 h 828085"/>
                <a:gd name="connsiteX2" fmla="*/ 47783 w 114754"/>
                <a:gd name="connsiteY2" fmla="*/ 86437 h 828085"/>
                <a:gd name="connsiteX3" fmla="*/ 114754 w 114754"/>
                <a:gd name="connsiteY3" fmla="*/ 412138 h 828085"/>
                <a:gd name="connsiteX4" fmla="*/ 16763 w 114754"/>
                <a:gd name="connsiteY4" fmla="*/ 802059 h 82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4" h="828085">
                  <a:moveTo>
                    <a:pt x="0" y="828085"/>
                  </a:moveTo>
                  <a:lnTo>
                    <a:pt x="0" y="0"/>
                  </a:lnTo>
                  <a:lnTo>
                    <a:pt x="47783" y="86437"/>
                  </a:lnTo>
                  <a:cubicBezTo>
                    <a:pt x="90907" y="186544"/>
                    <a:pt x="114754" y="296607"/>
                    <a:pt x="114754" y="412138"/>
                  </a:cubicBezTo>
                  <a:cubicBezTo>
                    <a:pt x="114754" y="552942"/>
                    <a:pt x="79333" y="685623"/>
                    <a:pt x="16763" y="802059"/>
                  </a:cubicBezTo>
                  <a:close/>
                </a:path>
              </a:pathLst>
            </a:custGeom>
            <a:noFill/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logo/Company"/>
          <p:cNvSpPr txBox="1"/>
          <p:nvPr>
            <p:custDataLst>
              <p:tags r:id="rId10"/>
            </p:custDataLst>
          </p:nvPr>
        </p:nvSpPr>
        <p:spPr>
          <a:xfrm>
            <a:off x="224973" y="406892"/>
            <a:ext cx="1542410" cy="30430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914400" eaLnBrk="1" fontAlgn="auto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kern="1200" cap="none" spc="0" normalizeH="0" baseline="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Logo/Company</a:t>
            </a:r>
            <a:endParaRPr kumimoji="0" lang="en-US" sz="1400" kern="1200" cap="none" spc="0" normalizeH="0" baseline="0" noProof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" name="标题"/>
          <p:cNvSpPr txBox="1"/>
          <p:nvPr/>
        </p:nvSpPr>
        <p:spPr>
          <a:xfrm>
            <a:off x="2710285" y="1860811"/>
            <a:ext cx="7981078" cy="923290"/>
          </a:xfrm>
          <a:prstGeom prst="rect">
            <a:avLst/>
          </a:prstGeom>
          <a:noFill/>
        </p:spPr>
        <p:txBody>
          <a:bodyPr wrap="square" rtlCol="0">
            <a:normAutofit fontScale="8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20000"/>
              </a:lnSpc>
            </a:pPr>
            <a:r>
              <a:rPr lang="zh-CN" altLang="en-US" sz="6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电商网站功能PPT</a:t>
            </a:r>
            <a:endParaRPr lang="zh-CN" altLang="en-US" sz="6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日期"/>
          <p:cNvSpPr txBox="1"/>
          <p:nvPr/>
        </p:nvSpPr>
        <p:spPr>
          <a:xfrm>
            <a:off x="2710284" y="5427835"/>
            <a:ext cx="5943016" cy="306118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2023.06.30</a:t>
            </a:r>
            <a:endParaRPr 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汇报人"/>
          <p:cNvSpPr txBox="1"/>
          <p:nvPr>
            <p:custDataLst>
              <p:tags r:id="rId11"/>
            </p:custDataLst>
          </p:nvPr>
        </p:nvSpPr>
        <p:spPr>
          <a:xfrm>
            <a:off x="2710283" y="5677622"/>
            <a:ext cx="4786499" cy="38861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蔡世奇</a:t>
            </a: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24200" y="3074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83840" y="3189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第八小组答辩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0180" y="58051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队名：想</a:t>
            </a:r>
            <a:r>
              <a:rPr lang="zh-CN" altLang="en-US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放假了</a:t>
            </a: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!!平滑1"/>
          <p:cNvSpPr/>
          <p:nvPr>
            <p:custDataLst>
              <p:tags r:id="rId1"/>
            </p:custDataLst>
          </p:nvPr>
        </p:nvSpPr>
        <p:spPr>
          <a:xfrm rot="7260000" flipH="1">
            <a:off x="9068055" y="-2796076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79780" y="1847426"/>
            <a:ext cx="10811934" cy="39454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5024" y="1847426"/>
            <a:ext cx="10812019" cy="2134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圈箭头"/>
          <p:cNvSpPr/>
          <p:nvPr/>
        </p:nvSpPr>
        <p:spPr>
          <a:xfrm>
            <a:off x="829356" y="1014652"/>
            <a:ext cx="412115" cy="412115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5">
              <a:solidFill>
                <a:srgbClr val="FFFFFF"/>
              </a:solidFill>
              <a:latin typeface="inpin heiti" charset="-122"/>
              <a:ea typeface="inpin heiti" charset="-122"/>
              <a:cs typeface="inpin heiti" charset="-122"/>
              <a:sym typeface="Helvetica Light"/>
            </a:endParaRPr>
          </a:p>
        </p:txBody>
      </p:sp>
      <p:sp>
        <p:nvSpPr>
          <p:cNvPr id="3" name="标题"/>
          <p:cNvSpPr txBox="1"/>
          <p:nvPr>
            <p:custDataLst>
              <p:tags r:id="rId2"/>
            </p:custDataLst>
          </p:nvPr>
        </p:nvSpPr>
        <p:spPr>
          <a:xfrm>
            <a:off x="1241213" y="892203"/>
            <a:ext cx="10010141" cy="65701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思源黑体 CN" panose="020B0500000000000000" pitchFamily="34" charset="-122"/>
              </a:rPr>
              <a:t>商品分类</a:t>
            </a:r>
            <a:endParaRPr lang="zh-CN" altLang="en-US" sz="3200" b="1" noProof="0">
              <a:ln>
                <a:noFill/>
              </a:ln>
              <a:solidFill>
                <a:schemeClr val="accent1"/>
              </a:solidFill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31990" y="3068955"/>
            <a:ext cx="4457065" cy="218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4860" y="2924810"/>
            <a:ext cx="5609590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6375" y="2294890"/>
            <a:ext cx="40640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全部显示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7247890" y="2233295"/>
            <a:ext cx="40640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分类显示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323913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Rectangle 19"/>
          <p:cNvSpPr/>
          <p:nvPr>
            <p:custDataLst>
              <p:tags r:id="rId2"/>
            </p:custDataLst>
          </p:nvPr>
        </p:nvSpPr>
        <p:spPr>
          <a:xfrm rot="10800000" flipV="1">
            <a:off x="10304071" y="-1"/>
            <a:ext cx="1878404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图片1"/>
          <p:cNvSpPr/>
          <p:nvPr/>
        </p:nvSpPr>
        <p:spPr>
          <a:xfrm>
            <a:off x="911225" y="2493010"/>
            <a:ext cx="3417570" cy="5295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0" h="6771">
                <a:moveTo>
                  <a:pt x="1680" y="0"/>
                </a:moveTo>
                <a:cubicBezTo>
                  <a:pt x="2608" y="0"/>
                  <a:pt x="3360" y="752"/>
                  <a:pt x="3360" y="1680"/>
                </a:cubicBezTo>
                <a:lnTo>
                  <a:pt x="3360" y="5091"/>
                </a:lnTo>
                <a:cubicBezTo>
                  <a:pt x="3360" y="6019"/>
                  <a:pt x="2608" y="6771"/>
                  <a:pt x="1680" y="6771"/>
                </a:cubicBezTo>
                <a:cubicBezTo>
                  <a:pt x="752" y="6771"/>
                  <a:pt x="0" y="6019"/>
                  <a:pt x="0" y="5091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搜索框</a:t>
            </a:r>
            <a:endParaRPr lang="zh-CN" altLang="en-US"/>
          </a:p>
        </p:txBody>
      </p:sp>
      <p:sp>
        <p:nvSpPr>
          <p:cNvPr id="34" name="标题"/>
          <p:cNvSpPr txBox="1"/>
          <p:nvPr>
            <p:custDataLst>
              <p:tags r:id="rId3"/>
            </p:custDataLst>
          </p:nvPr>
        </p:nvSpPr>
        <p:spPr>
          <a:xfrm>
            <a:off x="1006475" y="1340560"/>
            <a:ext cx="53581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字体圈欣意冠黑体" panose="00000500000000000000" charset="-122"/>
                <a:sym typeface="思源黑体 CN" panose="020B0500000000000000" pitchFamily="34" charset="-122"/>
              </a:rPr>
              <a:t>搜索商品功能</a:t>
            </a:r>
            <a:endParaRPr lang="en-US" altLang="zh-CN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字体圈欣意冠黑体" panose="00000500000000000000" charset="-122"/>
              <a:sym typeface="思源黑体 CN" panose="020B0500000000000000" pitchFamily="34" charset="-122"/>
            </a:endParaRPr>
          </a:p>
        </p:txBody>
      </p:sp>
      <p:sp>
        <p:nvSpPr>
          <p:cNvPr id="35" name="平滑1"/>
          <p:cNvSpPr/>
          <p:nvPr>
            <p:custDataLst>
              <p:tags r:id="rId4"/>
            </p:custDataLst>
          </p:nvPr>
        </p:nvSpPr>
        <p:spPr>
          <a:xfrm>
            <a:off x="1126999" y="1340340"/>
            <a:ext cx="771492" cy="74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27575" y="2636520"/>
            <a:ext cx="3876040" cy="501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6475" y="3806825"/>
            <a:ext cx="2266950" cy="333375"/>
          </a:xfrm>
          <a:prstGeom prst="rect">
            <a:avLst/>
          </a:prstGeom>
        </p:spPr>
      </p:pic>
      <p:sp>
        <p:nvSpPr>
          <p:cNvPr id="6" name="直角上箭头 5"/>
          <p:cNvSpPr/>
          <p:nvPr/>
        </p:nvSpPr>
        <p:spPr>
          <a:xfrm rot="5400000">
            <a:off x="1525905" y="4685665"/>
            <a:ext cx="1663700" cy="1021715"/>
          </a:xfrm>
          <a:prstGeom prst="bentUpArrow">
            <a:avLst>
              <a:gd name="adj1" fmla="val 25000"/>
              <a:gd name="adj2" fmla="val 249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431540" y="3644900"/>
            <a:ext cx="3800475" cy="289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40145" y="45091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通过输入相应的关键字检索出相应的商品，并予以显示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平滑2"/>
          <p:cNvSpPr/>
          <p:nvPr userDrawn="1">
            <p:custDataLst>
              <p:tags r:id="rId1"/>
            </p:custDataLst>
          </p:nvPr>
        </p:nvSpPr>
        <p:spPr>
          <a:xfrm rot="5400000">
            <a:off x="-35719" y="1271429"/>
            <a:ext cx="3371850" cy="3298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ID">
              <a:sym typeface="+mn-ea"/>
            </a:endParaRPr>
          </a:p>
        </p:txBody>
      </p:sp>
      <p:sp>
        <p:nvSpPr>
          <p:cNvPr id="11" name="!!平滑4"/>
          <p:cNvSpPr/>
          <p:nvPr>
            <p:custDataLst>
              <p:tags r:id="rId2"/>
            </p:custDataLst>
          </p:nvPr>
        </p:nvSpPr>
        <p:spPr>
          <a:xfrm rot="1961656" flipH="1">
            <a:off x="48457" y="665351"/>
            <a:ext cx="764087" cy="1722351"/>
          </a:xfrm>
          <a:custGeom>
            <a:avLst/>
            <a:gdLst>
              <a:gd name="connsiteX0" fmla="*/ 423243 w 423242"/>
              <a:gd name="connsiteY0" fmla="*/ 953976 h 954043"/>
              <a:gd name="connsiteX1" fmla="*/ 191433 w 423242"/>
              <a:gd name="connsiteY1" fmla="*/ 853088 h 954043"/>
              <a:gd name="connsiteX2" fmla="*/ 105508 w 423242"/>
              <a:gd name="connsiteY2" fmla="*/ 673103 h 954043"/>
              <a:gd name="connsiteX3" fmla="*/ 105527 w 423242"/>
              <a:gd name="connsiteY3" fmla="*/ 525161 h 954043"/>
              <a:gd name="connsiteX4" fmla="*/ 209807 w 423242"/>
              <a:gd name="connsiteY4" fmla="*/ 404060 h 954043"/>
              <a:gd name="connsiteX5" fmla="*/ 334308 w 423242"/>
              <a:gd name="connsiteY5" fmla="*/ 442589 h 954043"/>
              <a:gd name="connsiteX6" fmla="*/ 288407 w 423242"/>
              <a:gd name="connsiteY6" fmla="*/ 508016 h 954043"/>
              <a:gd name="connsiteX7" fmla="*/ 203682 w 423242"/>
              <a:gd name="connsiteY7" fmla="*/ 503692 h 954043"/>
              <a:gd name="connsiteX8" fmla="*/ 10972 w 423242"/>
              <a:gd name="connsiteY8" fmla="*/ 289408 h 954043"/>
              <a:gd name="connsiteX9" fmla="*/ 55511 w 423242"/>
              <a:gd name="connsiteY9" fmla="*/ 0 h 95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3242" h="954043">
                <a:moveTo>
                  <a:pt x="423243" y="953976"/>
                </a:moveTo>
                <a:cubicBezTo>
                  <a:pt x="336308" y="955862"/>
                  <a:pt x="249297" y="917991"/>
                  <a:pt x="191433" y="853088"/>
                </a:cubicBezTo>
                <a:cubicBezTo>
                  <a:pt x="146694" y="802910"/>
                  <a:pt x="119795" y="738788"/>
                  <a:pt x="105508" y="673103"/>
                </a:cubicBezTo>
                <a:cubicBezTo>
                  <a:pt x="94907" y="624383"/>
                  <a:pt x="90973" y="572853"/>
                  <a:pt x="105527" y="525161"/>
                </a:cubicBezTo>
                <a:cubicBezTo>
                  <a:pt x="121529" y="472726"/>
                  <a:pt x="160315" y="427673"/>
                  <a:pt x="209807" y="404060"/>
                </a:cubicBezTo>
                <a:cubicBezTo>
                  <a:pt x="255651" y="382181"/>
                  <a:pt x="327850" y="392201"/>
                  <a:pt x="334308" y="442589"/>
                </a:cubicBezTo>
                <a:cubicBezTo>
                  <a:pt x="337975" y="471164"/>
                  <a:pt x="315582" y="498424"/>
                  <a:pt x="288407" y="508016"/>
                </a:cubicBezTo>
                <a:cubicBezTo>
                  <a:pt x="261232" y="517608"/>
                  <a:pt x="230990" y="512883"/>
                  <a:pt x="203682" y="503692"/>
                </a:cubicBezTo>
                <a:cubicBezTo>
                  <a:pt x="108785" y="471773"/>
                  <a:pt x="36194" y="386296"/>
                  <a:pt x="10972" y="289408"/>
                </a:cubicBezTo>
                <a:cubicBezTo>
                  <a:pt x="-14240" y="192519"/>
                  <a:pt x="5400" y="86677"/>
                  <a:pt x="55511" y="0"/>
                </a:cubicBezTo>
              </a:path>
            </a:pathLst>
          </a:custGeom>
          <a:noFill/>
          <a:ln w="19050" cap="rnd">
            <a:solidFill>
              <a:schemeClr val="accent3"/>
            </a:solidFill>
            <a:prstDash val="dash"/>
            <a:rou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>
              <a:solidFill>
                <a:schemeClr val="dk1"/>
              </a:solidFill>
            </a:endParaRPr>
          </a:p>
        </p:txBody>
      </p:sp>
      <p:sp>
        <p:nvSpPr>
          <p:cNvPr id="18" name="Block Arc 17"/>
          <p:cNvSpPr/>
          <p:nvPr>
            <p:custDataLst>
              <p:tags r:id="rId3"/>
            </p:custDataLst>
          </p:nvPr>
        </p:nvSpPr>
        <p:spPr>
          <a:xfrm rot="5400000" flipV="1">
            <a:off x="11001375" y="1710690"/>
            <a:ext cx="2419985" cy="241998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dk1"/>
              </a:solidFill>
            </a:endParaRPr>
          </a:p>
        </p:txBody>
      </p:sp>
      <p:sp>
        <p:nvSpPr>
          <p:cNvPr id="20" name="副标题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2776" y="3121659"/>
            <a:ext cx="7156184" cy="79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Poppins SemiBold" panose="00000700000000000000" pitchFamily="2" charset="0"/>
              </a:rPr>
              <a:t>Product addition to shopping cart and settlement function testing</a:t>
            </a:r>
            <a:endParaRPr lang="en-US" altLang="en-US" sz="1200">
              <a:latin typeface="微软雅黑" panose="020B0503020204020204" pitchFamily="34" charset="-122"/>
              <a:ea typeface="微软雅黑" panose="020B0503020204020204" pitchFamily="34" charset="-122"/>
              <a:cs typeface="Poppins SemiBold" panose="00000700000000000000" pitchFamily="2" charset="0"/>
            </a:endParaRPr>
          </a:p>
        </p:txBody>
      </p:sp>
      <p:sp>
        <p:nvSpPr>
          <p:cNvPr id="15" name="标题"/>
          <p:cNvSpPr txBox="1"/>
          <p:nvPr>
            <p:custDataLst>
              <p:tags r:id="rId5"/>
            </p:custDataLst>
          </p:nvPr>
        </p:nvSpPr>
        <p:spPr>
          <a:xfrm>
            <a:off x="3572776" y="2322830"/>
            <a:ext cx="7323500" cy="7988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商品加入购物车和结算功能</a:t>
            </a:r>
            <a:endParaRPr lang="en-GB" sz="4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Freeform: Shape 16"/>
          <p:cNvSpPr/>
          <p:nvPr>
            <p:custDataLst>
              <p:tags r:id="rId6"/>
            </p:custDataLst>
          </p:nvPr>
        </p:nvSpPr>
        <p:spPr>
          <a:xfrm>
            <a:off x="11069955" y="3667760"/>
            <a:ext cx="582930" cy="523875"/>
          </a:xfrm>
          <a:custGeom>
            <a:avLst/>
            <a:gdLst>
              <a:gd name="connsiteX0" fmla="*/ 1057275 w 1123950"/>
              <a:gd name="connsiteY0" fmla="*/ 876300 h 1009650"/>
              <a:gd name="connsiteX1" fmla="*/ 1123950 w 1123950"/>
              <a:gd name="connsiteY1" fmla="*/ 942975 h 1009650"/>
              <a:gd name="connsiteX2" fmla="*/ 1057275 w 1123950"/>
              <a:gd name="connsiteY2" fmla="*/ 1009650 h 1009650"/>
              <a:gd name="connsiteX3" fmla="*/ 990600 w 1123950"/>
              <a:gd name="connsiteY3" fmla="*/ 942975 h 1009650"/>
              <a:gd name="connsiteX4" fmla="*/ 1057275 w 1123950"/>
              <a:gd name="connsiteY4" fmla="*/ 876300 h 1009650"/>
              <a:gd name="connsiteX5" fmla="*/ 727075 w 1123950"/>
              <a:gd name="connsiteY5" fmla="*/ 876300 h 1009650"/>
              <a:gd name="connsiteX6" fmla="*/ 793750 w 1123950"/>
              <a:gd name="connsiteY6" fmla="*/ 942975 h 1009650"/>
              <a:gd name="connsiteX7" fmla="*/ 727075 w 1123950"/>
              <a:gd name="connsiteY7" fmla="*/ 1009650 h 1009650"/>
              <a:gd name="connsiteX8" fmla="*/ 660400 w 1123950"/>
              <a:gd name="connsiteY8" fmla="*/ 942975 h 1009650"/>
              <a:gd name="connsiteX9" fmla="*/ 727075 w 1123950"/>
              <a:gd name="connsiteY9" fmla="*/ 876300 h 1009650"/>
              <a:gd name="connsiteX10" fmla="*/ 396875 w 1123950"/>
              <a:gd name="connsiteY10" fmla="*/ 876300 h 1009650"/>
              <a:gd name="connsiteX11" fmla="*/ 463550 w 1123950"/>
              <a:gd name="connsiteY11" fmla="*/ 942975 h 1009650"/>
              <a:gd name="connsiteX12" fmla="*/ 396875 w 1123950"/>
              <a:gd name="connsiteY12" fmla="*/ 1009650 h 1009650"/>
              <a:gd name="connsiteX13" fmla="*/ 330200 w 1123950"/>
              <a:gd name="connsiteY13" fmla="*/ 942975 h 1009650"/>
              <a:gd name="connsiteX14" fmla="*/ 396875 w 1123950"/>
              <a:gd name="connsiteY14" fmla="*/ 876300 h 1009650"/>
              <a:gd name="connsiteX15" fmla="*/ 66675 w 1123950"/>
              <a:gd name="connsiteY15" fmla="*/ 876300 h 1009650"/>
              <a:gd name="connsiteX16" fmla="*/ 133350 w 1123950"/>
              <a:gd name="connsiteY16" fmla="*/ 942975 h 1009650"/>
              <a:gd name="connsiteX17" fmla="*/ 66675 w 1123950"/>
              <a:gd name="connsiteY17" fmla="*/ 1009650 h 1009650"/>
              <a:gd name="connsiteX18" fmla="*/ 0 w 1123950"/>
              <a:gd name="connsiteY18" fmla="*/ 942975 h 1009650"/>
              <a:gd name="connsiteX19" fmla="*/ 66675 w 1123950"/>
              <a:gd name="connsiteY19" fmla="*/ 876300 h 1009650"/>
              <a:gd name="connsiteX20" fmla="*/ 1057275 w 1123950"/>
              <a:gd name="connsiteY20" fmla="*/ 584200 h 1009650"/>
              <a:gd name="connsiteX21" fmla="*/ 1123950 w 1123950"/>
              <a:gd name="connsiteY21" fmla="*/ 650875 h 1009650"/>
              <a:gd name="connsiteX22" fmla="*/ 1057275 w 1123950"/>
              <a:gd name="connsiteY22" fmla="*/ 717550 h 1009650"/>
              <a:gd name="connsiteX23" fmla="*/ 990600 w 1123950"/>
              <a:gd name="connsiteY23" fmla="*/ 650875 h 1009650"/>
              <a:gd name="connsiteX24" fmla="*/ 1057275 w 1123950"/>
              <a:gd name="connsiteY24" fmla="*/ 584200 h 1009650"/>
              <a:gd name="connsiteX25" fmla="*/ 727075 w 1123950"/>
              <a:gd name="connsiteY25" fmla="*/ 584200 h 1009650"/>
              <a:gd name="connsiteX26" fmla="*/ 793750 w 1123950"/>
              <a:gd name="connsiteY26" fmla="*/ 650875 h 1009650"/>
              <a:gd name="connsiteX27" fmla="*/ 727075 w 1123950"/>
              <a:gd name="connsiteY27" fmla="*/ 717550 h 1009650"/>
              <a:gd name="connsiteX28" fmla="*/ 660400 w 1123950"/>
              <a:gd name="connsiteY28" fmla="*/ 650875 h 1009650"/>
              <a:gd name="connsiteX29" fmla="*/ 727075 w 1123950"/>
              <a:gd name="connsiteY29" fmla="*/ 584200 h 1009650"/>
              <a:gd name="connsiteX30" fmla="*/ 396875 w 1123950"/>
              <a:gd name="connsiteY30" fmla="*/ 584200 h 1009650"/>
              <a:gd name="connsiteX31" fmla="*/ 463550 w 1123950"/>
              <a:gd name="connsiteY31" fmla="*/ 650875 h 1009650"/>
              <a:gd name="connsiteX32" fmla="*/ 396875 w 1123950"/>
              <a:gd name="connsiteY32" fmla="*/ 717550 h 1009650"/>
              <a:gd name="connsiteX33" fmla="*/ 330200 w 1123950"/>
              <a:gd name="connsiteY33" fmla="*/ 650875 h 1009650"/>
              <a:gd name="connsiteX34" fmla="*/ 396875 w 1123950"/>
              <a:gd name="connsiteY34" fmla="*/ 584200 h 1009650"/>
              <a:gd name="connsiteX35" fmla="*/ 66675 w 1123950"/>
              <a:gd name="connsiteY35" fmla="*/ 584200 h 1009650"/>
              <a:gd name="connsiteX36" fmla="*/ 133350 w 1123950"/>
              <a:gd name="connsiteY36" fmla="*/ 650875 h 1009650"/>
              <a:gd name="connsiteX37" fmla="*/ 66675 w 1123950"/>
              <a:gd name="connsiteY37" fmla="*/ 717550 h 1009650"/>
              <a:gd name="connsiteX38" fmla="*/ 0 w 1123950"/>
              <a:gd name="connsiteY38" fmla="*/ 650875 h 1009650"/>
              <a:gd name="connsiteX39" fmla="*/ 66675 w 1123950"/>
              <a:gd name="connsiteY39" fmla="*/ 584200 h 1009650"/>
              <a:gd name="connsiteX40" fmla="*/ 1057275 w 1123950"/>
              <a:gd name="connsiteY40" fmla="*/ 292100 h 1009650"/>
              <a:gd name="connsiteX41" fmla="*/ 1123950 w 1123950"/>
              <a:gd name="connsiteY41" fmla="*/ 358775 h 1009650"/>
              <a:gd name="connsiteX42" fmla="*/ 1057275 w 1123950"/>
              <a:gd name="connsiteY42" fmla="*/ 425450 h 1009650"/>
              <a:gd name="connsiteX43" fmla="*/ 990600 w 1123950"/>
              <a:gd name="connsiteY43" fmla="*/ 358775 h 1009650"/>
              <a:gd name="connsiteX44" fmla="*/ 1057275 w 1123950"/>
              <a:gd name="connsiteY44" fmla="*/ 292100 h 1009650"/>
              <a:gd name="connsiteX45" fmla="*/ 727075 w 1123950"/>
              <a:gd name="connsiteY45" fmla="*/ 292100 h 1009650"/>
              <a:gd name="connsiteX46" fmla="*/ 793750 w 1123950"/>
              <a:gd name="connsiteY46" fmla="*/ 358775 h 1009650"/>
              <a:gd name="connsiteX47" fmla="*/ 727075 w 1123950"/>
              <a:gd name="connsiteY47" fmla="*/ 425450 h 1009650"/>
              <a:gd name="connsiteX48" fmla="*/ 660400 w 1123950"/>
              <a:gd name="connsiteY48" fmla="*/ 358775 h 1009650"/>
              <a:gd name="connsiteX49" fmla="*/ 727075 w 1123950"/>
              <a:gd name="connsiteY49" fmla="*/ 292100 h 1009650"/>
              <a:gd name="connsiteX50" fmla="*/ 396875 w 1123950"/>
              <a:gd name="connsiteY50" fmla="*/ 292100 h 1009650"/>
              <a:gd name="connsiteX51" fmla="*/ 463550 w 1123950"/>
              <a:gd name="connsiteY51" fmla="*/ 358775 h 1009650"/>
              <a:gd name="connsiteX52" fmla="*/ 396875 w 1123950"/>
              <a:gd name="connsiteY52" fmla="*/ 425450 h 1009650"/>
              <a:gd name="connsiteX53" fmla="*/ 330200 w 1123950"/>
              <a:gd name="connsiteY53" fmla="*/ 358775 h 1009650"/>
              <a:gd name="connsiteX54" fmla="*/ 396875 w 1123950"/>
              <a:gd name="connsiteY54" fmla="*/ 292100 h 1009650"/>
              <a:gd name="connsiteX55" fmla="*/ 66675 w 1123950"/>
              <a:gd name="connsiteY55" fmla="*/ 292100 h 1009650"/>
              <a:gd name="connsiteX56" fmla="*/ 133350 w 1123950"/>
              <a:gd name="connsiteY56" fmla="*/ 358775 h 1009650"/>
              <a:gd name="connsiteX57" fmla="*/ 66675 w 1123950"/>
              <a:gd name="connsiteY57" fmla="*/ 425450 h 1009650"/>
              <a:gd name="connsiteX58" fmla="*/ 0 w 1123950"/>
              <a:gd name="connsiteY58" fmla="*/ 358775 h 1009650"/>
              <a:gd name="connsiteX59" fmla="*/ 66675 w 1123950"/>
              <a:gd name="connsiteY59" fmla="*/ 292100 h 1009650"/>
              <a:gd name="connsiteX60" fmla="*/ 1057275 w 1123950"/>
              <a:gd name="connsiteY60" fmla="*/ 0 h 1009650"/>
              <a:gd name="connsiteX61" fmla="*/ 1123950 w 1123950"/>
              <a:gd name="connsiteY61" fmla="*/ 66675 h 1009650"/>
              <a:gd name="connsiteX62" fmla="*/ 1057275 w 1123950"/>
              <a:gd name="connsiteY62" fmla="*/ 133350 h 1009650"/>
              <a:gd name="connsiteX63" fmla="*/ 990600 w 1123950"/>
              <a:gd name="connsiteY63" fmla="*/ 66675 h 1009650"/>
              <a:gd name="connsiteX64" fmla="*/ 1057275 w 1123950"/>
              <a:gd name="connsiteY64" fmla="*/ 0 h 1009650"/>
              <a:gd name="connsiteX65" fmla="*/ 727075 w 1123950"/>
              <a:gd name="connsiteY65" fmla="*/ 0 h 1009650"/>
              <a:gd name="connsiteX66" fmla="*/ 793750 w 1123950"/>
              <a:gd name="connsiteY66" fmla="*/ 66675 h 1009650"/>
              <a:gd name="connsiteX67" fmla="*/ 727075 w 1123950"/>
              <a:gd name="connsiteY67" fmla="*/ 133350 h 1009650"/>
              <a:gd name="connsiteX68" fmla="*/ 660400 w 1123950"/>
              <a:gd name="connsiteY68" fmla="*/ 66675 h 1009650"/>
              <a:gd name="connsiteX69" fmla="*/ 727075 w 1123950"/>
              <a:gd name="connsiteY69" fmla="*/ 0 h 1009650"/>
              <a:gd name="connsiteX70" fmla="*/ 396875 w 1123950"/>
              <a:gd name="connsiteY70" fmla="*/ 0 h 1009650"/>
              <a:gd name="connsiteX71" fmla="*/ 463550 w 1123950"/>
              <a:gd name="connsiteY71" fmla="*/ 66675 h 1009650"/>
              <a:gd name="connsiteX72" fmla="*/ 396875 w 1123950"/>
              <a:gd name="connsiteY72" fmla="*/ 133350 h 1009650"/>
              <a:gd name="connsiteX73" fmla="*/ 330200 w 1123950"/>
              <a:gd name="connsiteY73" fmla="*/ 66675 h 1009650"/>
              <a:gd name="connsiteX74" fmla="*/ 396875 w 1123950"/>
              <a:gd name="connsiteY74" fmla="*/ 0 h 1009650"/>
              <a:gd name="connsiteX75" fmla="*/ 66675 w 1123950"/>
              <a:gd name="connsiteY75" fmla="*/ 0 h 1009650"/>
              <a:gd name="connsiteX76" fmla="*/ 133350 w 1123950"/>
              <a:gd name="connsiteY76" fmla="*/ 66675 h 1009650"/>
              <a:gd name="connsiteX77" fmla="*/ 66675 w 1123950"/>
              <a:gd name="connsiteY77" fmla="*/ 133350 h 1009650"/>
              <a:gd name="connsiteX78" fmla="*/ 0 w 1123950"/>
              <a:gd name="connsiteY78" fmla="*/ 66675 h 1009650"/>
              <a:gd name="connsiteX79" fmla="*/ 66675 w 1123950"/>
              <a:gd name="connsiteY79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23950" h="1009650">
                <a:moveTo>
                  <a:pt x="1057275" y="876300"/>
                </a:moveTo>
                <a:cubicBezTo>
                  <a:pt x="1094099" y="876300"/>
                  <a:pt x="1123950" y="906151"/>
                  <a:pt x="1123950" y="942975"/>
                </a:cubicBezTo>
                <a:cubicBezTo>
                  <a:pt x="1123950" y="979799"/>
                  <a:pt x="1094099" y="1009650"/>
                  <a:pt x="1057275" y="1009650"/>
                </a:cubicBezTo>
                <a:cubicBezTo>
                  <a:pt x="1020451" y="1009650"/>
                  <a:pt x="990600" y="979799"/>
                  <a:pt x="990600" y="942975"/>
                </a:cubicBezTo>
                <a:cubicBezTo>
                  <a:pt x="990600" y="906151"/>
                  <a:pt x="1020451" y="876300"/>
                  <a:pt x="1057275" y="876300"/>
                </a:cubicBezTo>
                <a:close/>
                <a:moveTo>
                  <a:pt x="727075" y="876300"/>
                </a:moveTo>
                <a:cubicBezTo>
                  <a:pt x="763899" y="876300"/>
                  <a:pt x="793750" y="906151"/>
                  <a:pt x="793750" y="942975"/>
                </a:cubicBezTo>
                <a:cubicBezTo>
                  <a:pt x="793750" y="979799"/>
                  <a:pt x="763899" y="1009650"/>
                  <a:pt x="727075" y="1009650"/>
                </a:cubicBezTo>
                <a:cubicBezTo>
                  <a:pt x="690251" y="1009650"/>
                  <a:pt x="660400" y="979799"/>
                  <a:pt x="660400" y="942975"/>
                </a:cubicBezTo>
                <a:cubicBezTo>
                  <a:pt x="660400" y="906151"/>
                  <a:pt x="690251" y="876300"/>
                  <a:pt x="727075" y="876300"/>
                </a:cubicBezTo>
                <a:close/>
                <a:moveTo>
                  <a:pt x="396875" y="876300"/>
                </a:moveTo>
                <a:cubicBezTo>
                  <a:pt x="433699" y="876300"/>
                  <a:pt x="463550" y="906151"/>
                  <a:pt x="463550" y="942975"/>
                </a:cubicBezTo>
                <a:cubicBezTo>
                  <a:pt x="463550" y="979799"/>
                  <a:pt x="433699" y="1009650"/>
                  <a:pt x="396875" y="1009650"/>
                </a:cubicBezTo>
                <a:cubicBezTo>
                  <a:pt x="360051" y="1009650"/>
                  <a:pt x="330200" y="979799"/>
                  <a:pt x="330200" y="942975"/>
                </a:cubicBezTo>
                <a:cubicBezTo>
                  <a:pt x="330200" y="906151"/>
                  <a:pt x="360051" y="876300"/>
                  <a:pt x="396875" y="876300"/>
                </a:cubicBezTo>
                <a:close/>
                <a:moveTo>
                  <a:pt x="66675" y="876300"/>
                </a:moveTo>
                <a:cubicBezTo>
                  <a:pt x="103499" y="876300"/>
                  <a:pt x="133350" y="906151"/>
                  <a:pt x="133350" y="942975"/>
                </a:cubicBezTo>
                <a:cubicBezTo>
                  <a:pt x="133350" y="979799"/>
                  <a:pt x="103499" y="1009650"/>
                  <a:pt x="66675" y="1009650"/>
                </a:cubicBezTo>
                <a:cubicBezTo>
                  <a:pt x="29851" y="1009650"/>
                  <a:pt x="0" y="979799"/>
                  <a:pt x="0" y="942975"/>
                </a:cubicBezTo>
                <a:cubicBezTo>
                  <a:pt x="0" y="906151"/>
                  <a:pt x="29851" y="876300"/>
                  <a:pt x="66675" y="876300"/>
                </a:cubicBezTo>
                <a:close/>
                <a:moveTo>
                  <a:pt x="1057275" y="584200"/>
                </a:moveTo>
                <a:cubicBezTo>
                  <a:pt x="1094099" y="584200"/>
                  <a:pt x="1123950" y="614051"/>
                  <a:pt x="1123950" y="650875"/>
                </a:cubicBezTo>
                <a:cubicBezTo>
                  <a:pt x="1123950" y="687699"/>
                  <a:pt x="1094099" y="717550"/>
                  <a:pt x="1057275" y="717550"/>
                </a:cubicBezTo>
                <a:cubicBezTo>
                  <a:pt x="1020451" y="717550"/>
                  <a:pt x="990600" y="687699"/>
                  <a:pt x="990600" y="650875"/>
                </a:cubicBezTo>
                <a:cubicBezTo>
                  <a:pt x="990600" y="614051"/>
                  <a:pt x="1020451" y="584200"/>
                  <a:pt x="1057275" y="584200"/>
                </a:cubicBezTo>
                <a:close/>
                <a:moveTo>
                  <a:pt x="727075" y="584200"/>
                </a:moveTo>
                <a:cubicBezTo>
                  <a:pt x="763899" y="584200"/>
                  <a:pt x="793750" y="614051"/>
                  <a:pt x="793750" y="650875"/>
                </a:cubicBezTo>
                <a:cubicBezTo>
                  <a:pt x="793750" y="687699"/>
                  <a:pt x="763899" y="717550"/>
                  <a:pt x="727075" y="717550"/>
                </a:cubicBezTo>
                <a:cubicBezTo>
                  <a:pt x="690251" y="717550"/>
                  <a:pt x="660400" y="687699"/>
                  <a:pt x="660400" y="650875"/>
                </a:cubicBezTo>
                <a:cubicBezTo>
                  <a:pt x="660400" y="614051"/>
                  <a:pt x="690251" y="584200"/>
                  <a:pt x="727075" y="584200"/>
                </a:cubicBezTo>
                <a:close/>
                <a:moveTo>
                  <a:pt x="396875" y="584200"/>
                </a:moveTo>
                <a:cubicBezTo>
                  <a:pt x="433699" y="584200"/>
                  <a:pt x="463550" y="614051"/>
                  <a:pt x="463550" y="650875"/>
                </a:cubicBezTo>
                <a:cubicBezTo>
                  <a:pt x="463550" y="687699"/>
                  <a:pt x="433699" y="717550"/>
                  <a:pt x="396875" y="717550"/>
                </a:cubicBezTo>
                <a:cubicBezTo>
                  <a:pt x="360051" y="717550"/>
                  <a:pt x="330200" y="687699"/>
                  <a:pt x="330200" y="650875"/>
                </a:cubicBezTo>
                <a:cubicBezTo>
                  <a:pt x="330200" y="614051"/>
                  <a:pt x="360051" y="584200"/>
                  <a:pt x="396875" y="584200"/>
                </a:cubicBezTo>
                <a:close/>
                <a:moveTo>
                  <a:pt x="66675" y="584200"/>
                </a:moveTo>
                <a:cubicBezTo>
                  <a:pt x="103499" y="584200"/>
                  <a:pt x="133350" y="614051"/>
                  <a:pt x="133350" y="650875"/>
                </a:cubicBezTo>
                <a:cubicBezTo>
                  <a:pt x="133350" y="687699"/>
                  <a:pt x="103499" y="717550"/>
                  <a:pt x="66675" y="717550"/>
                </a:cubicBezTo>
                <a:cubicBezTo>
                  <a:pt x="29851" y="717550"/>
                  <a:pt x="0" y="687699"/>
                  <a:pt x="0" y="650875"/>
                </a:cubicBezTo>
                <a:cubicBezTo>
                  <a:pt x="0" y="614051"/>
                  <a:pt x="29851" y="584200"/>
                  <a:pt x="66675" y="584200"/>
                </a:cubicBezTo>
                <a:close/>
                <a:moveTo>
                  <a:pt x="1057275" y="292100"/>
                </a:moveTo>
                <a:cubicBezTo>
                  <a:pt x="1094099" y="292100"/>
                  <a:pt x="1123950" y="321951"/>
                  <a:pt x="1123950" y="358775"/>
                </a:cubicBezTo>
                <a:cubicBezTo>
                  <a:pt x="1123950" y="395599"/>
                  <a:pt x="1094099" y="425450"/>
                  <a:pt x="1057275" y="425450"/>
                </a:cubicBezTo>
                <a:cubicBezTo>
                  <a:pt x="1020451" y="425450"/>
                  <a:pt x="990600" y="395599"/>
                  <a:pt x="990600" y="358775"/>
                </a:cubicBezTo>
                <a:cubicBezTo>
                  <a:pt x="990600" y="321951"/>
                  <a:pt x="1020451" y="292100"/>
                  <a:pt x="1057275" y="292100"/>
                </a:cubicBezTo>
                <a:close/>
                <a:moveTo>
                  <a:pt x="727075" y="292100"/>
                </a:moveTo>
                <a:cubicBezTo>
                  <a:pt x="763899" y="292100"/>
                  <a:pt x="793750" y="321951"/>
                  <a:pt x="793750" y="358775"/>
                </a:cubicBezTo>
                <a:cubicBezTo>
                  <a:pt x="793750" y="395599"/>
                  <a:pt x="763899" y="425450"/>
                  <a:pt x="727075" y="425450"/>
                </a:cubicBezTo>
                <a:cubicBezTo>
                  <a:pt x="690251" y="425450"/>
                  <a:pt x="660400" y="395599"/>
                  <a:pt x="660400" y="358775"/>
                </a:cubicBezTo>
                <a:cubicBezTo>
                  <a:pt x="660400" y="321951"/>
                  <a:pt x="690251" y="292100"/>
                  <a:pt x="727075" y="292100"/>
                </a:cubicBezTo>
                <a:close/>
                <a:moveTo>
                  <a:pt x="396875" y="292100"/>
                </a:moveTo>
                <a:cubicBezTo>
                  <a:pt x="433699" y="292100"/>
                  <a:pt x="463550" y="321951"/>
                  <a:pt x="463550" y="358775"/>
                </a:cubicBezTo>
                <a:cubicBezTo>
                  <a:pt x="463550" y="395599"/>
                  <a:pt x="433699" y="425450"/>
                  <a:pt x="396875" y="425450"/>
                </a:cubicBezTo>
                <a:cubicBezTo>
                  <a:pt x="360051" y="425450"/>
                  <a:pt x="330200" y="395599"/>
                  <a:pt x="330200" y="358775"/>
                </a:cubicBezTo>
                <a:cubicBezTo>
                  <a:pt x="330200" y="321951"/>
                  <a:pt x="360051" y="292100"/>
                  <a:pt x="396875" y="292100"/>
                </a:cubicBezTo>
                <a:close/>
                <a:moveTo>
                  <a:pt x="66675" y="292100"/>
                </a:moveTo>
                <a:cubicBezTo>
                  <a:pt x="103499" y="292100"/>
                  <a:pt x="133350" y="321951"/>
                  <a:pt x="133350" y="358775"/>
                </a:cubicBezTo>
                <a:cubicBezTo>
                  <a:pt x="133350" y="395599"/>
                  <a:pt x="103499" y="425450"/>
                  <a:pt x="66675" y="425450"/>
                </a:cubicBezTo>
                <a:cubicBezTo>
                  <a:pt x="29851" y="425450"/>
                  <a:pt x="0" y="395599"/>
                  <a:pt x="0" y="358775"/>
                </a:cubicBezTo>
                <a:cubicBezTo>
                  <a:pt x="0" y="321951"/>
                  <a:pt x="29851" y="292100"/>
                  <a:pt x="66675" y="292100"/>
                </a:cubicBezTo>
                <a:close/>
                <a:moveTo>
                  <a:pt x="1057275" y="0"/>
                </a:moveTo>
                <a:cubicBezTo>
                  <a:pt x="1094099" y="0"/>
                  <a:pt x="1123950" y="29851"/>
                  <a:pt x="1123950" y="66675"/>
                </a:cubicBezTo>
                <a:cubicBezTo>
                  <a:pt x="1123950" y="103499"/>
                  <a:pt x="1094099" y="133350"/>
                  <a:pt x="1057275" y="133350"/>
                </a:cubicBezTo>
                <a:cubicBezTo>
                  <a:pt x="1020451" y="133350"/>
                  <a:pt x="990600" y="103499"/>
                  <a:pt x="990600" y="66675"/>
                </a:cubicBezTo>
                <a:cubicBezTo>
                  <a:pt x="990600" y="29851"/>
                  <a:pt x="1020451" y="0"/>
                  <a:pt x="1057275" y="0"/>
                </a:cubicBezTo>
                <a:close/>
                <a:moveTo>
                  <a:pt x="727075" y="0"/>
                </a:moveTo>
                <a:cubicBezTo>
                  <a:pt x="763899" y="0"/>
                  <a:pt x="793750" y="29851"/>
                  <a:pt x="793750" y="66675"/>
                </a:cubicBezTo>
                <a:cubicBezTo>
                  <a:pt x="793750" y="103499"/>
                  <a:pt x="763899" y="133350"/>
                  <a:pt x="727075" y="133350"/>
                </a:cubicBezTo>
                <a:cubicBezTo>
                  <a:pt x="690251" y="133350"/>
                  <a:pt x="660400" y="103499"/>
                  <a:pt x="660400" y="66675"/>
                </a:cubicBezTo>
                <a:cubicBezTo>
                  <a:pt x="660400" y="29851"/>
                  <a:pt x="690251" y="0"/>
                  <a:pt x="727075" y="0"/>
                </a:cubicBezTo>
                <a:close/>
                <a:moveTo>
                  <a:pt x="396875" y="0"/>
                </a:moveTo>
                <a:cubicBezTo>
                  <a:pt x="433699" y="0"/>
                  <a:pt x="463550" y="29851"/>
                  <a:pt x="463550" y="66675"/>
                </a:cubicBezTo>
                <a:cubicBezTo>
                  <a:pt x="463550" y="103499"/>
                  <a:pt x="433699" y="133350"/>
                  <a:pt x="396875" y="133350"/>
                </a:cubicBezTo>
                <a:cubicBezTo>
                  <a:pt x="360051" y="133350"/>
                  <a:pt x="330200" y="103499"/>
                  <a:pt x="330200" y="66675"/>
                </a:cubicBezTo>
                <a:cubicBezTo>
                  <a:pt x="330200" y="29851"/>
                  <a:pt x="360051" y="0"/>
                  <a:pt x="396875" y="0"/>
                </a:cubicBezTo>
                <a:close/>
                <a:moveTo>
                  <a:pt x="66675" y="0"/>
                </a:moveTo>
                <a:cubicBezTo>
                  <a:pt x="103499" y="0"/>
                  <a:pt x="133350" y="29851"/>
                  <a:pt x="133350" y="66675"/>
                </a:cubicBezTo>
                <a:cubicBezTo>
                  <a:pt x="133350" y="103499"/>
                  <a:pt x="103499" y="133350"/>
                  <a:pt x="66675" y="133350"/>
                </a:cubicBezTo>
                <a:cubicBezTo>
                  <a:pt x="29851" y="133350"/>
                  <a:pt x="0" y="103499"/>
                  <a:pt x="0" y="66675"/>
                </a:cubicBezTo>
                <a:cubicBezTo>
                  <a:pt x="0" y="29851"/>
                  <a:pt x="29851" y="0"/>
                  <a:pt x="66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" name="序号"/>
          <p:cNvSpPr txBox="1"/>
          <p:nvPr/>
        </p:nvSpPr>
        <p:spPr>
          <a:xfrm>
            <a:off x="1122045" y="2001520"/>
            <a:ext cx="1905000" cy="183896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115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Rectangle 19"/>
          <p:cNvSpPr/>
          <p:nvPr>
            <p:custDataLst>
              <p:tags r:id="rId2"/>
            </p:custDataLst>
          </p:nvPr>
        </p:nvSpPr>
        <p:spPr>
          <a:xfrm rot="10800000" flipV="1">
            <a:off x="10313596" y="-1"/>
            <a:ext cx="1878404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Freeform: Shape 22"/>
          <p:cNvSpPr/>
          <p:nvPr/>
        </p:nvSpPr>
        <p:spPr>
          <a:xfrm flipV="1">
            <a:off x="3531235" y="1873250"/>
            <a:ext cx="1454150" cy="485140"/>
          </a:xfrm>
          <a:prstGeom prst="rightArrow">
            <a:avLst>
              <a:gd name="adj1" fmla="val 4581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9425" y="3068955"/>
            <a:ext cx="3051810" cy="228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43475" y="2853055"/>
            <a:ext cx="5401310" cy="3147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035" y="1988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点击商品并加入购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物车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035" y="112458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字体圈欣意冠黑体" panose="00000500000000000000" charset="-122"/>
                <a:sym typeface="思源黑体 CN" panose="020B0500000000000000" pitchFamily="34" charset="-122"/>
              </a:rPr>
              <a:t>搜索商品功能</a:t>
            </a:r>
            <a:endParaRPr lang="en-US" altLang="zh-CN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字体圈欣意冠黑体" panose="00000500000000000000" charset="-122"/>
              <a:sym typeface="思源黑体 CN" panose="020B0500000000000000" pitchFamily="34" charset="-122"/>
            </a:endParaRPr>
          </a:p>
        </p:txBody>
      </p:sp>
      <p:sp>
        <p:nvSpPr>
          <p:cNvPr id="6" name="平滑1"/>
          <p:cNvSpPr/>
          <p:nvPr>
            <p:custDataLst>
              <p:tags r:id="rId7"/>
            </p:custDataLst>
          </p:nvPr>
        </p:nvSpPr>
        <p:spPr>
          <a:xfrm>
            <a:off x="551054" y="980295"/>
            <a:ext cx="771492" cy="74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0010" y="1916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生成相应的购物车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平滑2"/>
          <p:cNvSpPr/>
          <p:nvPr userDrawn="1">
            <p:custDataLst>
              <p:tags r:id="rId1"/>
            </p:custDataLst>
          </p:nvPr>
        </p:nvSpPr>
        <p:spPr>
          <a:xfrm rot="5400000">
            <a:off x="-35719" y="1271429"/>
            <a:ext cx="3371850" cy="3298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ID">
              <a:sym typeface="+mn-ea"/>
            </a:endParaRPr>
          </a:p>
        </p:txBody>
      </p:sp>
      <p:sp>
        <p:nvSpPr>
          <p:cNvPr id="11" name="!!平滑4"/>
          <p:cNvSpPr/>
          <p:nvPr>
            <p:custDataLst>
              <p:tags r:id="rId2"/>
            </p:custDataLst>
          </p:nvPr>
        </p:nvSpPr>
        <p:spPr>
          <a:xfrm rot="1961656" flipH="1">
            <a:off x="48457" y="665351"/>
            <a:ext cx="764087" cy="1722351"/>
          </a:xfrm>
          <a:custGeom>
            <a:avLst/>
            <a:gdLst>
              <a:gd name="connsiteX0" fmla="*/ 423243 w 423242"/>
              <a:gd name="connsiteY0" fmla="*/ 953976 h 954043"/>
              <a:gd name="connsiteX1" fmla="*/ 191433 w 423242"/>
              <a:gd name="connsiteY1" fmla="*/ 853088 h 954043"/>
              <a:gd name="connsiteX2" fmla="*/ 105508 w 423242"/>
              <a:gd name="connsiteY2" fmla="*/ 673103 h 954043"/>
              <a:gd name="connsiteX3" fmla="*/ 105527 w 423242"/>
              <a:gd name="connsiteY3" fmla="*/ 525161 h 954043"/>
              <a:gd name="connsiteX4" fmla="*/ 209807 w 423242"/>
              <a:gd name="connsiteY4" fmla="*/ 404060 h 954043"/>
              <a:gd name="connsiteX5" fmla="*/ 334308 w 423242"/>
              <a:gd name="connsiteY5" fmla="*/ 442589 h 954043"/>
              <a:gd name="connsiteX6" fmla="*/ 288407 w 423242"/>
              <a:gd name="connsiteY6" fmla="*/ 508016 h 954043"/>
              <a:gd name="connsiteX7" fmla="*/ 203682 w 423242"/>
              <a:gd name="connsiteY7" fmla="*/ 503692 h 954043"/>
              <a:gd name="connsiteX8" fmla="*/ 10972 w 423242"/>
              <a:gd name="connsiteY8" fmla="*/ 289408 h 954043"/>
              <a:gd name="connsiteX9" fmla="*/ 55511 w 423242"/>
              <a:gd name="connsiteY9" fmla="*/ 0 h 95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3242" h="954043">
                <a:moveTo>
                  <a:pt x="423243" y="953976"/>
                </a:moveTo>
                <a:cubicBezTo>
                  <a:pt x="336308" y="955862"/>
                  <a:pt x="249297" y="917991"/>
                  <a:pt x="191433" y="853088"/>
                </a:cubicBezTo>
                <a:cubicBezTo>
                  <a:pt x="146694" y="802910"/>
                  <a:pt x="119795" y="738788"/>
                  <a:pt x="105508" y="673103"/>
                </a:cubicBezTo>
                <a:cubicBezTo>
                  <a:pt x="94907" y="624383"/>
                  <a:pt x="90973" y="572853"/>
                  <a:pt x="105527" y="525161"/>
                </a:cubicBezTo>
                <a:cubicBezTo>
                  <a:pt x="121529" y="472726"/>
                  <a:pt x="160315" y="427673"/>
                  <a:pt x="209807" y="404060"/>
                </a:cubicBezTo>
                <a:cubicBezTo>
                  <a:pt x="255651" y="382181"/>
                  <a:pt x="327850" y="392201"/>
                  <a:pt x="334308" y="442589"/>
                </a:cubicBezTo>
                <a:cubicBezTo>
                  <a:pt x="337975" y="471164"/>
                  <a:pt x="315582" y="498424"/>
                  <a:pt x="288407" y="508016"/>
                </a:cubicBezTo>
                <a:cubicBezTo>
                  <a:pt x="261232" y="517608"/>
                  <a:pt x="230990" y="512883"/>
                  <a:pt x="203682" y="503692"/>
                </a:cubicBezTo>
                <a:cubicBezTo>
                  <a:pt x="108785" y="471773"/>
                  <a:pt x="36194" y="386296"/>
                  <a:pt x="10972" y="289408"/>
                </a:cubicBezTo>
                <a:cubicBezTo>
                  <a:pt x="-14240" y="192519"/>
                  <a:pt x="5400" y="86677"/>
                  <a:pt x="55511" y="0"/>
                </a:cubicBezTo>
              </a:path>
            </a:pathLst>
          </a:custGeom>
          <a:noFill/>
          <a:ln w="19050" cap="rnd">
            <a:solidFill>
              <a:schemeClr val="accent3"/>
            </a:solidFill>
            <a:prstDash val="dash"/>
            <a:rou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>
              <a:solidFill>
                <a:schemeClr val="dk1"/>
              </a:solidFill>
            </a:endParaRPr>
          </a:p>
        </p:txBody>
      </p:sp>
      <p:sp>
        <p:nvSpPr>
          <p:cNvPr id="18" name="Block Arc 17"/>
          <p:cNvSpPr/>
          <p:nvPr>
            <p:custDataLst>
              <p:tags r:id="rId3"/>
            </p:custDataLst>
          </p:nvPr>
        </p:nvSpPr>
        <p:spPr>
          <a:xfrm rot="5400000" flipV="1">
            <a:off x="11001375" y="1710690"/>
            <a:ext cx="2419985" cy="241998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dk1"/>
              </a:solidFill>
            </a:endParaRPr>
          </a:p>
        </p:txBody>
      </p:sp>
      <p:sp>
        <p:nvSpPr>
          <p:cNvPr id="20" name="副标题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2776" y="3121659"/>
            <a:ext cx="7156184" cy="79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Poppins SemiBold" panose="00000700000000000000" pitchFamily="2" charset="0"/>
              </a:rPr>
              <a:t>Order generation and payment function testing</a:t>
            </a:r>
            <a:endParaRPr lang="en-US" altLang="en-US" sz="1200">
              <a:latin typeface="微软雅黑" panose="020B0503020204020204" pitchFamily="34" charset="-122"/>
              <a:ea typeface="微软雅黑" panose="020B0503020204020204" pitchFamily="34" charset="-122"/>
              <a:cs typeface="Poppins SemiBold" panose="00000700000000000000" pitchFamily="2" charset="0"/>
            </a:endParaRPr>
          </a:p>
        </p:txBody>
      </p:sp>
      <p:sp>
        <p:nvSpPr>
          <p:cNvPr id="15" name="标题"/>
          <p:cNvSpPr txBox="1"/>
          <p:nvPr>
            <p:custDataLst>
              <p:tags r:id="rId5"/>
            </p:custDataLst>
          </p:nvPr>
        </p:nvSpPr>
        <p:spPr>
          <a:xfrm>
            <a:off x="3572776" y="2322830"/>
            <a:ext cx="7323500" cy="7988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订单生成和支付功能</a:t>
            </a:r>
            <a:endParaRPr lang="en-GB" sz="4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Freeform: Shape 16"/>
          <p:cNvSpPr/>
          <p:nvPr>
            <p:custDataLst>
              <p:tags r:id="rId6"/>
            </p:custDataLst>
          </p:nvPr>
        </p:nvSpPr>
        <p:spPr>
          <a:xfrm>
            <a:off x="11069955" y="3667760"/>
            <a:ext cx="582930" cy="523875"/>
          </a:xfrm>
          <a:custGeom>
            <a:avLst/>
            <a:gdLst>
              <a:gd name="connsiteX0" fmla="*/ 1057275 w 1123950"/>
              <a:gd name="connsiteY0" fmla="*/ 876300 h 1009650"/>
              <a:gd name="connsiteX1" fmla="*/ 1123950 w 1123950"/>
              <a:gd name="connsiteY1" fmla="*/ 942975 h 1009650"/>
              <a:gd name="connsiteX2" fmla="*/ 1057275 w 1123950"/>
              <a:gd name="connsiteY2" fmla="*/ 1009650 h 1009650"/>
              <a:gd name="connsiteX3" fmla="*/ 990600 w 1123950"/>
              <a:gd name="connsiteY3" fmla="*/ 942975 h 1009650"/>
              <a:gd name="connsiteX4" fmla="*/ 1057275 w 1123950"/>
              <a:gd name="connsiteY4" fmla="*/ 876300 h 1009650"/>
              <a:gd name="connsiteX5" fmla="*/ 727075 w 1123950"/>
              <a:gd name="connsiteY5" fmla="*/ 876300 h 1009650"/>
              <a:gd name="connsiteX6" fmla="*/ 793750 w 1123950"/>
              <a:gd name="connsiteY6" fmla="*/ 942975 h 1009650"/>
              <a:gd name="connsiteX7" fmla="*/ 727075 w 1123950"/>
              <a:gd name="connsiteY7" fmla="*/ 1009650 h 1009650"/>
              <a:gd name="connsiteX8" fmla="*/ 660400 w 1123950"/>
              <a:gd name="connsiteY8" fmla="*/ 942975 h 1009650"/>
              <a:gd name="connsiteX9" fmla="*/ 727075 w 1123950"/>
              <a:gd name="connsiteY9" fmla="*/ 876300 h 1009650"/>
              <a:gd name="connsiteX10" fmla="*/ 396875 w 1123950"/>
              <a:gd name="connsiteY10" fmla="*/ 876300 h 1009650"/>
              <a:gd name="connsiteX11" fmla="*/ 463550 w 1123950"/>
              <a:gd name="connsiteY11" fmla="*/ 942975 h 1009650"/>
              <a:gd name="connsiteX12" fmla="*/ 396875 w 1123950"/>
              <a:gd name="connsiteY12" fmla="*/ 1009650 h 1009650"/>
              <a:gd name="connsiteX13" fmla="*/ 330200 w 1123950"/>
              <a:gd name="connsiteY13" fmla="*/ 942975 h 1009650"/>
              <a:gd name="connsiteX14" fmla="*/ 396875 w 1123950"/>
              <a:gd name="connsiteY14" fmla="*/ 876300 h 1009650"/>
              <a:gd name="connsiteX15" fmla="*/ 66675 w 1123950"/>
              <a:gd name="connsiteY15" fmla="*/ 876300 h 1009650"/>
              <a:gd name="connsiteX16" fmla="*/ 133350 w 1123950"/>
              <a:gd name="connsiteY16" fmla="*/ 942975 h 1009650"/>
              <a:gd name="connsiteX17" fmla="*/ 66675 w 1123950"/>
              <a:gd name="connsiteY17" fmla="*/ 1009650 h 1009650"/>
              <a:gd name="connsiteX18" fmla="*/ 0 w 1123950"/>
              <a:gd name="connsiteY18" fmla="*/ 942975 h 1009650"/>
              <a:gd name="connsiteX19" fmla="*/ 66675 w 1123950"/>
              <a:gd name="connsiteY19" fmla="*/ 876300 h 1009650"/>
              <a:gd name="connsiteX20" fmla="*/ 1057275 w 1123950"/>
              <a:gd name="connsiteY20" fmla="*/ 584200 h 1009650"/>
              <a:gd name="connsiteX21" fmla="*/ 1123950 w 1123950"/>
              <a:gd name="connsiteY21" fmla="*/ 650875 h 1009650"/>
              <a:gd name="connsiteX22" fmla="*/ 1057275 w 1123950"/>
              <a:gd name="connsiteY22" fmla="*/ 717550 h 1009650"/>
              <a:gd name="connsiteX23" fmla="*/ 990600 w 1123950"/>
              <a:gd name="connsiteY23" fmla="*/ 650875 h 1009650"/>
              <a:gd name="connsiteX24" fmla="*/ 1057275 w 1123950"/>
              <a:gd name="connsiteY24" fmla="*/ 584200 h 1009650"/>
              <a:gd name="connsiteX25" fmla="*/ 727075 w 1123950"/>
              <a:gd name="connsiteY25" fmla="*/ 584200 h 1009650"/>
              <a:gd name="connsiteX26" fmla="*/ 793750 w 1123950"/>
              <a:gd name="connsiteY26" fmla="*/ 650875 h 1009650"/>
              <a:gd name="connsiteX27" fmla="*/ 727075 w 1123950"/>
              <a:gd name="connsiteY27" fmla="*/ 717550 h 1009650"/>
              <a:gd name="connsiteX28" fmla="*/ 660400 w 1123950"/>
              <a:gd name="connsiteY28" fmla="*/ 650875 h 1009650"/>
              <a:gd name="connsiteX29" fmla="*/ 727075 w 1123950"/>
              <a:gd name="connsiteY29" fmla="*/ 584200 h 1009650"/>
              <a:gd name="connsiteX30" fmla="*/ 396875 w 1123950"/>
              <a:gd name="connsiteY30" fmla="*/ 584200 h 1009650"/>
              <a:gd name="connsiteX31" fmla="*/ 463550 w 1123950"/>
              <a:gd name="connsiteY31" fmla="*/ 650875 h 1009650"/>
              <a:gd name="connsiteX32" fmla="*/ 396875 w 1123950"/>
              <a:gd name="connsiteY32" fmla="*/ 717550 h 1009650"/>
              <a:gd name="connsiteX33" fmla="*/ 330200 w 1123950"/>
              <a:gd name="connsiteY33" fmla="*/ 650875 h 1009650"/>
              <a:gd name="connsiteX34" fmla="*/ 396875 w 1123950"/>
              <a:gd name="connsiteY34" fmla="*/ 584200 h 1009650"/>
              <a:gd name="connsiteX35" fmla="*/ 66675 w 1123950"/>
              <a:gd name="connsiteY35" fmla="*/ 584200 h 1009650"/>
              <a:gd name="connsiteX36" fmla="*/ 133350 w 1123950"/>
              <a:gd name="connsiteY36" fmla="*/ 650875 h 1009650"/>
              <a:gd name="connsiteX37" fmla="*/ 66675 w 1123950"/>
              <a:gd name="connsiteY37" fmla="*/ 717550 h 1009650"/>
              <a:gd name="connsiteX38" fmla="*/ 0 w 1123950"/>
              <a:gd name="connsiteY38" fmla="*/ 650875 h 1009650"/>
              <a:gd name="connsiteX39" fmla="*/ 66675 w 1123950"/>
              <a:gd name="connsiteY39" fmla="*/ 584200 h 1009650"/>
              <a:gd name="connsiteX40" fmla="*/ 1057275 w 1123950"/>
              <a:gd name="connsiteY40" fmla="*/ 292100 h 1009650"/>
              <a:gd name="connsiteX41" fmla="*/ 1123950 w 1123950"/>
              <a:gd name="connsiteY41" fmla="*/ 358775 h 1009650"/>
              <a:gd name="connsiteX42" fmla="*/ 1057275 w 1123950"/>
              <a:gd name="connsiteY42" fmla="*/ 425450 h 1009650"/>
              <a:gd name="connsiteX43" fmla="*/ 990600 w 1123950"/>
              <a:gd name="connsiteY43" fmla="*/ 358775 h 1009650"/>
              <a:gd name="connsiteX44" fmla="*/ 1057275 w 1123950"/>
              <a:gd name="connsiteY44" fmla="*/ 292100 h 1009650"/>
              <a:gd name="connsiteX45" fmla="*/ 727075 w 1123950"/>
              <a:gd name="connsiteY45" fmla="*/ 292100 h 1009650"/>
              <a:gd name="connsiteX46" fmla="*/ 793750 w 1123950"/>
              <a:gd name="connsiteY46" fmla="*/ 358775 h 1009650"/>
              <a:gd name="connsiteX47" fmla="*/ 727075 w 1123950"/>
              <a:gd name="connsiteY47" fmla="*/ 425450 h 1009650"/>
              <a:gd name="connsiteX48" fmla="*/ 660400 w 1123950"/>
              <a:gd name="connsiteY48" fmla="*/ 358775 h 1009650"/>
              <a:gd name="connsiteX49" fmla="*/ 727075 w 1123950"/>
              <a:gd name="connsiteY49" fmla="*/ 292100 h 1009650"/>
              <a:gd name="connsiteX50" fmla="*/ 396875 w 1123950"/>
              <a:gd name="connsiteY50" fmla="*/ 292100 h 1009650"/>
              <a:gd name="connsiteX51" fmla="*/ 463550 w 1123950"/>
              <a:gd name="connsiteY51" fmla="*/ 358775 h 1009650"/>
              <a:gd name="connsiteX52" fmla="*/ 396875 w 1123950"/>
              <a:gd name="connsiteY52" fmla="*/ 425450 h 1009650"/>
              <a:gd name="connsiteX53" fmla="*/ 330200 w 1123950"/>
              <a:gd name="connsiteY53" fmla="*/ 358775 h 1009650"/>
              <a:gd name="connsiteX54" fmla="*/ 396875 w 1123950"/>
              <a:gd name="connsiteY54" fmla="*/ 292100 h 1009650"/>
              <a:gd name="connsiteX55" fmla="*/ 66675 w 1123950"/>
              <a:gd name="connsiteY55" fmla="*/ 292100 h 1009650"/>
              <a:gd name="connsiteX56" fmla="*/ 133350 w 1123950"/>
              <a:gd name="connsiteY56" fmla="*/ 358775 h 1009650"/>
              <a:gd name="connsiteX57" fmla="*/ 66675 w 1123950"/>
              <a:gd name="connsiteY57" fmla="*/ 425450 h 1009650"/>
              <a:gd name="connsiteX58" fmla="*/ 0 w 1123950"/>
              <a:gd name="connsiteY58" fmla="*/ 358775 h 1009650"/>
              <a:gd name="connsiteX59" fmla="*/ 66675 w 1123950"/>
              <a:gd name="connsiteY59" fmla="*/ 292100 h 1009650"/>
              <a:gd name="connsiteX60" fmla="*/ 1057275 w 1123950"/>
              <a:gd name="connsiteY60" fmla="*/ 0 h 1009650"/>
              <a:gd name="connsiteX61" fmla="*/ 1123950 w 1123950"/>
              <a:gd name="connsiteY61" fmla="*/ 66675 h 1009650"/>
              <a:gd name="connsiteX62" fmla="*/ 1057275 w 1123950"/>
              <a:gd name="connsiteY62" fmla="*/ 133350 h 1009650"/>
              <a:gd name="connsiteX63" fmla="*/ 990600 w 1123950"/>
              <a:gd name="connsiteY63" fmla="*/ 66675 h 1009650"/>
              <a:gd name="connsiteX64" fmla="*/ 1057275 w 1123950"/>
              <a:gd name="connsiteY64" fmla="*/ 0 h 1009650"/>
              <a:gd name="connsiteX65" fmla="*/ 727075 w 1123950"/>
              <a:gd name="connsiteY65" fmla="*/ 0 h 1009650"/>
              <a:gd name="connsiteX66" fmla="*/ 793750 w 1123950"/>
              <a:gd name="connsiteY66" fmla="*/ 66675 h 1009650"/>
              <a:gd name="connsiteX67" fmla="*/ 727075 w 1123950"/>
              <a:gd name="connsiteY67" fmla="*/ 133350 h 1009650"/>
              <a:gd name="connsiteX68" fmla="*/ 660400 w 1123950"/>
              <a:gd name="connsiteY68" fmla="*/ 66675 h 1009650"/>
              <a:gd name="connsiteX69" fmla="*/ 727075 w 1123950"/>
              <a:gd name="connsiteY69" fmla="*/ 0 h 1009650"/>
              <a:gd name="connsiteX70" fmla="*/ 396875 w 1123950"/>
              <a:gd name="connsiteY70" fmla="*/ 0 h 1009650"/>
              <a:gd name="connsiteX71" fmla="*/ 463550 w 1123950"/>
              <a:gd name="connsiteY71" fmla="*/ 66675 h 1009650"/>
              <a:gd name="connsiteX72" fmla="*/ 396875 w 1123950"/>
              <a:gd name="connsiteY72" fmla="*/ 133350 h 1009650"/>
              <a:gd name="connsiteX73" fmla="*/ 330200 w 1123950"/>
              <a:gd name="connsiteY73" fmla="*/ 66675 h 1009650"/>
              <a:gd name="connsiteX74" fmla="*/ 396875 w 1123950"/>
              <a:gd name="connsiteY74" fmla="*/ 0 h 1009650"/>
              <a:gd name="connsiteX75" fmla="*/ 66675 w 1123950"/>
              <a:gd name="connsiteY75" fmla="*/ 0 h 1009650"/>
              <a:gd name="connsiteX76" fmla="*/ 133350 w 1123950"/>
              <a:gd name="connsiteY76" fmla="*/ 66675 h 1009650"/>
              <a:gd name="connsiteX77" fmla="*/ 66675 w 1123950"/>
              <a:gd name="connsiteY77" fmla="*/ 133350 h 1009650"/>
              <a:gd name="connsiteX78" fmla="*/ 0 w 1123950"/>
              <a:gd name="connsiteY78" fmla="*/ 66675 h 1009650"/>
              <a:gd name="connsiteX79" fmla="*/ 66675 w 1123950"/>
              <a:gd name="connsiteY79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23950" h="1009650">
                <a:moveTo>
                  <a:pt x="1057275" y="876300"/>
                </a:moveTo>
                <a:cubicBezTo>
                  <a:pt x="1094099" y="876300"/>
                  <a:pt x="1123950" y="906151"/>
                  <a:pt x="1123950" y="942975"/>
                </a:cubicBezTo>
                <a:cubicBezTo>
                  <a:pt x="1123950" y="979799"/>
                  <a:pt x="1094099" y="1009650"/>
                  <a:pt x="1057275" y="1009650"/>
                </a:cubicBezTo>
                <a:cubicBezTo>
                  <a:pt x="1020451" y="1009650"/>
                  <a:pt x="990600" y="979799"/>
                  <a:pt x="990600" y="942975"/>
                </a:cubicBezTo>
                <a:cubicBezTo>
                  <a:pt x="990600" y="906151"/>
                  <a:pt x="1020451" y="876300"/>
                  <a:pt x="1057275" y="876300"/>
                </a:cubicBezTo>
                <a:close/>
                <a:moveTo>
                  <a:pt x="727075" y="876300"/>
                </a:moveTo>
                <a:cubicBezTo>
                  <a:pt x="763899" y="876300"/>
                  <a:pt x="793750" y="906151"/>
                  <a:pt x="793750" y="942975"/>
                </a:cubicBezTo>
                <a:cubicBezTo>
                  <a:pt x="793750" y="979799"/>
                  <a:pt x="763899" y="1009650"/>
                  <a:pt x="727075" y="1009650"/>
                </a:cubicBezTo>
                <a:cubicBezTo>
                  <a:pt x="690251" y="1009650"/>
                  <a:pt x="660400" y="979799"/>
                  <a:pt x="660400" y="942975"/>
                </a:cubicBezTo>
                <a:cubicBezTo>
                  <a:pt x="660400" y="906151"/>
                  <a:pt x="690251" y="876300"/>
                  <a:pt x="727075" y="876300"/>
                </a:cubicBezTo>
                <a:close/>
                <a:moveTo>
                  <a:pt x="396875" y="876300"/>
                </a:moveTo>
                <a:cubicBezTo>
                  <a:pt x="433699" y="876300"/>
                  <a:pt x="463550" y="906151"/>
                  <a:pt x="463550" y="942975"/>
                </a:cubicBezTo>
                <a:cubicBezTo>
                  <a:pt x="463550" y="979799"/>
                  <a:pt x="433699" y="1009650"/>
                  <a:pt x="396875" y="1009650"/>
                </a:cubicBezTo>
                <a:cubicBezTo>
                  <a:pt x="360051" y="1009650"/>
                  <a:pt x="330200" y="979799"/>
                  <a:pt x="330200" y="942975"/>
                </a:cubicBezTo>
                <a:cubicBezTo>
                  <a:pt x="330200" y="906151"/>
                  <a:pt x="360051" y="876300"/>
                  <a:pt x="396875" y="876300"/>
                </a:cubicBezTo>
                <a:close/>
                <a:moveTo>
                  <a:pt x="66675" y="876300"/>
                </a:moveTo>
                <a:cubicBezTo>
                  <a:pt x="103499" y="876300"/>
                  <a:pt x="133350" y="906151"/>
                  <a:pt x="133350" y="942975"/>
                </a:cubicBezTo>
                <a:cubicBezTo>
                  <a:pt x="133350" y="979799"/>
                  <a:pt x="103499" y="1009650"/>
                  <a:pt x="66675" y="1009650"/>
                </a:cubicBezTo>
                <a:cubicBezTo>
                  <a:pt x="29851" y="1009650"/>
                  <a:pt x="0" y="979799"/>
                  <a:pt x="0" y="942975"/>
                </a:cubicBezTo>
                <a:cubicBezTo>
                  <a:pt x="0" y="906151"/>
                  <a:pt x="29851" y="876300"/>
                  <a:pt x="66675" y="876300"/>
                </a:cubicBezTo>
                <a:close/>
                <a:moveTo>
                  <a:pt x="1057275" y="584200"/>
                </a:moveTo>
                <a:cubicBezTo>
                  <a:pt x="1094099" y="584200"/>
                  <a:pt x="1123950" y="614051"/>
                  <a:pt x="1123950" y="650875"/>
                </a:cubicBezTo>
                <a:cubicBezTo>
                  <a:pt x="1123950" y="687699"/>
                  <a:pt x="1094099" y="717550"/>
                  <a:pt x="1057275" y="717550"/>
                </a:cubicBezTo>
                <a:cubicBezTo>
                  <a:pt x="1020451" y="717550"/>
                  <a:pt x="990600" y="687699"/>
                  <a:pt x="990600" y="650875"/>
                </a:cubicBezTo>
                <a:cubicBezTo>
                  <a:pt x="990600" y="614051"/>
                  <a:pt x="1020451" y="584200"/>
                  <a:pt x="1057275" y="584200"/>
                </a:cubicBezTo>
                <a:close/>
                <a:moveTo>
                  <a:pt x="727075" y="584200"/>
                </a:moveTo>
                <a:cubicBezTo>
                  <a:pt x="763899" y="584200"/>
                  <a:pt x="793750" y="614051"/>
                  <a:pt x="793750" y="650875"/>
                </a:cubicBezTo>
                <a:cubicBezTo>
                  <a:pt x="793750" y="687699"/>
                  <a:pt x="763899" y="717550"/>
                  <a:pt x="727075" y="717550"/>
                </a:cubicBezTo>
                <a:cubicBezTo>
                  <a:pt x="690251" y="717550"/>
                  <a:pt x="660400" y="687699"/>
                  <a:pt x="660400" y="650875"/>
                </a:cubicBezTo>
                <a:cubicBezTo>
                  <a:pt x="660400" y="614051"/>
                  <a:pt x="690251" y="584200"/>
                  <a:pt x="727075" y="584200"/>
                </a:cubicBezTo>
                <a:close/>
                <a:moveTo>
                  <a:pt x="396875" y="584200"/>
                </a:moveTo>
                <a:cubicBezTo>
                  <a:pt x="433699" y="584200"/>
                  <a:pt x="463550" y="614051"/>
                  <a:pt x="463550" y="650875"/>
                </a:cubicBezTo>
                <a:cubicBezTo>
                  <a:pt x="463550" y="687699"/>
                  <a:pt x="433699" y="717550"/>
                  <a:pt x="396875" y="717550"/>
                </a:cubicBezTo>
                <a:cubicBezTo>
                  <a:pt x="360051" y="717550"/>
                  <a:pt x="330200" y="687699"/>
                  <a:pt x="330200" y="650875"/>
                </a:cubicBezTo>
                <a:cubicBezTo>
                  <a:pt x="330200" y="614051"/>
                  <a:pt x="360051" y="584200"/>
                  <a:pt x="396875" y="584200"/>
                </a:cubicBezTo>
                <a:close/>
                <a:moveTo>
                  <a:pt x="66675" y="584200"/>
                </a:moveTo>
                <a:cubicBezTo>
                  <a:pt x="103499" y="584200"/>
                  <a:pt x="133350" y="614051"/>
                  <a:pt x="133350" y="650875"/>
                </a:cubicBezTo>
                <a:cubicBezTo>
                  <a:pt x="133350" y="687699"/>
                  <a:pt x="103499" y="717550"/>
                  <a:pt x="66675" y="717550"/>
                </a:cubicBezTo>
                <a:cubicBezTo>
                  <a:pt x="29851" y="717550"/>
                  <a:pt x="0" y="687699"/>
                  <a:pt x="0" y="650875"/>
                </a:cubicBezTo>
                <a:cubicBezTo>
                  <a:pt x="0" y="614051"/>
                  <a:pt x="29851" y="584200"/>
                  <a:pt x="66675" y="584200"/>
                </a:cubicBezTo>
                <a:close/>
                <a:moveTo>
                  <a:pt x="1057275" y="292100"/>
                </a:moveTo>
                <a:cubicBezTo>
                  <a:pt x="1094099" y="292100"/>
                  <a:pt x="1123950" y="321951"/>
                  <a:pt x="1123950" y="358775"/>
                </a:cubicBezTo>
                <a:cubicBezTo>
                  <a:pt x="1123950" y="395599"/>
                  <a:pt x="1094099" y="425450"/>
                  <a:pt x="1057275" y="425450"/>
                </a:cubicBezTo>
                <a:cubicBezTo>
                  <a:pt x="1020451" y="425450"/>
                  <a:pt x="990600" y="395599"/>
                  <a:pt x="990600" y="358775"/>
                </a:cubicBezTo>
                <a:cubicBezTo>
                  <a:pt x="990600" y="321951"/>
                  <a:pt x="1020451" y="292100"/>
                  <a:pt x="1057275" y="292100"/>
                </a:cubicBezTo>
                <a:close/>
                <a:moveTo>
                  <a:pt x="727075" y="292100"/>
                </a:moveTo>
                <a:cubicBezTo>
                  <a:pt x="763899" y="292100"/>
                  <a:pt x="793750" y="321951"/>
                  <a:pt x="793750" y="358775"/>
                </a:cubicBezTo>
                <a:cubicBezTo>
                  <a:pt x="793750" y="395599"/>
                  <a:pt x="763899" y="425450"/>
                  <a:pt x="727075" y="425450"/>
                </a:cubicBezTo>
                <a:cubicBezTo>
                  <a:pt x="690251" y="425450"/>
                  <a:pt x="660400" y="395599"/>
                  <a:pt x="660400" y="358775"/>
                </a:cubicBezTo>
                <a:cubicBezTo>
                  <a:pt x="660400" y="321951"/>
                  <a:pt x="690251" y="292100"/>
                  <a:pt x="727075" y="292100"/>
                </a:cubicBezTo>
                <a:close/>
                <a:moveTo>
                  <a:pt x="396875" y="292100"/>
                </a:moveTo>
                <a:cubicBezTo>
                  <a:pt x="433699" y="292100"/>
                  <a:pt x="463550" y="321951"/>
                  <a:pt x="463550" y="358775"/>
                </a:cubicBezTo>
                <a:cubicBezTo>
                  <a:pt x="463550" y="395599"/>
                  <a:pt x="433699" y="425450"/>
                  <a:pt x="396875" y="425450"/>
                </a:cubicBezTo>
                <a:cubicBezTo>
                  <a:pt x="360051" y="425450"/>
                  <a:pt x="330200" y="395599"/>
                  <a:pt x="330200" y="358775"/>
                </a:cubicBezTo>
                <a:cubicBezTo>
                  <a:pt x="330200" y="321951"/>
                  <a:pt x="360051" y="292100"/>
                  <a:pt x="396875" y="292100"/>
                </a:cubicBezTo>
                <a:close/>
                <a:moveTo>
                  <a:pt x="66675" y="292100"/>
                </a:moveTo>
                <a:cubicBezTo>
                  <a:pt x="103499" y="292100"/>
                  <a:pt x="133350" y="321951"/>
                  <a:pt x="133350" y="358775"/>
                </a:cubicBezTo>
                <a:cubicBezTo>
                  <a:pt x="133350" y="395599"/>
                  <a:pt x="103499" y="425450"/>
                  <a:pt x="66675" y="425450"/>
                </a:cubicBezTo>
                <a:cubicBezTo>
                  <a:pt x="29851" y="425450"/>
                  <a:pt x="0" y="395599"/>
                  <a:pt x="0" y="358775"/>
                </a:cubicBezTo>
                <a:cubicBezTo>
                  <a:pt x="0" y="321951"/>
                  <a:pt x="29851" y="292100"/>
                  <a:pt x="66675" y="292100"/>
                </a:cubicBezTo>
                <a:close/>
                <a:moveTo>
                  <a:pt x="1057275" y="0"/>
                </a:moveTo>
                <a:cubicBezTo>
                  <a:pt x="1094099" y="0"/>
                  <a:pt x="1123950" y="29851"/>
                  <a:pt x="1123950" y="66675"/>
                </a:cubicBezTo>
                <a:cubicBezTo>
                  <a:pt x="1123950" y="103499"/>
                  <a:pt x="1094099" y="133350"/>
                  <a:pt x="1057275" y="133350"/>
                </a:cubicBezTo>
                <a:cubicBezTo>
                  <a:pt x="1020451" y="133350"/>
                  <a:pt x="990600" y="103499"/>
                  <a:pt x="990600" y="66675"/>
                </a:cubicBezTo>
                <a:cubicBezTo>
                  <a:pt x="990600" y="29851"/>
                  <a:pt x="1020451" y="0"/>
                  <a:pt x="1057275" y="0"/>
                </a:cubicBezTo>
                <a:close/>
                <a:moveTo>
                  <a:pt x="727075" y="0"/>
                </a:moveTo>
                <a:cubicBezTo>
                  <a:pt x="763899" y="0"/>
                  <a:pt x="793750" y="29851"/>
                  <a:pt x="793750" y="66675"/>
                </a:cubicBezTo>
                <a:cubicBezTo>
                  <a:pt x="793750" y="103499"/>
                  <a:pt x="763899" y="133350"/>
                  <a:pt x="727075" y="133350"/>
                </a:cubicBezTo>
                <a:cubicBezTo>
                  <a:pt x="690251" y="133350"/>
                  <a:pt x="660400" y="103499"/>
                  <a:pt x="660400" y="66675"/>
                </a:cubicBezTo>
                <a:cubicBezTo>
                  <a:pt x="660400" y="29851"/>
                  <a:pt x="690251" y="0"/>
                  <a:pt x="727075" y="0"/>
                </a:cubicBezTo>
                <a:close/>
                <a:moveTo>
                  <a:pt x="396875" y="0"/>
                </a:moveTo>
                <a:cubicBezTo>
                  <a:pt x="433699" y="0"/>
                  <a:pt x="463550" y="29851"/>
                  <a:pt x="463550" y="66675"/>
                </a:cubicBezTo>
                <a:cubicBezTo>
                  <a:pt x="463550" y="103499"/>
                  <a:pt x="433699" y="133350"/>
                  <a:pt x="396875" y="133350"/>
                </a:cubicBezTo>
                <a:cubicBezTo>
                  <a:pt x="360051" y="133350"/>
                  <a:pt x="330200" y="103499"/>
                  <a:pt x="330200" y="66675"/>
                </a:cubicBezTo>
                <a:cubicBezTo>
                  <a:pt x="330200" y="29851"/>
                  <a:pt x="360051" y="0"/>
                  <a:pt x="396875" y="0"/>
                </a:cubicBezTo>
                <a:close/>
                <a:moveTo>
                  <a:pt x="66675" y="0"/>
                </a:moveTo>
                <a:cubicBezTo>
                  <a:pt x="103499" y="0"/>
                  <a:pt x="133350" y="29851"/>
                  <a:pt x="133350" y="66675"/>
                </a:cubicBezTo>
                <a:cubicBezTo>
                  <a:pt x="133350" y="103499"/>
                  <a:pt x="103499" y="133350"/>
                  <a:pt x="66675" y="133350"/>
                </a:cubicBezTo>
                <a:cubicBezTo>
                  <a:pt x="29851" y="133350"/>
                  <a:pt x="0" y="103499"/>
                  <a:pt x="0" y="66675"/>
                </a:cubicBezTo>
                <a:cubicBezTo>
                  <a:pt x="0" y="29851"/>
                  <a:pt x="29851" y="0"/>
                  <a:pt x="66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" name="序号"/>
          <p:cNvSpPr txBox="1"/>
          <p:nvPr/>
        </p:nvSpPr>
        <p:spPr>
          <a:xfrm>
            <a:off x="1122045" y="2001520"/>
            <a:ext cx="1905000" cy="183896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115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平滑1"/>
          <p:cNvSpPr/>
          <p:nvPr>
            <p:custDataLst>
              <p:tags r:id="rId1"/>
            </p:custDataLst>
          </p:nvPr>
        </p:nvSpPr>
        <p:spPr>
          <a:xfrm rot="7260000" flipH="1">
            <a:off x="9068055" y="-2796076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"/>
          <p:cNvSpPr txBox="1"/>
          <p:nvPr>
            <p:custDataLst>
              <p:tags r:id="rId2"/>
            </p:custDataLst>
          </p:nvPr>
        </p:nvSpPr>
        <p:spPr>
          <a:xfrm>
            <a:off x="407670" y="2322830"/>
            <a:ext cx="4889500" cy="42989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  <a:buSzTx/>
              <a:buFontTx/>
            </a:pPr>
            <a:r>
              <a:rPr lang="zh-CN" altLang="en-GB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在购物车中选择心仪的商品和相应的数量，并按下生成订单</a:t>
            </a:r>
            <a:endParaRPr lang="zh-CN" altLang="en-GB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8" name="图片"/>
          <p:cNvSpPr/>
          <p:nvPr>
            <p:custDataLst>
              <p:tags r:id="rId3"/>
            </p:custDataLst>
          </p:nvPr>
        </p:nvSpPr>
        <p:spPr>
          <a:xfrm>
            <a:off x="6164580" y="2997200"/>
            <a:ext cx="2922905" cy="2885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图片"/>
          <p:cNvSpPr/>
          <p:nvPr>
            <p:custDataLst>
              <p:tags r:id="rId4"/>
            </p:custDataLst>
          </p:nvPr>
        </p:nvSpPr>
        <p:spPr>
          <a:xfrm>
            <a:off x="9048288" y="2997200"/>
            <a:ext cx="2506980" cy="2920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子标题"/>
          <p:cNvSpPr txBox="1"/>
          <p:nvPr>
            <p:custDataLst>
              <p:tags r:id="rId5"/>
            </p:custDataLst>
          </p:nvPr>
        </p:nvSpPr>
        <p:spPr>
          <a:xfrm>
            <a:off x="547832" y="1092421"/>
            <a:ext cx="4999806" cy="6680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</a:pPr>
            <a:r>
              <a:rPr lang="en-GB" sz="30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订单生成</a:t>
            </a:r>
            <a:endParaRPr lang="en-GB" sz="30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cxnSp>
        <p:nvCxnSpPr>
          <p:cNvPr id="30" name="Straight Connector 5"/>
          <p:cNvCxnSpPr/>
          <p:nvPr>
            <p:custDataLst>
              <p:tags r:id="rId6"/>
            </p:custDataLst>
          </p:nvPr>
        </p:nvCxnSpPr>
        <p:spPr>
          <a:xfrm>
            <a:off x="662685" y="2041653"/>
            <a:ext cx="312356" cy="0"/>
          </a:xfrm>
          <a:prstGeom prst="line">
            <a:avLst/>
          </a:prstGeom>
          <a:ln w="254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副标题"/>
          <p:cNvSpPr txBox="1"/>
          <p:nvPr>
            <p:custDataLst>
              <p:tags r:id="rId7"/>
            </p:custDataLst>
          </p:nvPr>
        </p:nvSpPr>
        <p:spPr>
          <a:xfrm>
            <a:off x="547832" y="1665137"/>
            <a:ext cx="4161790" cy="35242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</a:pPr>
            <a:r>
              <a:rPr lang="en-US" altLang="en-GB" sz="1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Order generation</a:t>
            </a:r>
            <a:endParaRPr lang="en-US" altLang="en-GB" sz="1400">
              <a:solidFill>
                <a:schemeClr val="tx1">
                  <a:lumMod val="50000"/>
                  <a:lumOff val="50000"/>
                </a:schemeClr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005" y="2853055"/>
            <a:ext cx="4562475" cy="2842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567305" y="401320"/>
            <a:ext cx="1898650" cy="1821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75910" y="1924685"/>
            <a:ext cx="6663055" cy="828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64580" y="296291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indent="0" fontAlgn="auto">
              <a:lnSpc>
                <a:spcPct val="100000"/>
              </a:lnSpc>
            </a:pPr>
            <a:r>
              <a:rPr lang="zh-CN" altLang="en-GB" sz="3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订单支付</a:t>
            </a:r>
            <a:endParaRPr lang="zh-CN" altLang="en-GB" sz="3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3800" y="3644900"/>
            <a:ext cx="2774315" cy="20847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192260" y="3646170"/>
            <a:ext cx="2239645" cy="2083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!!平滑1"/>
          <p:cNvGrpSpPr/>
          <p:nvPr/>
        </p:nvGrpSpPr>
        <p:grpSpPr>
          <a:xfrm>
            <a:off x="-1064296" y="3031259"/>
            <a:ext cx="5430553" cy="5430553"/>
            <a:chOff x="9121639" y="-1217712"/>
            <a:chExt cx="1217712" cy="1217712"/>
          </a:xfrm>
        </p:grpSpPr>
        <p:sp>
          <p:nvSpPr>
            <p:cNvPr id="7" name="Oval 6"/>
            <p:cNvSpPr/>
            <p:nvPr>
              <p:custDataLst>
                <p:tags r:id="rId1"/>
              </p:custDataLst>
            </p:nvPr>
          </p:nvSpPr>
          <p:spPr>
            <a:xfrm flipH="1">
              <a:off x="9494665" y="-844686"/>
              <a:ext cx="471660" cy="471660"/>
            </a:xfrm>
            <a:prstGeom prst="ellipse">
              <a:avLst/>
            </a:prstGeom>
            <a:noFill/>
            <a:ln w="2540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2"/>
              </p:custDataLst>
            </p:nvPr>
          </p:nvSpPr>
          <p:spPr>
            <a:xfrm flipH="1">
              <a:off x="9121639" y="-1217712"/>
              <a:ext cx="1217712" cy="1217712"/>
            </a:xfrm>
            <a:prstGeom prst="ellipse">
              <a:avLst/>
            </a:prstGeom>
            <a:noFill/>
            <a:ln w="3175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3" name="序号"/>
          <p:cNvSpPr txBox="1"/>
          <p:nvPr>
            <p:custDataLst>
              <p:tags r:id="rId3"/>
            </p:custDataLst>
          </p:nvPr>
        </p:nvSpPr>
        <p:spPr>
          <a:xfrm>
            <a:off x="660400" y="1581150"/>
            <a:ext cx="2479040" cy="123317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8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800" b="1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8800" b="1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"/>
          <p:cNvSpPr txBox="1"/>
          <p:nvPr>
            <p:custDataLst>
              <p:tags r:id="rId4"/>
            </p:custDataLst>
          </p:nvPr>
        </p:nvSpPr>
        <p:spPr>
          <a:xfrm>
            <a:off x="660400" y="3030855"/>
            <a:ext cx="10375900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订单详情页面测试</a:t>
            </a:r>
            <a:endParaRPr lang="zh-CN" altLang="en-US" sz="4800" b="1">
              <a:solidFill>
                <a:schemeClr val="accent1"/>
              </a:solidFill>
              <a:effectLst>
                <a:outerShdw blurRad="304800" dist="38100" dir="5400000" algn="t" rotWithShape="0">
                  <a:schemeClr val="accent1">
                    <a:alpha val="1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721995" y="2906830"/>
            <a:ext cx="241709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副标题"/>
          <p:cNvSpPr txBox="1"/>
          <p:nvPr>
            <p:custDataLst>
              <p:tags r:id="rId6"/>
            </p:custDataLst>
          </p:nvPr>
        </p:nvSpPr>
        <p:spPr>
          <a:xfrm>
            <a:off x="721995" y="3893185"/>
            <a:ext cx="9069705" cy="25971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订单详情页面测试</a:t>
            </a:r>
            <a:endParaRPr lang="en-US" altLang="zh-CN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5"/>
          <p:cNvGrpSpPr/>
          <p:nvPr/>
        </p:nvGrpSpPr>
        <p:grpSpPr>
          <a:xfrm>
            <a:off x="11272608" y="5299441"/>
            <a:ext cx="360000" cy="927717"/>
            <a:chOff x="1032258" y="3317255"/>
            <a:chExt cx="360000" cy="927717"/>
          </a:xfrm>
        </p:grpSpPr>
        <p:grpSp>
          <p:nvGrpSpPr>
            <p:cNvPr id="34" name="Group 16"/>
            <p:cNvGrpSpPr/>
            <p:nvPr/>
          </p:nvGrpSpPr>
          <p:grpSpPr>
            <a:xfrm>
              <a:off x="1032258" y="3317255"/>
              <a:ext cx="360000" cy="360000"/>
              <a:chOff x="803275" y="3737092"/>
              <a:chExt cx="360000" cy="360000"/>
            </a:xfrm>
          </p:grpSpPr>
          <p:sp>
            <p:nvSpPr>
              <p:cNvPr id="35" name="Rectangle: Rounded Corners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4549"/>
              <p:cNvSpPr/>
              <p:nvPr>
                <p:custDataLst>
                  <p:tags r:id="rId8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17"/>
            <p:cNvGrpSpPr/>
            <p:nvPr/>
          </p:nvGrpSpPr>
          <p:grpSpPr>
            <a:xfrm flipH="1">
              <a:off x="1032258" y="3884972"/>
              <a:ext cx="360000" cy="360000"/>
              <a:chOff x="803275" y="3737092"/>
              <a:chExt cx="360000" cy="360000"/>
            </a:xfrm>
          </p:grpSpPr>
          <p:sp>
            <p:nvSpPr>
              <p:cNvPr id="38" name="Rectangle: Rounded Corners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4549"/>
              <p:cNvSpPr/>
              <p:nvPr>
                <p:custDataLst>
                  <p:tags r:id="rId10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3"/>
          <p:cNvSpPr/>
          <p:nvPr/>
        </p:nvSpPr>
        <p:spPr>
          <a:xfrm>
            <a:off x="0" y="6308724"/>
            <a:ext cx="12192000" cy="556213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3" name="任意多边形: 形状 4"/>
          <p:cNvSpPr/>
          <p:nvPr/>
        </p:nvSpPr>
        <p:spPr>
          <a:xfrm>
            <a:off x="0" y="6401769"/>
            <a:ext cx="12192000" cy="463169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2" name="标题"/>
          <p:cNvSpPr txBox="1"/>
          <p:nvPr>
            <p:custDataLst>
              <p:tags r:id="rId1"/>
            </p:custDataLst>
          </p:nvPr>
        </p:nvSpPr>
        <p:spPr>
          <a:xfrm>
            <a:off x="1003704" y="602846"/>
            <a:ext cx="7724140" cy="5219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4400" kern="1200">
                <a:gradFill>
                  <a:gsLst>
                    <a:gs pos="0">
                      <a:srgbClr val="F6EACC"/>
                    </a:gs>
                    <a:gs pos="100000">
                      <a:srgbClr val="C1AB85"/>
                    </a:gs>
                  </a:gsLst>
                  <a:lin ang="0" scaled="0"/>
                </a:gradFill>
                <a:latin typeface="字体圈欣意冠黑体" panose="00000500000000000000" charset="-122"/>
                <a:ea typeface="字体圈欣意冠黑体" panose="00000500000000000000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订单信息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7" name="框2"/>
          <p:cNvSpPr/>
          <p:nvPr>
            <p:custDataLst>
              <p:tags r:id="rId2"/>
            </p:custDataLst>
          </p:nvPr>
        </p:nvSpPr>
        <p:spPr>
          <a:xfrm>
            <a:off x="1055629" y="5157138"/>
            <a:ext cx="851535" cy="43180"/>
          </a:xfrm>
          <a:prstGeom prst="rect">
            <a:avLst/>
          </a:prstGeom>
          <a:solidFill>
            <a:schemeClr val="accent5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 defTabSz="913765"/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"/>
          <p:cNvSpPr txBox="1"/>
          <p:nvPr>
            <p:custDataLst>
              <p:tags r:id="rId3"/>
            </p:custDataLst>
          </p:nvPr>
        </p:nvSpPr>
        <p:spPr>
          <a:xfrm>
            <a:off x="1003704" y="5085311"/>
            <a:ext cx="10384155" cy="218948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交易记录：用户可以查看他们过去的交易记录。这包括订单号、购买时间、商品价格、配送地址等详细信息。用户可以通过交易记录快速了解他们的购买历史，对比商品价格，方便进行个人财务管理和预算规划。</a:t>
            </a:r>
            <a:endParaRPr lang="zh-CN" altLang="en-US" sz="140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5325" y="1196340"/>
            <a:ext cx="8467725" cy="1028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480550" y="1700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点击订单详情进入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3615" y="2657475"/>
            <a:ext cx="3278505" cy="1995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!!平滑1"/>
          <p:cNvGrpSpPr/>
          <p:nvPr/>
        </p:nvGrpSpPr>
        <p:grpSpPr>
          <a:xfrm>
            <a:off x="-1064296" y="3031259"/>
            <a:ext cx="5430553" cy="5430553"/>
            <a:chOff x="9121639" y="-1217712"/>
            <a:chExt cx="1217712" cy="1217712"/>
          </a:xfrm>
        </p:grpSpPr>
        <p:sp>
          <p:nvSpPr>
            <p:cNvPr id="7" name="Oval 6"/>
            <p:cNvSpPr/>
            <p:nvPr>
              <p:custDataLst>
                <p:tags r:id="rId1"/>
              </p:custDataLst>
            </p:nvPr>
          </p:nvSpPr>
          <p:spPr>
            <a:xfrm flipH="1">
              <a:off x="9494665" y="-844686"/>
              <a:ext cx="471660" cy="471660"/>
            </a:xfrm>
            <a:prstGeom prst="ellipse">
              <a:avLst/>
            </a:prstGeom>
            <a:noFill/>
            <a:ln w="2540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2"/>
              </p:custDataLst>
            </p:nvPr>
          </p:nvSpPr>
          <p:spPr>
            <a:xfrm flipH="1">
              <a:off x="9121639" y="-1217712"/>
              <a:ext cx="1217712" cy="1217712"/>
            </a:xfrm>
            <a:prstGeom prst="ellipse">
              <a:avLst/>
            </a:prstGeom>
            <a:noFill/>
            <a:ln w="3175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3" name="序号"/>
          <p:cNvSpPr txBox="1"/>
          <p:nvPr>
            <p:custDataLst>
              <p:tags r:id="rId3"/>
            </p:custDataLst>
          </p:nvPr>
        </p:nvSpPr>
        <p:spPr>
          <a:xfrm>
            <a:off x="660400" y="1581150"/>
            <a:ext cx="2479040" cy="123317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8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800" b="1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zh-CN" sz="8800" b="1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"/>
          <p:cNvSpPr txBox="1"/>
          <p:nvPr>
            <p:custDataLst>
              <p:tags r:id="rId4"/>
            </p:custDataLst>
          </p:nvPr>
        </p:nvSpPr>
        <p:spPr>
          <a:xfrm>
            <a:off x="660400" y="3030855"/>
            <a:ext cx="10375900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账户信息和充值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功能</a:t>
            </a:r>
            <a:endParaRPr lang="zh-CN" altLang="en-US" sz="4800" b="1">
              <a:solidFill>
                <a:schemeClr val="accent1"/>
              </a:solidFill>
              <a:effectLst>
                <a:outerShdw blurRad="304800" dist="38100" dir="5400000" algn="t" rotWithShape="0">
                  <a:schemeClr val="accent1">
                    <a:alpha val="1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721995" y="2906830"/>
            <a:ext cx="241709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副标题"/>
          <p:cNvSpPr txBox="1"/>
          <p:nvPr>
            <p:custDataLst>
              <p:tags r:id="rId6"/>
            </p:custDataLst>
          </p:nvPr>
        </p:nvSpPr>
        <p:spPr>
          <a:xfrm>
            <a:off x="721995" y="3893185"/>
            <a:ext cx="9069705" cy="25971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5"/>
          <p:cNvGrpSpPr/>
          <p:nvPr/>
        </p:nvGrpSpPr>
        <p:grpSpPr>
          <a:xfrm>
            <a:off x="11272608" y="5299441"/>
            <a:ext cx="360000" cy="927717"/>
            <a:chOff x="1032258" y="3317255"/>
            <a:chExt cx="360000" cy="927717"/>
          </a:xfrm>
        </p:grpSpPr>
        <p:grpSp>
          <p:nvGrpSpPr>
            <p:cNvPr id="34" name="Group 16"/>
            <p:cNvGrpSpPr/>
            <p:nvPr/>
          </p:nvGrpSpPr>
          <p:grpSpPr>
            <a:xfrm>
              <a:off x="1032258" y="3317255"/>
              <a:ext cx="360000" cy="360000"/>
              <a:chOff x="803275" y="3737092"/>
              <a:chExt cx="360000" cy="360000"/>
            </a:xfrm>
          </p:grpSpPr>
          <p:sp>
            <p:nvSpPr>
              <p:cNvPr id="35" name="Rectangle: Rounded Corners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4549"/>
              <p:cNvSpPr/>
              <p:nvPr>
                <p:custDataLst>
                  <p:tags r:id="rId8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17"/>
            <p:cNvGrpSpPr/>
            <p:nvPr/>
          </p:nvGrpSpPr>
          <p:grpSpPr>
            <a:xfrm flipH="1">
              <a:off x="1032258" y="3884972"/>
              <a:ext cx="360000" cy="360000"/>
              <a:chOff x="803275" y="3737092"/>
              <a:chExt cx="360000" cy="360000"/>
            </a:xfrm>
          </p:grpSpPr>
          <p:sp>
            <p:nvSpPr>
              <p:cNvPr id="38" name="Rectangle: Rounded Corners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4549"/>
              <p:cNvSpPr/>
              <p:nvPr>
                <p:custDataLst>
                  <p:tags r:id="rId10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3"/>
          <p:cNvSpPr/>
          <p:nvPr/>
        </p:nvSpPr>
        <p:spPr>
          <a:xfrm>
            <a:off x="0" y="6308724"/>
            <a:ext cx="12192000" cy="556213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3" name="任意多边形: 形状 4"/>
          <p:cNvSpPr/>
          <p:nvPr/>
        </p:nvSpPr>
        <p:spPr>
          <a:xfrm>
            <a:off x="0" y="6401769"/>
            <a:ext cx="12192000" cy="463169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2" name="标题"/>
          <p:cNvSpPr txBox="1"/>
          <p:nvPr>
            <p:custDataLst>
              <p:tags r:id="rId1"/>
            </p:custDataLst>
          </p:nvPr>
        </p:nvSpPr>
        <p:spPr>
          <a:xfrm>
            <a:off x="1003704" y="602846"/>
            <a:ext cx="7724140" cy="5219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4400" kern="1200">
                <a:gradFill>
                  <a:gsLst>
                    <a:gs pos="0">
                      <a:srgbClr val="F6EACC"/>
                    </a:gs>
                    <a:gs pos="100000">
                      <a:srgbClr val="C1AB85"/>
                    </a:gs>
                  </a:gsLst>
                  <a:lin ang="0" scaled="0"/>
                </a:gradFill>
                <a:latin typeface="字体圈欣意冠黑体" panose="00000500000000000000" charset="-122"/>
                <a:ea typeface="字体圈欣意冠黑体" panose="00000500000000000000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账户信息</a:t>
            </a:r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            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充值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7" name="框2"/>
          <p:cNvSpPr/>
          <p:nvPr>
            <p:custDataLst>
              <p:tags r:id="rId2"/>
            </p:custDataLst>
          </p:nvPr>
        </p:nvSpPr>
        <p:spPr>
          <a:xfrm>
            <a:off x="1128019" y="1196643"/>
            <a:ext cx="851535" cy="43180"/>
          </a:xfrm>
          <a:prstGeom prst="rect">
            <a:avLst/>
          </a:prstGeom>
          <a:solidFill>
            <a:schemeClr val="accent5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 defTabSz="913765"/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7670" y="1556385"/>
            <a:ext cx="4105910" cy="3645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51630" y="2557780"/>
            <a:ext cx="2388870" cy="1642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51630" y="1984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可直接修改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44335" y="1984375"/>
            <a:ext cx="3409950" cy="1724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744335" y="4149090"/>
            <a:ext cx="3000375" cy="76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87845" y="378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充值后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rot="2065103" flipH="1">
            <a:off x="10285316" y="-864849"/>
            <a:ext cx="3813366" cy="3524655"/>
          </a:xfrm>
          <a:custGeom>
            <a:avLst/>
            <a:gdLst>
              <a:gd name="connsiteX0" fmla="*/ 4724134 w 5383346"/>
              <a:gd name="connsiteY0" fmla="*/ 7895 h 4975771"/>
              <a:gd name="connsiteX1" fmla="*/ 4898499 w 5383346"/>
              <a:gd name="connsiteY1" fmla="*/ 4466567 h 4975771"/>
              <a:gd name="connsiteX2" fmla="*/ 2993518 w 5383346"/>
              <a:gd name="connsiteY2" fmla="*/ 4195390 h 4975771"/>
              <a:gd name="connsiteX3" fmla="*/ 3544 w 5383346"/>
              <a:gd name="connsiteY3" fmla="*/ 2322470 h 4975771"/>
              <a:gd name="connsiteX4" fmla="*/ 4724134 w 5383346"/>
              <a:gd name="connsiteY4" fmla="*/ 7895 h 497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346" h="4975771">
                <a:moveTo>
                  <a:pt x="4724134" y="7895"/>
                </a:moveTo>
                <a:cubicBezTo>
                  <a:pt x="6019153" y="137111"/>
                  <a:pt x="5021028" y="3238299"/>
                  <a:pt x="4898499" y="4466567"/>
                </a:cubicBezTo>
                <a:cubicBezTo>
                  <a:pt x="4775970" y="5694835"/>
                  <a:pt x="4288594" y="4324606"/>
                  <a:pt x="2993518" y="4195390"/>
                </a:cubicBezTo>
                <a:cubicBezTo>
                  <a:pt x="1698499" y="4066117"/>
                  <a:pt x="-118985" y="3550680"/>
                  <a:pt x="3544" y="2322470"/>
                </a:cubicBezTo>
                <a:cubicBezTo>
                  <a:pt x="126073" y="1094202"/>
                  <a:pt x="3429057" y="-121378"/>
                  <a:pt x="4724134" y="789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074683" flipH="1">
            <a:off x="9263120" y="5641999"/>
            <a:ext cx="5857759" cy="3597759"/>
          </a:xfrm>
          <a:custGeom>
            <a:avLst/>
            <a:gdLst>
              <a:gd name="connsiteX0" fmla="*/ 5059091 w 9939076"/>
              <a:gd name="connsiteY0" fmla="*/ 5815444 h 6104452"/>
              <a:gd name="connsiteX1" fmla="*/ 72982 w 9939076"/>
              <a:gd name="connsiteY1" fmla="*/ 4447043 h 6104452"/>
              <a:gd name="connsiteX2" fmla="*/ 6632774 w 9939076"/>
              <a:gd name="connsiteY2" fmla="*/ 47808 h 6104452"/>
              <a:gd name="connsiteX3" fmla="*/ 9564225 w 9939076"/>
              <a:gd name="connsiteY3" fmla="*/ 2020683 h 6104452"/>
              <a:gd name="connsiteX4" fmla="*/ 5059091 w 9939076"/>
              <a:gd name="connsiteY4" fmla="*/ 5815444 h 610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9076" h="6104452">
                <a:moveTo>
                  <a:pt x="5059091" y="5815444"/>
                </a:moveTo>
                <a:cubicBezTo>
                  <a:pt x="2781835" y="6391801"/>
                  <a:pt x="-545553" y="6181261"/>
                  <a:pt x="72982" y="4447043"/>
                </a:cubicBezTo>
                <a:cubicBezTo>
                  <a:pt x="1095910" y="1579314"/>
                  <a:pt x="3571077" y="-338412"/>
                  <a:pt x="6632774" y="47808"/>
                </a:cubicBezTo>
                <a:cubicBezTo>
                  <a:pt x="7837439" y="199770"/>
                  <a:pt x="8990211" y="1143259"/>
                  <a:pt x="9564225" y="2020683"/>
                </a:cubicBezTo>
                <a:cubicBezTo>
                  <a:pt x="10884447" y="4038706"/>
                  <a:pt x="8533810" y="4935962"/>
                  <a:pt x="5059091" y="5815444"/>
                </a:cubicBezTo>
                <a:close/>
              </a:path>
            </a:pathLst>
          </a:custGeom>
          <a:solidFill>
            <a:schemeClr val="accent5"/>
          </a:solidFill>
          <a:ln w="571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rot="8218794" flipH="1">
            <a:off x="-2454001" y="-2441592"/>
            <a:ext cx="4695013" cy="5935525"/>
          </a:xfrm>
          <a:custGeom>
            <a:avLst/>
            <a:gdLst>
              <a:gd name="connsiteX0" fmla="*/ 7935795 w 7938134"/>
              <a:gd name="connsiteY0" fmla="*/ 4245467 h 10035539"/>
              <a:gd name="connsiteX1" fmla="*/ 3788077 w 7938134"/>
              <a:gd name="connsiteY1" fmla="*/ 10033962 h 10035539"/>
              <a:gd name="connsiteX2" fmla="*/ -2340 w 7938134"/>
              <a:gd name="connsiteY2" fmla="*/ 5016192 h 10035539"/>
              <a:gd name="connsiteX3" fmla="*/ 3788077 w 7938134"/>
              <a:gd name="connsiteY3" fmla="*/ -1578 h 10035539"/>
              <a:gd name="connsiteX4" fmla="*/ 7935795 w 7938134"/>
              <a:gd name="connsiteY4" fmla="*/ 4245467 h 1003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134" h="10035539">
                <a:moveTo>
                  <a:pt x="7935795" y="4245467"/>
                </a:moveTo>
                <a:cubicBezTo>
                  <a:pt x="7935795" y="6588103"/>
                  <a:pt x="5632135" y="10033962"/>
                  <a:pt x="3788077" y="10033962"/>
                </a:cubicBezTo>
                <a:cubicBezTo>
                  <a:pt x="1944074" y="10033962"/>
                  <a:pt x="-2340" y="7358770"/>
                  <a:pt x="-2340" y="5016192"/>
                </a:cubicBezTo>
                <a:cubicBezTo>
                  <a:pt x="-2340" y="2673613"/>
                  <a:pt x="1944074" y="-1578"/>
                  <a:pt x="3788077" y="-1578"/>
                </a:cubicBezTo>
                <a:cubicBezTo>
                  <a:pt x="5632135" y="-1578"/>
                  <a:pt x="7935795" y="1902946"/>
                  <a:pt x="7935795" y="4245467"/>
                </a:cubicBezTo>
                <a:close/>
              </a:path>
            </a:pathLst>
          </a:custGeom>
          <a:solidFill>
            <a:schemeClr val="accent2"/>
          </a:solidFill>
          <a:ln w="571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15037131" flipH="1">
            <a:off x="-826753" y="4150912"/>
            <a:ext cx="3931915" cy="6434086"/>
          </a:xfrm>
          <a:custGeom>
            <a:avLst/>
            <a:gdLst>
              <a:gd name="connsiteX0" fmla="*/ 2884719 w 2891785"/>
              <a:gd name="connsiteY0" fmla="*/ 1324947 h 4732043"/>
              <a:gd name="connsiteX1" fmla="*/ 1398134 w 2891785"/>
              <a:gd name="connsiteY1" fmla="*/ 4722913 h 4732043"/>
              <a:gd name="connsiteX2" fmla="*/ -1470 w 2891785"/>
              <a:gd name="connsiteY2" fmla="*/ 2460517 h 4732043"/>
              <a:gd name="connsiteX3" fmla="*/ 1398134 w 2891785"/>
              <a:gd name="connsiteY3" fmla="*/ 979018 h 4732043"/>
              <a:gd name="connsiteX4" fmla="*/ 2884719 w 2891785"/>
              <a:gd name="connsiteY4" fmla="*/ 1324947 h 473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1785" h="4732043">
                <a:moveTo>
                  <a:pt x="2884719" y="1324947"/>
                </a:moveTo>
                <a:cubicBezTo>
                  <a:pt x="2957700" y="2996298"/>
                  <a:pt x="2172859" y="4636732"/>
                  <a:pt x="1398134" y="4722913"/>
                </a:cubicBezTo>
                <a:cubicBezTo>
                  <a:pt x="329372" y="4841671"/>
                  <a:pt x="29905" y="3536366"/>
                  <a:pt x="-1470" y="2460517"/>
                </a:cubicBezTo>
                <a:cubicBezTo>
                  <a:pt x="-33645" y="1356036"/>
                  <a:pt x="833950" y="-1493063"/>
                  <a:pt x="1398134" y="979018"/>
                </a:cubicBezTo>
                <a:cubicBezTo>
                  <a:pt x="1814929" y="2805359"/>
                  <a:pt x="2816767" y="-231992"/>
                  <a:pt x="2884719" y="13249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背景"/>
          <p:cNvSpPr/>
          <p:nvPr/>
        </p:nvSpPr>
        <p:spPr>
          <a:xfrm rot="5400000" flipH="1">
            <a:off x="3196000" y="-2024522"/>
            <a:ext cx="5844257" cy="10990090"/>
          </a:xfrm>
          <a:prstGeom prst="roundRect">
            <a:avLst>
              <a:gd name="adj" fmla="val 2651"/>
            </a:avLst>
          </a:prstGeom>
          <a:solidFill>
            <a:schemeClr val="bg1"/>
          </a:solidFill>
          <a:ln w="5715" cap="flat">
            <a:noFill/>
            <a:prstDash val="solid"/>
            <a:miter/>
          </a:ln>
          <a:effectLst>
            <a:outerShdw blurRad="1016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3" name="目录1"/>
          <p:cNvGrpSpPr/>
          <p:nvPr/>
        </p:nvGrpSpPr>
        <p:grpSpPr>
          <a:xfrm>
            <a:off x="6020685" y="1361879"/>
            <a:ext cx="3296388" cy="370920"/>
            <a:chOff x="6054725" y="808771"/>
            <a:chExt cx="5733576" cy="645160"/>
          </a:xfrm>
        </p:grpSpPr>
        <p:sp>
          <p:nvSpPr>
            <p:cNvPr id="14" name="目录"/>
            <p:cNvSpPr txBox="1"/>
            <p:nvPr>
              <p:custDataLst>
                <p:tags r:id="rId1"/>
              </p:custDataLst>
            </p:nvPr>
          </p:nvSpPr>
          <p:spPr>
            <a:xfrm>
              <a:off x="6601300" y="808771"/>
              <a:ext cx="5187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7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用户注册和登录功能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sp>
          <p:nvSpPr>
            <p:cNvPr id="15" name="序号"/>
            <p:cNvSpPr txBox="1"/>
            <p:nvPr>
              <p:custDataLst>
                <p:tags r:id="rId2"/>
              </p:custDataLst>
            </p:nvPr>
          </p:nvSpPr>
          <p:spPr>
            <a:xfrm>
              <a:off x="6054725" y="808771"/>
              <a:ext cx="615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4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01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601300" y="1064676"/>
              <a:ext cx="0" cy="1333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目录2"/>
          <p:cNvGrpSpPr/>
          <p:nvPr/>
        </p:nvGrpSpPr>
        <p:grpSpPr>
          <a:xfrm>
            <a:off x="6020685" y="1829254"/>
            <a:ext cx="3296388" cy="370920"/>
            <a:chOff x="6054725" y="808771"/>
            <a:chExt cx="5733576" cy="645160"/>
          </a:xfrm>
        </p:grpSpPr>
        <p:sp>
          <p:nvSpPr>
            <p:cNvPr id="18" name="目录"/>
            <p:cNvSpPr txBox="1"/>
            <p:nvPr>
              <p:custDataLst>
                <p:tags r:id="rId3"/>
              </p:custDataLst>
            </p:nvPr>
          </p:nvSpPr>
          <p:spPr>
            <a:xfrm>
              <a:off x="6601300" y="808771"/>
              <a:ext cx="5187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7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商品浏览和搜索功能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sp>
          <p:nvSpPr>
            <p:cNvPr id="19" name="序号"/>
            <p:cNvSpPr txBox="1"/>
            <p:nvPr>
              <p:custDataLst>
                <p:tags r:id="rId4"/>
              </p:custDataLst>
            </p:nvPr>
          </p:nvSpPr>
          <p:spPr>
            <a:xfrm>
              <a:off x="6054725" y="808771"/>
              <a:ext cx="615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4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02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6601300" y="1064676"/>
              <a:ext cx="0" cy="1333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目录3"/>
          <p:cNvGrpSpPr/>
          <p:nvPr/>
        </p:nvGrpSpPr>
        <p:grpSpPr>
          <a:xfrm>
            <a:off x="6020685" y="2296629"/>
            <a:ext cx="3296388" cy="370920"/>
            <a:chOff x="6054725" y="808771"/>
            <a:chExt cx="5733576" cy="645160"/>
          </a:xfrm>
        </p:grpSpPr>
        <p:sp>
          <p:nvSpPr>
            <p:cNvPr id="22" name="目录"/>
            <p:cNvSpPr txBox="1"/>
            <p:nvPr>
              <p:custDataLst>
                <p:tags r:id="rId5"/>
              </p:custDataLst>
            </p:nvPr>
          </p:nvSpPr>
          <p:spPr>
            <a:xfrm>
              <a:off x="6601300" y="808771"/>
              <a:ext cx="5187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7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商品加入购物车和结算功能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sp>
          <p:nvSpPr>
            <p:cNvPr id="23" name="序号"/>
            <p:cNvSpPr txBox="1"/>
            <p:nvPr>
              <p:custDataLst>
                <p:tags r:id="rId6"/>
              </p:custDataLst>
            </p:nvPr>
          </p:nvSpPr>
          <p:spPr>
            <a:xfrm>
              <a:off x="6054725" y="808771"/>
              <a:ext cx="615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4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03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601300" y="1064676"/>
              <a:ext cx="0" cy="1333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目录4"/>
          <p:cNvGrpSpPr/>
          <p:nvPr/>
        </p:nvGrpSpPr>
        <p:grpSpPr>
          <a:xfrm>
            <a:off x="6020685" y="2764003"/>
            <a:ext cx="3296388" cy="370920"/>
            <a:chOff x="6054725" y="808771"/>
            <a:chExt cx="5733576" cy="645160"/>
          </a:xfrm>
        </p:grpSpPr>
        <p:sp>
          <p:nvSpPr>
            <p:cNvPr id="26" name="目录"/>
            <p:cNvSpPr txBox="1"/>
            <p:nvPr>
              <p:custDataLst>
                <p:tags r:id="rId7"/>
              </p:custDataLst>
            </p:nvPr>
          </p:nvSpPr>
          <p:spPr>
            <a:xfrm>
              <a:off x="6601300" y="808771"/>
              <a:ext cx="5187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7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订单生成和支付功能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sp>
          <p:nvSpPr>
            <p:cNvPr id="27" name="序号"/>
            <p:cNvSpPr txBox="1"/>
            <p:nvPr>
              <p:custDataLst>
                <p:tags r:id="rId8"/>
              </p:custDataLst>
            </p:nvPr>
          </p:nvSpPr>
          <p:spPr>
            <a:xfrm>
              <a:off x="6054725" y="808771"/>
              <a:ext cx="615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4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04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6601300" y="1064676"/>
              <a:ext cx="0" cy="1333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目录5"/>
          <p:cNvGrpSpPr/>
          <p:nvPr/>
        </p:nvGrpSpPr>
        <p:grpSpPr>
          <a:xfrm>
            <a:off x="6020685" y="3231378"/>
            <a:ext cx="3296388" cy="370920"/>
            <a:chOff x="6054725" y="808771"/>
            <a:chExt cx="5733576" cy="645160"/>
          </a:xfrm>
        </p:grpSpPr>
        <p:sp>
          <p:nvSpPr>
            <p:cNvPr id="30" name="目录"/>
            <p:cNvSpPr txBox="1"/>
            <p:nvPr>
              <p:custDataLst>
                <p:tags r:id="rId9"/>
              </p:custDataLst>
            </p:nvPr>
          </p:nvSpPr>
          <p:spPr>
            <a:xfrm>
              <a:off x="6601300" y="808771"/>
              <a:ext cx="5187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7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订单详情</a:t>
              </a: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页面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sp>
          <p:nvSpPr>
            <p:cNvPr id="31" name="序号"/>
            <p:cNvSpPr txBox="1"/>
            <p:nvPr>
              <p:custDataLst>
                <p:tags r:id="rId10"/>
              </p:custDataLst>
            </p:nvPr>
          </p:nvSpPr>
          <p:spPr>
            <a:xfrm>
              <a:off x="6054725" y="808771"/>
              <a:ext cx="615001" cy="64516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4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Heavy" panose="020B0A00000000000000" charset="-122"/>
                  <a:sym typeface="+mn-lt"/>
                </a:rPr>
                <a:t>05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601300" y="1064676"/>
              <a:ext cx="0" cy="1333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1476503" y="1788544"/>
            <a:ext cx="1870411" cy="3077262"/>
            <a:chOff x="2181331" y="1594518"/>
            <a:chExt cx="1870411" cy="3077262"/>
          </a:xfrm>
        </p:grpSpPr>
        <p:sp>
          <p:nvSpPr>
            <p:cNvPr id="34" name="矩形 33"/>
            <p:cNvSpPr/>
            <p:nvPr/>
          </p:nvSpPr>
          <p:spPr>
            <a:xfrm>
              <a:off x="2373103" y="1707495"/>
              <a:ext cx="1678639" cy="2964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181331" y="1594518"/>
              <a:ext cx="1678639" cy="296428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891"/>
            <p:cNvSpPr txBox="1"/>
            <p:nvPr>
              <p:custDataLst>
                <p:tags r:id="rId11"/>
              </p:custDataLst>
            </p:nvPr>
          </p:nvSpPr>
          <p:spPr>
            <a:xfrm>
              <a:off x="2622462" y="1932269"/>
              <a:ext cx="1107996" cy="22379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6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zh-CN" altLang="en-US" sz="6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目录"/>
          <p:cNvSpPr txBox="1"/>
          <p:nvPr>
            <p:custDataLst>
              <p:tags r:id="rId12"/>
            </p:custDataLst>
          </p:nvPr>
        </p:nvSpPr>
        <p:spPr>
          <a:xfrm>
            <a:off x="6383514" y="4221076"/>
            <a:ext cx="2982147" cy="37092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商品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评价系统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13"/>
            </p:custDataLst>
          </p:nvPr>
        </p:nvSpPr>
        <p:spPr>
          <a:xfrm>
            <a:off x="6023495" y="4192785"/>
            <a:ext cx="353581" cy="370920"/>
          </a:xfrm>
          <a:prstGeom prst="rect">
            <a:avLst/>
          </a:prstGeom>
          <a:noFill/>
        </p:spPr>
        <p:txBody>
          <a:bodyPr wrap="square" rtlCol="0" anchor="ctr" anchorCtr="0">
            <a:normAutofit fontScale="4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07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lt"/>
            </a:endParaRPr>
          </a:p>
        </p:txBody>
      </p:sp>
      <p:sp>
        <p:nvSpPr>
          <p:cNvPr id="55" name="目录"/>
          <p:cNvSpPr txBox="1"/>
          <p:nvPr>
            <p:custDataLst>
              <p:tags r:id="rId14"/>
            </p:custDataLst>
          </p:nvPr>
        </p:nvSpPr>
        <p:spPr>
          <a:xfrm>
            <a:off x="6383514" y="4797656"/>
            <a:ext cx="2982147" cy="37092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添加和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维护管理员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功能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lt"/>
            </a:endParaRPr>
          </a:p>
        </p:txBody>
      </p:sp>
      <p:sp>
        <p:nvSpPr>
          <p:cNvPr id="56" name="序号"/>
          <p:cNvSpPr txBox="1"/>
          <p:nvPr>
            <p:custDataLst>
              <p:tags r:id="rId15"/>
            </p:custDataLst>
          </p:nvPr>
        </p:nvSpPr>
        <p:spPr>
          <a:xfrm>
            <a:off x="6029845" y="4796670"/>
            <a:ext cx="353581" cy="370920"/>
          </a:xfrm>
          <a:prstGeom prst="rect">
            <a:avLst/>
          </a:prstGeom>
          <a:noFill/>
        </p:spPr>
        <p:txBody>
          <a:bodyPr wrap="square" rtlCol="0" anchor="ctr" anchorCtr="0">
            <a:normAutofit fontScale="4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08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lt"/>
            </a:endParaRPr>
          </a:p>
        </p:txBody>
      </p:sp>
      <p:sp>
        <p:nvSpPr>
          <p:cNvPr id="57" name="目录"/>
          <p:cNvSpPr txBox="1"/>
          <p:nvPr>
            <p:custDataLst>
              <p:tags r:id="rId16"/>
            </p:custDataLst>
          </p:nvPr>
        </p:nvSpPr>
        <p:spPr>
          <a:xfrm>
            <a:off x="6383514" y="5373601"/>
            <a:ext cx="2982147" cy="37092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添加和维护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商品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lt"/>
            </a:endParaRPr>
          </a:p>
        </p:txBody>
      </p:sp>
      <p:sp>
        <p:nvSpPr>
          <p:cNvPr id="58" name="序号"/>
          <p:cNvSpPr txBox="1"/>
          <p:nvPr>
            <p:custDataLst>
              <p:tags r:id="rId17"/>
            </p:custDataLst>
          </p:nvPr>
        </p:nvSpPr>
        <p:spPr>
          <a:xfrm>
            <a:off x="6029845" y="5300860"/>
            <a:ext cx="353581" cy="370920"/>
          </a:xfrm>
          <a:prstGeom prst="rect">
            <a:avLst/>
          </a:prstGeom>
          <a:noFill/>
        </p:spPr>
        <p:txBody>
          <a:bodyPr wrap="square" rtlCol="0" anchor="ctr" anchorCtr="0">
            <a:normAutofit fontScale="4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09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lt"/>
            </a:endParaRPr>
          </a:p>
        </p:txBody>
      </p:sp>
      <p:sp>
        <p:nvSpPr>
          <p:cNvPr id="59" name="目录"/>
          <p:cNvSpPr txBox="1"/>
          <p:nvPr>
            <p:custDataLst>
              <p:tags r:id="rId18"/>
            </p:custDataLst>
          </p:nvPr>
        </p:nvSpPr>
        <p:spPr>
          <a:xfrm>
            <a:off x="6383821" y="3717153"/>
            <a:ext cx="2982147" cy="37092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账户信息及充值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功能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lt"/>
            </a:endParaRPr>
          </a:p>
        </p:txBody>
      </p:sp>
      <p:sp>
        <p:nvSpPr>
          <p:cNvPr id="61" name="序号"/>
          <p:cNvSpPr txBox="1"/>
          <p:nvPr>
            <p:custDataLst>
              <p:tags r:id="rId19"/>
            </p:custDataLst>
          </p:nvPr>
        </p:nvSpPr>
        <p:spPr>
          <a:xfrm>
            <a:off x="6023495" y="3725425"/>
            <a:ext cx="353581" cy="370920"/>
          </a:xfrm>
          <a:prstGeom prst="rect">
            <a:avLst/>
          </a:prstGeom>
          <a:noFill/>
        </p:spPr>
        <p:txBody>
          <a:bodyPr wrap="square" rtlCol="0" anchor="ctr" anchorCtr="0">
            <a:normAutofit fontScale="4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思源黑体 CN Heavy" panose="020B0A00000000000000" charset="-122"/>
                <a:sym typeface="+mn-lt"/>
              </a:rPr>
              <a:t>06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思源黑体 CN Heavy" panose="020B0A00000000000000" charset="-122"/>
              <a:sym typeface="+mn-l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!!平滑1"/>
          <p:cNvGrpSpPr/>
          <p:nvPr/>
        </p:nvGrpSpPr>
        <p:grpSpPr>
          <a:xfrm>
            <a:off x="-1064296" y="3031259"/>
            <a:ext cx="5430553" cy="5430553"/>
            <a:chOff x="9121639" y="-1217712"/>
            <a:chExt cx="1217712" cy="1217712"/>
          </a:xfrm>
        </p:grpSpPr>
        <p:sp>
          <p:nvSpPr>
            <p:cNvPr id="7" name="Oval 6"/>
            <p:cNvSpPr/>
            <p:nvPr>
              <p:custDataLst>
                <p:tags r:id="rId1"/>
              </p:custDataLst>
            </p:nvPr>
          </p:nvSpPr>
          <p:spPr>
            <a:xfrm flipH="1">
              <a:off x="9494665" y="-844686"/>
              <a:ext cx="471660" cy="471660"/>
            </a:xfrm>
            <a:prstGeom prst="ellipse">
              <a:avLst/>
            </a:prstGeom>
            <a:noFill/>
            <a:ln w="2540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2"/>
              </p:custDataLst>
            </p:nvPr>
          </p:nvSpPr>
          <p:spPr>
            <a:xfrm flipH="1">
              <a:off x="9121639" y="-1217712"/>
              <a:ext cx="1217712" cy="1217712"/>
            </a:xfrm>
            <a:prstGeom prst="ellipse">
              <a:avLst/>
            </a:prstGeom>
            <a:noFill/>
            <a:ln w="3175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3" name="序号"/>
          <p:cNvSpPr txBox="1"/>
          <p:nvPr>
            <p:custDataLst>
              <p:tags r:id="rId3"/>
            </p:custDataLst>
          </p:nvPr>
        </p:nvSpPr>
        <p:spPr>
          <a:xfrm>
            <a:off x="660400" y="1581150"/>
            <a:ext cx="2479040" cy="123317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8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800" b="1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en-US" altLang="zh-CN" sz="8800" b="1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"/>
          <p:cNvSpPr txBox="1"/>
          <p:nvPr>
            <p:custDataLst>
              <p:tags r:id="rId4"/>
            </p:custDataLst>
          </p:nvPr>
        </p:nvSpPr>
        <p:spPr>
          <a:xfrm>
            <a:off x="660400" y="3030855"/>
            <a:ext cx="10375900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商品评价系统测试</a:t>
            </a:r>
            <a:endParaRPr lang="zh-CN" altLang="en-US" sz="4800" b="1">
              <a:solidFill>
                <a:schemeClr val="accent1"/>
              </a:solidFill>
              <a:effectLst>
                <a:outerShdw blurRad="304800" dist="38100" dir="5400000" algn="t" rotWithShape="0">
                  <a:schemeClr val="accent1">
                    <a:alpha val="1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721995" y="2906830"/>
            <a:ext cx="241709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副标题"/>
          <p:cNvSpPr txBox="1"/>
          <p:nvPr>
            <p:custDataLst>
              <p:tags r:id="rId6"/>
            </p:custDataLst>
          </p:nvPr>
        </p:nvSpPr>
        <p:spPr>
          <a:xfrm>
            <a:off x="721995" y="3893185"/>
            <a:ext cx="9069705" cy="25971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evaluation system testing</a:t>
            </a:r>
            <a:endParaRPr lang="en-US" altLang="zh-CN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5"/>
          <p:cNvGrpSpPr/>
          <p:nvPr/>
        </p:nvGrpSpPr>
        <p:grpSpPr>
          <a:xfrm>
            <a:off x="11272608" y="5299441"/>
            <a:ext cx="360000" cy="927717"/>
            <a:chOff x="1032258" y="3317255"/>
            <a:chExt cx="360000" cy="927717"/>
          </a:xfrm>
        </p:grpSpPr>
        <p:grpSp>
          <p:nvGrpSpPr>
            <p:cNvPr id="34" name="Group 16"/>
            <p:cNvGrpSpPr/>
            <p:nvPr/>
          </p:nvGrpSpPr>
          <p:grpSpPr>
            <a:xfrm>
              <a:off x="1032258" y="3317255"/>
              <a:ext cx="360000" cy="360000"/>
              <a:chOff x="803275" y="3737092"/>
              <a:chExt cx="360000" cy="360000"/>
            </a:xfrm>
          </p:grpSpPr>
          <p:sp>
            <p:nvSpPr>
              <p:cNvPr id="35" name="Rectangle: Rounded Corners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4549"/>
              <p:cNvSpPr/>
              <p:nvPr>
                <p:custDataLst>
                  <p:tags r:id="rId8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17"/>
            <p:cNvGrpSpPr/>
            <p:nvPr/>
          </p:nvGrpSpPr>
          <p:grpSpPr>
            <a:xfrm flipH="1">
              <a:off x="1032258" y="3884972"/>
              <a:ext cx="360000" cy="360000"/>
              <a:chOff x="803275" y="3737092"/>
              <a:chExt cx="360000" cy="360000"/>
            </a:xfrm>
          </p:grpSpPr>
          <p:sp>
            <p:nvSpPr>
              <p:cNvPr id="38" name="Rectangle: Rounded Corners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4549"/>
              <p:cNvSpPr/>
              <p:nvPr>
                <p:custDataLst>
                  <p:tags r:id="rId10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任意多边形: 形状 3"/>
          <p:cNvSpPr/>
          <p:nvPr/>
        </p:nvSpPr>
        <p:spPr>
          <a:xfrm>
            <a:off x="0" y="6308724"/>
            <a:ext cx="12192000" cy="556213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69" name="任意多边形: 形状 4"/>
          <p:cNvSpPr/>
          <p:nvPr/>
        </p:nvSpPr>
        <p:spPr>
          <a:xfrm>
            <a:off x="0" y="6401769"/>
            <a:ext cx="12192000" cy="463169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" name="图片3"/>
          <p:cNvSpPr/>
          <p:nvPr>
            <p:custDataLst>
              <p:tags r:id="rId1"/>
            </p:custDataLst>
          </p:nvPr>
        </p:nvSpPr>
        <p:spPr>
          <a:xfrm flipH="1">
            <a:off x="708025" y="2233295"/>
            <a:ext cx="4839970" cy="619760"/>
          </a:xfrm>
          <a:prstGeom prst="roundRect">
            <a:avLst>
              <a:gd name="adj" fmla="val 65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对于已经确认收获的商品可以添加评价，并同步到</a:t>
            </a:r>
            <a:r>
              <a:rPr lang="zh-CN" altLang="en-US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商品中</a:t>
            </a: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图片2"/>
          <p:cNvSpPr/>
          <p:nvPr>
            <p:custDataLst>
              <p:tags r:id="rId2"/>
            </p:custDataLst>
          </p:nvPr>
        </p:nvSpPr>
        <p:spPr>
          <a:xfrm>
            <a:off x="715010" y="3522980"/>
            <a:ext cx="4832985" cy="2526665"/>
          </a:xfrm>
          <a:prstGeom prst="roundRect">
            <a:avLst>
              <a:gd name="adj" fmla="val 655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68" name="circle1"/>
          <p:cNvSpPr/>
          <p:nvPr>
            <p:custDataLst>
              <p:tags r:id="rId3"/>
            </p:custDataLst>
          </p:nvPr>
        </p:nvSpPr>
        <p:spPr>
          <a:xfrm rot="5400000">
            <a:off x="569657" y="403860"/>
            <a:ext cx="996950" cy="99695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标题"/>
          <p:cNvSpPr txBox="1"/>
          <p:nvPr>
            <p:custDataLst>
              <p:tags r:id="rId4"/>
            </p:custDataLst>
          </p:nvPr>
        </p:nvSpPr>
        <p:spPr>
          <a:xfrm>
            <a:off x="775335" y="1605280"/>
            <a:ext cx="491934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商品评价功能</a:t>
            </a:r>
            <a:endParaRPr lang="en-US" altLang="zh-CN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思源黑体 CN Heavy" panose="020B0A00000000000000" charset="-122"/>
              <a:sym typeface="思源黑体 CN" panose="020B05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5325" y="2852420"/>
            <a:ext cx="80391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52500" y="3932555"/>
            <a:ext cx="4419600" cy="18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384290" y="3522980"/>
            <a:ext cx="4727575" cy="247205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8858250" y="4725035"/>
            <a:ext cx="40640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2500" y="5299075"/>
            <a:ext cx="262318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>
            <a:off x="3448050" y="4718050"/>
            <a:ext cx="5419725" cy="1066800"/>
          </a:xfrm>
          <a:custGeom>
            <a:avLst/>
            <a:gdLst>
              <a:gd name="connisteX0" fmla="*/ 0 w 5419725"/>
              <a:gd name="connsiteY0" fmla="*/ 590550 h 1066878"/>
              <a:gd name="connisteX1" fmla="*/ 2343150 w 5419725"/>
              <a:gd name="connsiteY1" fmla="*/ 1047750 h 1066878"/>
              <a:gd name="connisteX2" fmla="*/ 5419725 w 5419725"/>
              <a:gd name="connsiteY2" fmla="*/ 0 h 1066878"/>
              <a:gd name="connisteX3" fmla="*/ 5667375 w 5419725"/>
              <a:gd name="connsiteY3" fmla="*/ -76200 h 106687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419725" h="1066879">
                <a:moveTo>
                  <a:pt x="0" y="590550"/>
                </a:moveTo>
                <a:cubicBezTo>
                  <a:pt x="407035" y="702945"/>
                  <a:pt x="1259205" y="1165860"/>
                  <a:pt x="2343150" y="1047750"/>
                </a:cubicBezTo>
                <a:cubicBezTo>
                  <a:pt x="3427095" y="929640"/>
                  <a:pt x="4754880" y="224790"/>
                  <a:pt x="54197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!!平滑1"/>
          <p:cNvGrpSpPr/>
          <p:nvPr/>
        </p:nvGrpSpPr>
        <p:grpSpPr>
          <a:xfrm>
            <a:off x="-1064296" y="3031259"/>
            <a:ext cx="5430553" cy="5430553"/>
            <a:chOff x="9121639" y="-1217712"/>
            <a:chExt cx="1217712" cy="1217712"/>
          </a:xfrm>
        </p:grpSpPr>
        <p:sp>
          <p:nvSpPr>
            <p:cNvPr id="7" name="Oval 6"/>
            <p:cNvSpPr/>
            <p:nvPr>
              <p:custDataLst>
                <p:tags r:id="rId1"/>
              </p:custDataLst>
            </p:nvPr>
          </p:nvSpPr>
          <p:spPr>
            <a:xfrm flipH="1">
              <a:off x="9494665" y="-844686"/>
              <a:ext cx="471660" cy="471660"/>
            </a:xfrm>
            <a:prstGeom prst="ellipse">
              <a:avLst/>
            </a:prstGeom>
            <a:noFill/>
            <a:ln w="2540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2"/>
              </p:custDataLst>
            </p:nvPr>
          </p:nvSpPr>
          <p:spPr>
            <a:xfrm flipH="1">
              <a:off x="9121639" y="-1217712"/>
              <a:ext cx="1217712" cy="1217712"/>
            </a:xfrm>
            <a:prstGeom prst="ellipse">
              <a:avLst/>
            </a:prstGeom>
            <a:noFill/>
            <a:ln w="3175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3" name="序号"/>
          <p:cNvSpPr txBox="1"/>
          <p:nvPr>
            <p:custDataLst>
              <p:tags r:id="rId3"/>
            </p:custDataLst>
          </p:nvPr>
        </p:nvSpPr>
        <p:spPr>
          <a:xfrm>
            <a:off x="660400" y="1581150"/>
            <a:ext cx="2479040" cy="123317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8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800" b="1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en-US" altLang="zh-CN" sz="8800" b="1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"/>
          <p:cNvSpPr txBox="1"/>
          <p:nvPr>
            <p:custDataLst>
              <p:tags r:id="rId4"/>
            </p:custDataLst>
          </p:nvPr>
        </p:nvSpPr>
        <p:spPr>
          <a:xfrm>
            <a:off x="660400" y="3030855"/>
            <a:ext cx="10375900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增加和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维护管理员</a:t>
            </a:r>
            <a:endParaRPr lang="zh-CN" altLang="en-US" sz="4800" b="1">
              <a:solidFill>
                <a:schemeClr val="accent1"/>
              </a:solidFill>
              <a:effectLst>
                <a:outerShdw blurRad="304800" dist="38100" dir="5400000" algn="t" rotWithShape="0">
                  <a:schemeClr val="accent1">
                    <a:alpha val="1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721995" y="2906830"/>
            <a:ext cx="241709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副标题"/>
          <p:cNvSpPr txBox="1"/>
          <p:nvPr>
            <p:custDataLst>
              <p:tags r:id="rId6"/>
            </p:custDataLst>
          </p:nvPr>
        </p:nvSpPr>
        <p:spPr>
          <a:xfrm>
            <a:off x="721995" y="3893185"/>
            <a:ext cx="9069705" cy="25971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evaluation system testing</a:t>
            </a:r>
            <a:endParaRPr lang="en-US" altLang="zh-CN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5"/>
          <p:cNvGrpSpPr/>
          <p:nvPr/>
        </p:nvGrpSpPr>
        <p:grpSpPr>
          <a:xfrm>
            <a:off x="11272608" y="5299441"/>
            <a:ext cx="360000" cy="927717"/>
            <a:chOff x="1032258" y="3317255"/>
            <a:chExt cx="360000" cy="927717"/>
          </a:xfrm>
        </p:grpSpPr>
        <p:grpSp>
          <p:nvGrpSpPr>
            <p:cNvPr id="34" name="Group 16"/>
            <p:cNvGrpSpPr/>
            <p:nvPr/>
          </p:nvGrpSpPr>
          <p:grpSpPr>
            <a:xfrm>
              <a:off x="1032258" y="3317255"/>
              <a:ext cx="360000" cy="360000"/>
              <a:chOff x="803275" y="3737092"/>
              <a:chExt cx="360000" cy="360000"/>
            </a:xfrm>
          </p:grpSpPr>
          <p:sp>
            <p:nvSpPr>
              <p:cNvPr id="35" name="Rectangle: Rounded Corners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4549"/>
              <p:cNvSpPr/>
              <p:nvPr>
                <p:custDataLst>
                  <p:tags r:id="rId8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17"/>
            <p:cNvGrpSpPr/>
            <p:nvPr/>
          </p:nvGrpSpPr>
          <p:grpSpPr>
            <a:xfrm flipH="1">
              <a:off x="1032258" y="3884972"/>
              <a:ext cx="360000" cy="360000"/>
              <a:chOff x="803275" y="3737092"/>
              <a:chExt cx="360000" cy="360000"/>
            </a:xfrm>
          </p:grpSpPr>
          <p:sp>
            <p:nvSpPr>
              <p:cNvPr id="38" name="Rectangle: Rounded Corners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4549"/>
              <p:cNvSpPr/>
              <p:nvPr>
                <p:custDataLst>
                  <p:tags r:id="rId10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任意多边形: 形状 3"/>
          <p:cNvSpPr/>
          <p:nvPr/>
        </p:nvSpPr>
        <p:spPr>
          <a:xfrm>
            <a:off x="0" y="6308724"/>
            <a:ext cx="12192000" cy="556213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69" name="任意多边形: 形状 4"/>
          <p:cNvSpPr/>
          <p:nvPr/>
        </p:nvSpPr>
        <p:spPr>
          <a:xfrm>
            <a:off x="0" y="6401769"/>
            <a:ext cx="12192000" cy="463169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68" name="circle1"/>
          <p:cNvSpPr/>
          <p:nvPr>
            <p:custDataLst>
              <p:tags r:id="rId1"/>
            </p:custDataLst>
          </p:nvPr>
        </p:nvSpPr>
        <p:spPr>
          <a:xfrm rot="5400000">
            <a:off x="569657" y="403860"/>
            <a:ext cx="996950" cy="99695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标题"/>
          <p:cNvSpPr txBox="1"/>
          <p:nvPr>
            <p:custDataLst>
              <p:tags r:id="rId2"/>
            </p:custDataLst>
          </p:nvPr>
        </p:nvSpPr>
        <p:spPr>
          <a:xfrm>
            <a:off x="911225" y="1605280"/>
            <a:ext cx="107188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增加管理员</a:t>
            </a:r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                                  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思源黑体 CN Heavy" panose="020B0A00000000000000" charset="-122"/>
                <a:sym typeface="思源黑体 CN" panose="020B0500000000000000" pitchFamily="34" charset="-122"/>
              </a:rPr>
              <a:t>维护管理员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思源黑体 CN Heavy" panose="020B0A00000000000000" charset="-122"/>
              <a:sym typeface="思源黑体 CN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63750" y="161290"/>
            <a:ext cx="8317865" cy="1478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4200" y="756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这是首页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9595" y="2204720"/>
            <a:ext cx="3660140" cy="3914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56045" y="2360930"/>
            <a:ext cx="3986530" cy="36207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00640" y="3789045"/>
            <a:ext cx="1833880" cy="1162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管理员有权对不符合规范的管理员进行投票封禁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!!平滑1"/>
          <p:cNvGrpSpPr/>
          <p:nvPr/>
        </p:nvGrpSpPr>
        <p:grpSpPr>
          <a:xfrm>
            <a:off x="-1064296" y="3031259"/>
            <a:ext cx="5430553" cy="5430553"/>
            <a:chOff x="9121639" y="-1217712"/>
            <a:chExt cx="1217712" cy="1217712"/>
          </a:xfrm>
        </p:grpSpPr>
        <p:sp>
          <p:nvSpPr>
            <p:cNvPr id="7" name="Oval 6"/>
            <p:cNvSpPr/>
            <p:nvPr>
              <p:custDataLst>
                <p:tags r:id="rId1"/>
              </p:custDataLst>
            </p:nvPr>
          </p:nvSpPr>
          <p:spPr>
            <a:xfrm flipH="1">
              <a:off x="9494665" y="-844686"/>
              <a:ext cx="471660" cy="471660"/>
            </a:xfrm>
            <a:prstGeom prst="ellipse">
              <a:avLst/>
            </a:prstGeom>
            <a:noFill/>
            <a:ln w="2540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2"/>
              </p:custDataLst>
            </p:nvPr>
          </p:nvSpPr>
          <p:spPr>
            <a:xfrm flipH="1">
              <a:off x="9121639" y="-1217712"/>
              <a:ext cx="1217712" cy="1217712"/>
            </a:xfrm>
            <a:prstGeom prst="ellipse">
              <a:avLst/>
            </a:prstGeom>
            <a:noFill/>
            <a:ln w="317500">
              <a:solidFill>
                <a:schemeClr val="accent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EEFFFD"/>
                  </a:solidFill>
                  <a:latin typeface="Franklin Gothic Book" panose="020B0503020102020204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3" name="序号"/>
          <p:cNvSpPr txBox="1"/>
          <p:nvPr>
            <p:custDataLst>
              <p:tags r:id="rId3"/>
            </p:custDataLst>
          </p:nvPr>
        </p:nvSpPr>
        <p:spPr>
          <a:xfrm>
            <a:off x="660400" y="1581150"/>
            <a:ext cx="2479040" cy="123317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85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800" b="1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en-US" altLang="zh-CN" sz="8800" b="1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"/>
          <p:cNvSpPr txBox="1"/>
          <p:nvPr>
            <p:custDataLst>
              <p:tags r:id="rId4"/>
            </p:custDataLst>
          </p:nvPr>
        </p:nvSpPr>
        <p:spPr>
          <a:xfrm>
            <a:off x="623570" y="3030855"/>
            <a:ext cx="10375900" cy="738505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添加和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04800" dist="38100" dir="5400000" algn="t" rotWithShape="0">
                    <a:schemeClr val="accent1">
                      <a:alpha val="1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维护商品</a:t>
            </a:r>
            <a:endParaRPr lang="zh-CN" altLang="en-US" sz="4800" b="1">
              <a:solidFill>
                <a:schemeClr val="accent1"/>
              </a:solidFill>
              <a:effectLst>
                <a:outerShdw blurRad="304800" dist="38100" dir="5400000" algn="t" rotWithShape="0">
                  <a:schemeClr val="accent1">
                    <a:alpha val="1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5"/>
            </p:custDataLst>
          </p:nvPr>
        </p:nvCxnSpPr>
        <p:spPr>
          <a:xfrm>
            <a:off x="721995" y="2906830"/>
            <a:ext cx="241709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副标题"/>
          <p:cNvSpPr txBox="1"/>
          <p:nvPr>
            <p:custDataLst>
              <p:tags r:id="rId6"/>
            </p:custDataLst>
          </p:nvPr>
        </p:nvSpPr>
        <p:spPr>
          <a:xfrm>
            <a:off x="721995" y="3893185"/>
            <a:ext cx="9069705" cy="25971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5"/>
          <p:cNvGrpSpPr/>
          <p:nvPr/>
        </p:nvGrpSpPr>
        <p:grpSpPr>
          <a:xfrm>
            <a:off x="11272608" y="5299441"/>
            <a:ext cx="360000" cy="927717"/>
            <a:chOff x="1032258" y="3317255"/>
            <a:chExt cx="360000" cy="927717"/>
          </a:xfrm>
        </p:grpSpPr>
        <p:grpSp>
          <p:nvGrpSpPr>
            <p:cNvPr id="34" name="Group 16"/>
            <p:cNvGrpSpPr/>
            <p:nvPr/>
          </p:nvGrpSpPr>
          <p:grpSpPr>
            <a:xfrm>
              <a:off x="1032258" y="3317255"/>
              <a:ext cx="360000" cy="360000"/>
              <a:chOff x="803275" y="3737092"/>
              <a:chExt cx="360000" cy="360000"/>
            </a:xfrm>
          </p:grpSpPr>
          <p:sp>
            <p:nvSpPr>
              <p:cNvPr id="35" name="Rectangle: Rounded Corners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4549"/>
              <p:cNvSpPr/>
              <p:nvPr>
                <p:custDataLst>
                  <p:tags r:id="rId8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17"/>
            <p:cNvGrpSpPr/>
            <p:nvPr/>
          </p:nvGrpSpPr>
          <p:grpSpPr>
            <a:xfrm flipH="1">
              <a:off x="1032258" y="3884972"/>
              <a:ext cx="360000" cy="360000"/>
              <a:chOff x="803275" y="3737092"/>
              <a:chExt cx="360000" cy="360000"/>
            </a:xfrm>
          </p:grpSpPr>
          <p:sp>
            <p:nvSpPr>
              <p:cNvPr id="38" name="Rectangle: Rounded Corners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03275" y="3737092"/>
                <a:ext cx="360000" cy="360000"/>
              </a:xfrm>
              <a:prstGeom prst="roundRect">
                <a:avLst>
                  <a:gd name="adj" fmla="val 31026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8900" dist="63500" dir="5400000" sx="95000" sy="95000" algn="t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EEFFFD"/>
                    </a:solidFill>
                    <a:latin typeface="Franklin Gothic Book" panose="020B050302010202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4549"/>
              <p:cNvSpPr/>
              <p:nvPr>
                <p:custDataLst>
                  <p:tags r:id="rId10"/>
                </p:custDataLst>
              </p:nvPr>
            </p:nvSpPr>
            <p:spPr bwMode="auto">
              <a:xfrm flipH="1">
                <a:off x="952329" y="3856767"/>
                <a:ext cx="61892" cy="120650"/>
              </a:xfrm>
              <a:custGeom>
                <a:avLst/>
                <a:gdLst>
                  <a:gd name="T0" fmla="*/ 106 w 107"/>
                  <a:gd name="T1" fmla="*/ 101 h 208"/>
                  <a:gd name="T2" fmla="*/ 7 w 107"/>
                  <a:gd name="T3" fmla="*/ 1 h 208"/>
                  <a:gd name="T4" fmla="*/ 1 w 107"/>
                  <a:gd name="T5" fmla="*/ 1 h 208"/>
                  <a:gd name="T6" fmla="*/ 1 w 107"/>
                  <a:gd name="T7" fmla="*/ 7 h 208"/>
                  <a:gd name="T8" fmla="*/ 98 w 107"/>
                  <a:gd name="T9" fmla="*/ 104 h 208"/>
                  <a:gd name="T10" fmla="*/ 1 w 107"/>
                  <a:gd name="T11" fmla="*/ 201 h 208"/>
                  <a:gd name="T12" fmla="*/ 1 w 107"/>
                  <a:gd name="T13" fmla="*/ 206 h 208"/>
                  <a:gd name="T14" fmla="*/ 4 w 107"/>
                  <a:gd name="T15" fmla="*/ 208 h 208"/>
                  <a:gd name="T16" fmla="*/ 7 w 107"/>
                  <a:gd name="T17" fmla="*/ 206 h 208"/>
                  <a:gd name="T18" fmla="*/ 106 w 107"/>
                  <a:gd name="T19" fmla="*/ 107 h 208"/>
                  <a:gd name="T20" fmla="*/ 107 w 107"/>
                  <a:gd name="T21" fmla="*/ 104 h 208"/>
                  <a:gd name="T22" fmla="*/ 106 w 107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208">
                    <a:moveTo>
                      <a:pt x="106" y="10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2"/>
                      <a:pt x="0" y="205"/>
                      <a:pt x="1" y="206"/>
                    </a:cubicBezTo>
                    <a:cubicBezTo>
                      <a:pt x="2" y="207"/>
                      <a:pt x="3" y="208"/>
                      <a:pt x="4" y="208"/>
                    </a:cubicBezTo>
                    <a:cubicBezTo>
                      <a:pt x="5" y="208"/>
                      <a:pt x="6" y="207"/>
                      <a:pt x="7" y="206"/>
                    </a:cubicBezTo>
                    <a:cubicBezTo>
                      <a:pt x="106" y="107"/>
                      <a:pt x="106" y="107"/>
                      <a:pt x="106" y="107"/>
                    </a:cubicBezTo>
                    <a:cubicBezTo>
                      <a:pt x="107" y="106"/>
                      <a:pt x="107" y="105"/>
                      <a:pt x="107" y="104"/>
                    </a:cubicBezTo>
                    <a:cubicBezTo>
                      <a:pt x="107" y="103"/>
                      <a:pt x="107" y="102"/>
                      <a:pt x="106" y="101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3"/>
          <p:cNvSpPr/>
          <p:nvPr/>
        </p:nvSpPr>
        <p:spPr>
          <a:xfrm>
            <a:off x="0" y="6308724"/>
            <a:ext cx="12192000" cy="556213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3" name="任意多边形: 形状 4"/>
          <p:cNvSpPr/>
          <p:nvPr/>
        </p:nvSpPr>
        <p:spPr>
          <a:xfrm>
            <a:off x="0" y="6401769"/>
            <a:ext cx="12192000" cy="463169"/>
          </a:xfrm>
          <a:custGeom>
            <a:avLst/>
            <a:gdLst>
              <a:gd name="connsiteX0" fmla="*/ 0 w 12192000"/>
              <a:gd name="connsiteY0" fmla="*/ 0 h 510486"/>
              <a:gd name="connsiteX1" fmla="*/ 1189424 w 12192000"/>
              <a:gd name="connsiteY1" fmla="*/ 46002 h 510486"/>
              <a:gd name="connsiteX2" fmla="*/ 6096001 w 12192000"/>
              <a:gd name="connsiteY2" fmla="*/ 116256 h 510486"/>
              <a:gd name="connsiteX3" fmla="*/ 11002578 w 12192000"/>
              <a:gd name="connsiteY3" fmla="*/ 46002 h 510486"/>
              <a:gd name="connsiteX4" fmla="*/ 12192000 w 12192000"/>
              <a:gd name="connsiteY4" fmla="*/ 0 h 510486"/>
              <a:gd name="connsiteX5" fmla="*/ 12192000 w 12192000"/>
              <a:gd name="connsiteY5" fmla="*/ 510486 h 510486"/>
              <a:gd name="connsiteX6" fmla="*/ 0 w 12192000"/>
              <a:gd name="connsiteY6" fmla="*/ 510486 h 5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0486">
                <a:moveTo>
                  <a:pt x="0" y="0"/>
                </a:moveTo>
                <a:lnTo>
                  <a:pt x="1189424" y="46002"/>
                </a:lnTo>
                <a:cubicBezTo>
                  <a:pt x="2590035" y="90357"/>
                  <a:pt x="4278495" y="116256"/>
                  <a:pt x="6096001" y="116256"/>
                </a:cubicBezTo>
                <a:cubicBezTo>
                  <a:pt x="7913508" y="116256"/>
                  <a:pt x="9601967" y="90357"/>
                  <a:pt x="11002578" y="46002"/>
                </a:cubicBezTo>
                <a:lnTo>
                  <a:pt x="12192000" y="0"/>
                </a:lnTo>
                <a:lnTo>
                  <a:pt x="12192000" y="510486"/>
                </a:lnTo>
                <a:lnTo>
                  <a:pt x="0" y="51048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42" name="标题"/>
          <p:cNvSpPr txBox="1"/>
          <p:nvPr>
            <p:custDataLst>
              <p:tags r:id="rId1"/>
            </p:custDataLst>
          </p:nvPr>
        </p:nvSpPr>
        <p:spPr>
          <a:xfrm>
            <a:off x="1003935" y="602615"/>
            <a:ext cx="11019155" cy="5219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4400" kern="1200">
                <a:gradFill>
                  <a:gsLst>
                    <a:gs pos="0">
                      <a:srgbClr val="F6EACC"/>
                    </a:gs>
                    <a:gs pos="100000">
                      <a:srgbClr val="C1AB85"/>
                    </a:gs>
                  </a:gsLst>
                  <a:lin ang="0" scaled="0"/>
                </a:gradFill>
                <a:latin typeface="字体圈欣意冠黑体" panose="00000500000000000000" charset="-122"/>
                <a:ea typeface="字体圈欣意冠黑体" panose="00000500000000000000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添加商品</a:t>
            </a:r>
            <a:r>
              <a:rPr lang="en-US" altLang="zh-CN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               </a:t>
            </a:r>
            <a:r>
              <a:rPr lang="zh-CN" altLang="en-US" sz="32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维护商品</a:t>
            </a:r>
            <a:endParaRPr lang="zh-CN" altLang="en-US" sz="32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1180" y="1268730"/>
            <a:ext cx="4398645" cy="3938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69510" y="1268730"/>
            <a:ext cx="7053580" cy="1605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49825" y="3201035"/>
            <a:ext cx="2538730" cy="2385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31990" y="2924810"/>
            <a:ext cx="2487295" cy="28778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005570" y="3093720"/>
            <a:ext cx="3017520" cy="2493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16315" y="5810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管理员可以管理所有用户的订单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平滑5"/>
          <p:cNvSpPr/>
          <p:nvPr>
            <p:custDataLst>
              <p:tags r:id="rId1"/>
            </p:custDataLst>
          </p:nvPr>
        </p:nvSpPr>
        <p:spPr>
          <a:xfrm>
            <a:off x="0" y="0"/>
            <a:ext cx="2804160" cy="2804160"/>
          </a:xfrm>
          <a:custGeom>
            <a:avLst/>
            <a:gdLst>
              <a:gd name="connsiteX0" fmla="*/ 1428547 w 2857092"/>
              <a:gd name="connsiteY0" fmla="*/ 541531 h 2857094"/>
              <a:gd name="connsiteX1" fmla="*/ 541532 w 2857092"/>
              <a:gd name="connsiteY1" fmla="*/ 1428546 h 2857094"/>
              <a:gd name="connsiteX2" fmla="*/ 1428547 w 2857092"/>
              <a:gd name="connsiteY2" fmla="*/ 2315561 h 2857094"/>
              <a:gd name="connsiteX3" fmla="*/ 2315562 w 2857092"/>
              <a:gd name="connsiteY3" fmla="*/ 1428546 h 2857094"/>
              <a:gd name="connsiteX4" fmla="*/ 1428547 w 2857092"/>
              <a:gd name="connsiteY4" fmla="*/ 541531 h 2857094"/>
              <a:gd name="connsiteX5" fmla="*/ 1428546 w 2857092"/>
              <a:gd name="connsiteY5" fmla="*/ 0 h 2857094"/>
              <a:gd name="connsiteX6" fmla="*/ 2857092 w 2857092"/>
              <a:gd name="connsiteY6" fmla="*/ 1428547 h 2857094"/>
              <a:gd name="connsiteX7" fmla="*/ 1428546 w 2857092"/>
              <a:gd name="connsiteY7" fmla="*/ 2857094 h 2857094"/>
              <a:gd name="connsiteX8" fmla="*/ 0 w 2857092"/>
              <a:gd name="connsiteY8" fmla="*/ 1428547 h 2857094"/>
              <a:gd name="connsiteX9" fmla="*/ 1428546 w 2857092"/>
              <a:gd name="connsiteY9" fmla="*/ 0 h 285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092" h="2857094">
                <a:moveTo>
                  <a:pt x="1428547" y="541531"/>
                </a:moveTo>
                <a:cubicBezTo>
                  <a:pt x="938662" y="541531"/>
                  <a:pt x="541532" y="938661"/>
                  <a:pt x="541532" y="1428546"/>
                </a:cubicBezTo>
                <a:cubicBezTo>
                  <a:pt x="541532" y="1918431"/>
                  <a:pt x="938662" y="2315561"/>
                  <a:pt x="1428547" y="2315561"/>
                </a:cubicBezTo>
                <a:cubicBezTo>
                  <a:pt x="1918432" y="2315561"/>
                  <a:pt x="2315562" y="1918431"/>
                  <a:pt x="2315562" y="1428546"/>
                </a:cubicBezTo>
                <a:cubicBezTo>
                  <a:pt x="2315562" y="938661"/>
                  <a:pt x="1918432" y="541531"/>
                  <a:pt x="1428547" y="541531"/>
                </a:cubicBezTo>
                <a:close/>
                <a:moveTo>
                  <a:pt x="1428546" y="0"/>
                </a:moveTo>
                <a:cubicBezTo>
                  <a:pt x="2217510" y="0"/>
                  <a:pt x="2857092" y="639582"/>
                  <a:pt x="2857092" y="1428547"/>
                </a:cubicBezTo>
                <a:cubicBezTo>
                  <a:pt x="2857092" y="2217512"/>
                  <a:pt x="2217510" y="2857094"/>
                  <a:pt x="1428546" y="2857094"/>
                </a:cubicBezTo>
                <a:cubicBezTo>
                  <a:pt x="639582" y="2857094"/>
                  <a:pt x="0" y="2217512"/>
                  <a:pt x="0" y="1428547"/>
                </a:cubicBezTo>
                <a:cubicBezTo>
                  <a:pt x="0" y="639582"/>
                  <a:pt x="639582" y="0"/>
                  <a:pt x="1428546" y="0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4185216" y="0"/>
            <a:ext cx="800678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!!平滑7"/>
          <p:cNvSpPr/>
          <p:nvPr>
            <p:custDataLst>
              <p:tags r:id="rId3"/>
            </p:custDataLst>
          </p:nvPr>
        </p:nvSpPr>
        <p:spPr>
          <a:xfrm flipH="1">
            <a:off x="5983536" y="4425492"/>
            <a:ext cx="3922464" cy="2432508"/>
          </a:xfrm>
          <a:custGeom>
            <a:avLst/>
            <a:gdLst>
              <a:gd name="connsiteX0" fmla="*/ 4436793 w 4436793"/>
              <a:gd name="connsiteY0" fmla="*/ 0 h 2751468"/>
              <a:gd name="connsiteX1" fmla="*/ 3958811 w 4436793"/>
              <a:gd name="connsiteY1" fmla="*/ 0 h 2751468"/>
              <a:gd name="connsiteX2" fmla="*/ 3911635 w 4436793"/>
              <a:gd name="connsiteY2" fmla="*/ 0 h 2751468"/>
              <a:gd name="connsiteX3" fmla="*/ 3658582 w 4436793"/>
              <a:gd name="connsiteY3" fmla="*/ 0 h 2751468"/>
              <a:gd name="connsiteX4" fmla="*/ 3433653 w 4436793"/>
              <a:gd name="connsiteY4" fmla="*/ 0 h 2751468"/>
              <a:gd name="connsiteX5" fmla="*/ 3180600 w 4436793"/>
              <a:gd name="connsiteY5" fmla="*/ 0 h 2751468"/>
              <a:gd name="connsiteX6" fmla="*/ 3133424 w 4436793"/>
              <a:gd name="connsiteY6" fmla="*/ 0 h 2751468"/>
              <a:gd name="connsiteX7" fmla="*/ 2655442 w 4436793"/>
              <a:gd name="connsiteY7" fmla="*/ 0 h 2751468"/>
              <a:gd name="connsiteX8" fmla="*/ 0 w 4436793"/>
              <a:gd name="connsiteY8" fmla="*/ 2751468 h 2751468"/>
              <a:gd name="connsiteX9" fmla="*/ 477982 w 4436793"/>
              <a:gd name="connsiteY9" fmla="*/ 2751468 h 2751468"/>
              <a:gd name="connsiteX10" fmla="*/ 525158 w 4436793"/>
              <a:gd name="connsiteY10" fmla="*/ 2751468 h 2751468"/>
              <a:gd name="connsiteX11" fmla="*/ 778211 w 4436793"/>
              <a:gd name="connsiteY11" fmla="*/ 2751468 h 2751468"/>
              <a:gd name="connsiteX12" fmla="*/ 1003140 w 4436793"/>
              <a:gd name="connsiteY12" fmla="*/ 2751468 h 2751468"/>
              <a:gd name="connsiteX13" fmla="*/ 1256193 w 4436793"/>
              <a:gd name="connsiteY13" fmla="*/ 2751468 h 2751468"/>
              <a:gd name="connsiteX14" fmla="*/ 1303369 w 4436793"/>
              <a:gd name="connsiteY14" fmla="*/ 2751468 h 2751468"/>
              <a:gd name="connsiteX15" fmla="*/ 1781351 w 4436793"/>
              <a:gd name="connsiteY15" fmla="*/ 2751468 h 275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36793" h="2751468">
                <a:moveTo>
                  <a:pt x="4436793" y="0"/>
                </a:moveTo>
                <a:lnTo>
                  <a:pt x="3958811" y="0"/>
                </a:lnTo>
                <a:lnTo>
                  <a:pt x="3911635" y="0"/>
                </a:lnTo>
                <a:lnTo>
                  <a:pt x="3658582" y="0"/>
                </a:lnTo>
                <a:lnTo>
                  <a:pt x="3433653" y="0"/>
                </a:lnTo>
                <a:lnTo>
                  <a:pt x="3180600" y="0"/>
                </a:lnTo>
                <a:lnTo>
                  <a:pt x="3133424" y="0"/>
                </a:lnTo>
                <a:lnTo>
                  <a:pt x="2655442" y="0"/>
                </a:lnTo>
                <a:lnTo>
                  <a:pt x="0" y="2751468"/>
                </a:lnTo>
                <a:lnTo>
                  <a:pt x="477982" y="2751468"/>
                </a:lnTo>
                <a:lnTo>
                  <a:pt x="525158" y="2751468"/>
                </a:lnTo>
                <a:lnTo>
                  <a:pt x="778211" y="2751468"/>
                </a:lnTo>
                <a:lnTo>
                  <a:pt x="1003140" y="2751468"/>
                </a:lnTo>
                <a:lnTo>
                  <a:pt x="1256193" y="2751468"/>
                </a:lnTo>
                <a:lnTo>
                  <a:pt x="1303369" y="2751468"/>
                </a:lnTo>
                <a:lnTo>
                  <a:pt x="1781351" y="2751468"/>
                </a:lnTo>
                <a:close/>
              </a:path>
            </a:pathLst>
          </a:custGeom>
          <a:gradFill>
            <a:gsLst>
              <a:gs pos="20000">
                <a:srgbClr val="FFFFFF">
                  <a:alpha val="0"/>
                </a:srgbClr>
              </a:gs>
              <a:gs pos="100000">
                <a:srgbClr val="FFFFFF">
                  <a:alpha val="10000"/>
                </a:srgb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!!平滑2"/>
          <p:cNvSpPr/>
          <p:nvPr>
            <p:custDataLst>
              <p:tags r:id="rId4"/>
            </p:custDataLst>
          </p:nvPr>
        </p:nvSpPr>
        <p:spPr>
          <a:xfrm rot="10800000" flipH="1">
            <a:off x="7487216" y="0"/>
            <a:ext cx="3922464" cy="2432508"/>
          </a:xfrm>
          <a:custGeom>
            <a:avLst/>
            <a:gdLst>
              <a:gd name="connsiteX0" fmla="*/ 4436793 w 4436793"/>
              <a:gd name="connsiteY0" fmla="*/ 0 h 2751468"/>
              <a:gd name="connsiteX1" fmla="*/ 3958811 w 4436793"/>
              <a:gd name="connsiteY1" fmla="*/ 0 h 2751468"/>
              <a:gd name="connsiteX2" fmla="*/ 3911635 w 4436793"/>
              <a:gd name="connsiteY2" fmla="*/ 0 h 2751468"/>
              <a:gd name="connsiteX3" fmla="*/ 3658582 w 4436793"/>
              <a:gd name="connsiteY3" fmla="*/ 0 h 2751468"/>
              <a:gd name="connsiteX4" fmla="*/ 3433653 w 4436793"/>
              <a:gd name="connsiteY4" fmla="*/ 0 h 2751468"/>
              <a:gd name="connsiteX5" fmla="*/ 3180600 w 4436793"/>
              <a:gd name="connsiteY5" fmla="*/ 0 h 2751468"/>
              <a:gd name="connsiteX6" fmla="*/ 3133424 w 4436793"/>
              <a:gd name="connsiteY6" fmla="*/ 0 h 2751468"/>
              <a:gd name="connsiteX7" fmla="*/ 2655442 w 4436793"/>
              <a:gd name="connsiteY7" fmla="*/ 0 h 2751468"/>
              <a:gd name="connsiteX8" fmla="*/ 0 w 4436793"/>
              <a:gd name="connsiteY8" fmla="*/ 2751468 h 2751468"/>
              <a:gd name="connsiteX9" fmla="*/ 477982 w 4436793"/>
              <a:gd name="connsiteY9" fmla="*/ 2751468 h 2751468"/>
              <a:gd name="connsiteX10" fmla="*/ 525158 w 4436793"/>
              <a:gd name="connsiteY10" fmla="*/ 2751468 h 2751468"/>
              <a:gd name="connsiteX11" fmla="*/ 778211 w 4436793"/>
              <a:gd name="connsiteY11" fmla="*/ 2751468 h 2751468"/>
              <a:gd name="connsiteX12" fmla="*/ 1003140 w 4436793"/>
              <a:gd name="connsiteY12" fmla="*/ 2751468 h 2751468"/>
              <a:gd name="connsiteX13" fmla="*/ 1256193 w 4436793"/>
              <a:gd name="connsiteY13" fmla="*/ 2751468 h 2751468"/>
              <a:gd name="connsiteX14" fmla="*/ 1303369 w 4436793"/>
              <a:gd name="connsiteY14" fmla="*/ 2751468 h 2751468"/>
              <a:gd name="connsiteX15" fmla="*/ 1781351 w 4436793"/>
              <a:gd name="connsiteY15" fmla="*/ 2751468 h 275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36793" h="2751468">
                <a:moveTo>
                  <a:pt x="4436793" y="0"/>
                </a:moveTo>
                <a:lnTo>
                  <a:pt x="3958811" y="0"/>
                </a:lnTo>
                <a:lnTo>
                  <a:pt x="3911635" y="0"/>
                </a:lnTo>
                <a:lnTo>
                  <a:pt x="3658582" y="0"/>
                </a:lnTo>
                <a:lnTo>
                  <a:pt x="3433653" y="0"/>
                </a:lnTo>
                <a:lnTo>
                  <a:pt x="3180600" y="0"/>
                </a:lnTo>
                <a:lnTo>
                  <a:pt x="3133424" y="0"/>
                </a:lnTo>
                <a:lnTo>
                  <a:pt x="2655442" y="0"/>
                </a:lnTo>
                <a:lnTo>
                  <a:pt x="0" y="2751468"/>
                </a:lnTo>
                <a:lnTo>
                  <a:pt x="477982" y="2751468"/>
                </a:lnTo>
                <a:lnTo>
                  <a:pt x="525158" y="2751468"/>
                </a:lnTo>
                <a:lnTo>
                  <a:pt x="778211" y="2751468"/>
                </a:lnTo>
                <a:lnTo>
                  <a:pt x="1003140" y="2751468"/>
                </a:lnTo>
                <a:lnTo>
                  <a:pt x="1256193" y="2751468"/>
                </a:lnTo>
                <a:lnTo>
                  <a:pt x="1303369" y="2751468"/>
                </a:lnTo>
                <a:lnTo>
                  <a:pt x="1781351" y="2751468"/>
                </a:lnTo>
                <a:close/>
              </a:path>
            </a:pathLst>
          </a:custGeom>
          <a:gradFill>
            <a:gsLst>
              <a:gs pos="20000">
                <a:srgbClr val="FFFFFF">
                  <a:alpha val="0"/>
                </a:srgbClr>
              </a:gs>
              <a:gs pos="100000">
                <a:srgbClr val="FFFFFF">
                  <a:alpha val="10000"/>
                </a:srgbClr>
              </a:gs>
            </a:gsLst>
            <a:lin ang="534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!!平滑4"/>
          <p:cNvSpPr/>
          <p:nvPr>
            <p:custDataLst>
              <p:tags r:id="rId5"/>
            </p:custDataLst>
          </p:nvPr>
        </p:nvSpPr>
        <p:spPr>
          <a:xfrm>
            <a:off x="8629751" y="4909199"/>
            <a:ext cx="1637394" cy="1637395"/>
          </a:xfrm>
          <a:custGeom>
            <a:avLst/>
            <a:gdLst>
              <a:gd name="connsiteX0" fmla="*/ 1428547 w 2857092"/>
              <a:gd name="connsiteY0" fmla="*/ 541531 h 2857094"/>
              <a:gd name="connsiteX1" fmla="*/ 541532 w 2857092"/>
              <a:gd name="connsiteY1" fmla="*/ 1428546 h 2857094"/>
              <a:gd name="connsiteX2" fmla="*/ 1428547 w 2857092"/>
              <a:gd name="connsiteY2" fmla="*/ 2315561 h 2857094"/>
              <a:gd name="connsiteX3" fmla="*/ 2315562 w 2857092"/>
              <a:gd name="connsiteY3" fmla="*/ 1428546 h 2857094"/>
              <a:gd name="connsiteX4" fmla="*/ 1428547 w 2857092"/>
              <a:gd name="connsiteY4" fmla="*/ 541531 h 2857094"/>
              <a:gd name="connsiteX5" fmla="*/ 1428546 w 2857092"/>
              <a:gd name="connsiteY5" fmla="*/ 0 h 2857094"/>
              <a:gd name="connsiteX6" fmla="*/ 2857092 w 2857092"/>
              <a:gd name="connsiteY6" fmla="*/ 1428547 h 2857094"/>
              <a:gd name="connsiteX7" fmla="*/ 1428546 w 2857092"/>
              <a:gd name="connsiteY7" fmla="*/ 2857094 h 2857094"/>
              <a:gd name="connsiteX8" fmla="*/ 0 w 2857092"/>
              <a:gd name="connsiteY8" fmla="*/ 1428547 h 2857094"/>
              <a:gd name="connsiteX9" fmla="*/ 1428546 w 2857092"/>
              <a:gd name="connsiteY9" fmla="*/ 0 h 285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092" h="2857094">
                <a:moveTo>
                  <a:pt x="1428547" y="541531"/>
                </a:moveTo>
                <a:cubicBezTo>
                  <a:pt x="938662" y="541531"/>
                  <a:pt x="541532" y="938661"/>
                  <a:pt x="541532" y="1428546"/>
                </a:cubicBezTo>
                <a:cubicBezTo>
                  <a:pt x="541532" y="1918431"/>
                  <a:pt x="938662" y="2315561"/>
                  <a:pt x="1428547" y="2315561"/>
                </a:cubicBezTo>
                <a:cubicBezTo>
                  <a:pt x="1918432" y="2315561"/>
                  <a:pt x="2315562" y="1918431"/>
                  <a:pt x="2315562" y="1428546"/>
                </a:cubicBezTo>
                <a:cubicBezTo>
                  <a:pt x="2315562" y="938661"/>
                  <a:pt x="1918432" y="541531"/>
                  <a:pt x="1428547" y="541531"/>
                </a:cubicBezTo>
                <a:close/>
                <a:moveTo>
                  <a:pt x="1428546" y="0"/>
                </a:moveTo>
                <a:cubicBezTo>
                  <a:pt x="2217510" y="0"/>
                  <a:pt x="2857092" y="639582"/>
                  <a:pt x="2857092" y="1428547"/>
                </a:cubicBezTo>
                <a:cubicBezTo>
                  <a:pt x="2857092" y="2217512"/>
                  <a:pt x="2217510" y="2857094"/>
                  <a:pt x="1428546" y="2857094"/>
                </a:cubicBezTo>
                <a:cubicBezTo>
                  <a:pt x="639582" y="2857094"/>
                  <a:pt x="0" y="2217512"/>
                  <a:pt x="0" y="1428547"/>
                </a:cubicBezTo>
                <a:cubicBezTo>
                  <a:pt x="0" y="639582"/>
                  <a:pt x="639582" y="0"/>
                  <a:pt x="142854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!!平滑3"/>
          <p:cNvSpPr/>
          <p:nvPr>
            <p:custDataLst>
              <p:tags r:id="rId6"/>
            </p:custDataLst>
          </p:nvPr>
        </p:nvSpPr>
        <p:spPr>
          <a:xfrm>
            <a:off x="10443619" y="1092488"/>
            <a:ext cx="714754" cy="714754"/>
          </a:xfrm>
          <a:custGeom>
            <a:avLst/>
            <a:gdLst>
              <a:gd name="connsiteX0" fmla="*/ 1428547 w 2857092"/>
              <a:gd name="connsiteY0" fmla="*/ 541531 h 2857094"/>
              <a:gd name="connsiteX1" fmla="*/ 541532 w 2857092"/>
              <a:gd name="connsiteY1" fmla="*/ 1428546 h 2857094"/>
              <a:gd name="connsiteX2" fmla="*/ 1428547 w 2857092"/>
              <a:gd name="connsiteY2" fmla="*/ 2315561 h 2857094"/>
              <a:gd name="connsiteX3" fmla="*/ 2315562 w 2857092"/>
              <a:gd name="connsiteY3" fmla="*/ 1428546 h 2857094"/>
              <a:gd name="connsiteX4" fmla="*/ 1428547 w 2857092"/>
              <a:gd name="connsiteY4" fmla="*/ 541531 h 2857094"/>
              <a:gd name="connsiteX5" fmla="*/ 1428546 w 2857092"/>
              <a:gd name="connsiteY5" fmla="*/ 0 h 2857094"/>
              <a:gd name="connsiteX6" fmla="*/ 2857092 w 2857092"/>
              <a:gd name="connsiteY6" fmla="*/ 1428547 h 2857094"/>
              <a:gd name="connsiteX7" fmla="*/ 1428546 w 2857092"/>
              <a:gd name="connsiteY7" fmla="*/ 2857094 h 2857094"/>
              <a:gd name="connsiteX8" fmla="*/ 0 w 2857092"/>
              <a:gd name="connsiteY8" fmla="*/ 1428547 h 2857094"/>
              <a:gd name="connsiteX9" fmla="*/ 1428546 w 2857092"/>
              <a:gd name="connsiteY9" fmla="*/ 0 h 285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7092" h="2857094">
                <a:moveTo>
                  <a:pt x="1428547" y="541531"/>
                </a:moveTo>
                <a:cubicBezTo>
                  <a:pt x="938662" y="541531"/>
                  <a:pt x="541532" y="938661"/>
                  <a:pt x="541532" y="1428546"/>
                </a:cubicBezTo>
                <a:cubicBezTo>
                  <a:pt x="541532" y="1918431"/>
                  <a:pt x="938662" y="2315561"/>
                  <a:pt x="1428547" y="2315561"/>
                </a:cubicBezTo>
                <a:cubicBezTo>
                  <a:pt x="1918432" y="2315561"/>
                  <a:pt x="2315562" y="1918431"/>
                  <a:pt x="2315562" y="1428546"/>
                </a:cubicBezTo>
                <a:cubicBezTo>
                  <a:pt x="2315562" y="938661"/>
                  <a:pt x="1918432" y="541531"/>
                  <a:pt x="1428547" y="541531"/>
                </a:cubicBezTo>
                <a:close/>
                <a:moveTo>
                  <a:pt x="1428546" y="0"/>
                </a:moveTo>
                <a:cubicBezTo>
                  <a:pt x="2217510" y="0"/>
                  <a:pt x="2857092" y="639582"/>
                  <a:pt x="2857092" y="1428547"/>
                </a:cubicBezTo>
                <a:cubicBezTo>
                  <a:pt x="2857092" y="2217512"/>
                  <a:pt x="2217510" y="2857094"/>
                  <a:pt x="1428546" y="2857094"/>
                </a:cubicBezTo>
                <a:cubicBezTo>
                  <a:pt x="639582" y="2857094"/>
                  <a:pt x="0" y="2217512"/>
                  <a:pt x="0" y="1428547"/>
                </a:cubicBezTo>
                <a:cubicBezTo>
                  <a:pt x="0" y="639582"/>
                  <a:pt x="639582" y="0"/>
                  <a:pt x="142854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"/>
          <p:cNvSpPr txBox="1"/>
          <p:nvPr/>
        </p:nvSpPr>
        <p:spPr>
          <a:xfrm>
            <a:off x="4812077" y="2837154"/>
            <a:ext cx="6346295" cy="687703"/>
          </a:xfrm>
          <a:prstGeom prst="rect">
            <a:avLst/>
          </a:prstGeom>
          <a:noFill/>
        </p:spPr>
        <p:txBody>
          <a:bodyPr wrap="square" lIns="71755" tIns="36195" rIns="71755" bIns="36195" rtlCol="0" anchor="b">
            <a:normAutofit fontScale="8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电商网站功能测试 PPT</a:t>
            </a:r>
            <a:endParaRPr 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"/>
          <p:cNvSpPr txBox="1"/>
          <p:nvPr>
            <p:custDataLst>
              <p:tags r:id="rId7"/>
            </p:custDataLst>
          </p:nvPr>
        </p:nvSpPr>
        <p:spPr>
          <a:xfrm>
            <a:off x="4881928" y="3710460"/>
            <a:ext cx="4431665" cy="388619"/>
          </a:xfrm>
          <a:prstGeom prst="rect">
            <a:avLst/>
          </a:prstGeom>
          <a:noFill/>
        </p:spPr>
        <p:txBody>
          <a:bodyPr wrap="square" lIns="71755" tIns="36195" rIns="71755" bIns="36195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2023.06.29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图形 26"/>
          <p:cNvGrpSpPr/>
          <p:nvPr/>
        </p:nvGrpSpPr>
        <p:grpSpPr>
          <a:xfrm>
            <a:off x="6096085" y="-954325"/>
            <a:ext cx="10204718" cy="7843315"/>
            <a:chOff x="6295099" y="0"/>
            <a:chExt cx="8922751" cy="6857999"/>
          </a:xfrm>
        </p:grpSpPr>
        <p:sp>
          <p:nvSpPr>
            <p:cNvPr id="30" name="任意多边形: 形状 29"/>
            <p:cNvSpPr/>
            <p:nvPr/>
          </p:nvSpPr>
          <p:spPr>
            <a:xfrm>
              <a:off x="7882890" y="0"/>
              <a:ext cx="7109448" cy="6857999"/>
            </a:xfrm>
            <a:custGeom>
              <a:avLst/>
              <a:gdLst>
                <a:gd name="connsiteX0" fmla="*/ 7109448 w 7109448"/>
                <a:gd name="connsiteY0" fmla="*/ 0 h 6857999"/>
                <a:gd name="connsiteX1" fmla="*/ 7109448 w 7109448"/>
                <a:gd name="connsiteY1" fmla="*/ 6858000 h 6857999"/>
                <a:gd name="connsiteX2" fmla="*/ 3737255 w 7109448"/>
                <a:gd name="connsiteY2" fmla="*/ 6858000 h 6857999"/>
                <a:gd name="connsiteX3" fmla="*/ -1 w 7109448"/>
                <a:gd name="connsiteY3" fmla="*/ 2263540 h 6857999"/>
                <a:gd name="connsiteX4" fmla="*/ 2910363 w 7109448"/>
                <a:gd name="connsiteY4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9448" h="6857999">
                  <a:moveTo>
                    <a:pt x="7109448" y="0"/>
                  </a:moveTo>
                  <a:lnTo>
                    <a:pt x="7109448" y="6858000"/>
                  </a:lnTo>
                  <a:lnTo>
                    <a:pt x="3737255" y="6858000"/>
                  </a:lnTo>
                  <a:lnTo>
                    <a:pt x="-1" y="2263540"/>
                  </a:lnTo>
                  <a:lnTo>
                    <a:pt x="2910363" y="0"/>
                  </a:lnTo>
                  <a:close/>
                </a:path>
              </a:pathLst>
            </a:custGeom>
            <a:solidFill>
              <a:schemeClr val="accent1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997065" y="942975"/>
              <a:ext cx="2846070" cy="2846070"/>
            </a:xfrm>
            <a:custGeom>
              <a:avLst/>
              <a:gdLst>
                <a:gd name="connsiteX0" fmla="*/ 2846070 w 2846070"/>
                <a:gd name="connsiteY0" fmla="*/ 1423035 h 2846070"/>
                <a:gd name="connsiteX1" fmla="*/ 1423035 w 2846070"/>
                <a:gd name="connsiteY1" fmla="*/ 2846070 h 2846070"/>
                <a:gd name="connsiteX2" fmla="*/ -1 w 2846070"/>
                <a:gd name="connsiteY2" fmla="*/ 1423035 h 2846070"/>
                <a:gd name="connsiteX3" fmla="*/ 1423035 w 2846070"/>
                <a:gd name="connsiteY3" fmla="*/ 0 h 2846070"/>
                <a:gd name="connsiteX4" fmla="*/ 2846070 w 2846070"/>
                <a:gd name="connsiteY4" fmla="*/ 1423035 h 28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070" h="2846070">
                  <a:moveTo>
                    <a:pt x="2846070" y="1423035"/>
                  </a:moveTo>
                  <a:cubicBezTo>
                    <a:pt x="2846070" y="2208956"/>
                    <a:pt x="2208955" y="2846070"/>
                    <a:pt x="1423035" y="2846070"/>
                  </a:cubicBezTo>
                  <a:cubicBezTo>
                    <a:pt x="637114" y="2846070"/>
                    <a:pt x="-1" y="2208956"/>
                    <a:pt x="-1" y="1423035"/>
                  </a:cubicBezTo>
                  <a:cubicBezTo>
                    <a:pt x="-1" y="637115"/>
                    <a:pt x="637114" y="0"/>
                    <a:pt x="1423035" y="0"/>
                  </a:cubicBezTo>
                  <a:cubicBezTo>
                    <a:pt x="2208955" y="0"/>
                    <a:pt x="2846070" y="637115"/>
                    <a:pt x="2846070" y="14230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 rot="-1805139">
              <a:off x="11179649" y="1496217"/>
              <a:ext cx="3361745" cy="458083"/>
            </a:xfrm>
            <a:custGeom>
              <a:avLst/>
              <a:gdLst>
                <a:gd name="connsiteX0" fmla="*/ -1 w 3361745"/>
                <a:gd name="connsiteY0" fmla="*/ 0 h 458083"/>
                <a:gd name="connsiteX1" fmla="*/ 3361745 w 3361745"/>
                <a:gd name="connsiteY1" fmla="*/ 0 h 458083"/>
                <a:gd name="connsiteX2" fmla="*/ 3361745 w 3361745"/>
                <a:gd name="connsiteY2" fmla="*/ 458084 h 458083"/>
                <a:gd name="connsiteX3" fmla="*/ 0 w 3361745"/>
                <a:gd name="connsiteY3" fmla="*/ 458084 h 45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745" h="458083">
                  <a:moveTo>
                    <a:pt x="-1" y="0"/>
                  </a:moveTo>
                  <a:lnTo>
                    <a:pt x="3361745" y="0"/>
                  </a:lnTo>
                  <a:lnTo>
                    <a:pt x="3361745" y="458084"/>
                  </a:lnTo>
                  <a:lnTo>
                    <a:pt x="0" y="45808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 rot="2619388">
              <a:off x="9136241" y="4204887"/>
              <a:ext cx="1926549" cy="594120"/>
            </a:xfrm>
            <a:custGeom>
              <a:avLst/>
              <a:gdLst>
                <a:gd name="connsiteX0" fmla="*/ 1926549 w 1926549"/>
                <a:gd name="connsiteY0" fmla="*/ 235704 h 594120"/>
                <a:gd name="connsiteX1" fmla="*/ 75157 w 1926549"/>
                <a:gd name="connsiteY1" fmla="*/ 0 h 594120"/>
                <a:gd name="connsiteX2" fmla="*/ -1 w 1926549"/>
                <a:gd name="connsiteY2" fmla="*/ 332059 h 594120"/>
                <a:gd name="connsiteX3" fmla="*/ 1877532 w 1926549"/>
                <a:gd name="connsiteY3" fmla="*/ 594120 h 5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547" h="594120">
                  <a:moveTo>
                    <a:pt x="1926549" y="235704"/>
                  </a:moveTo>
                  <a:lnTo>
                    <a:pt x="75157" y="0"/>
                  </a:lnTo>
                  <a:lnTo>
                    <a:pt x="-1" y="332059"/>
                  </a:lnTo>
                  <a:lnTo>
                    <a:pt x="1877532" y="59412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 rot="9409709">
              <a:off x="6619476" y="4712447"/>
              <a:ext cx="1698715" cy="605732"/>
            </a:xfrm>
            <a:custGeom>
              <a:avLst/>
              <a:gdLst>
                <a:gd name="connsiteX0" fmla="*/ 1677260 w 1698715"/>
                <a:gd name="connsiteY0" fmla="*/ 0 h 605732"/>
                <a:gd name="connsiteX1" fmla="*/ -1 w 1698715"/>
                <a:gd name="connsiteY1" fmla="*/ 386597 h 605732"/>
                <a:gd name="connsiteX2" fmla="*/ 45079 w 1698715"/>
                <a:gd name="connsiteY2" fmla="*/ 605733 h 605732"/>
                <a:gd name="connsiteX3" fmla="*/ 1698714 w 1698715"/>
                <a:gd name="connsiteY3" fmla="*/ 322463 h 6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715" h="605732">
                  <a:moveTo>
                    <a:pt x="1677260" y="0"/>
                  </a:moveTo>
                  <a:lnTo>
                    <a:pt x="-1" y="386597"/>
                  </a:lnTo>
                  <a:lnTo>
                    <a:pt x="45079" y="605733"/>
                  </a:lnTo>
                  <a:lnTo>
                    <a:pt x="1698714" y="322463"/>
                  </a:lnTo>
                  <a:close/>
                </a:path>
              </a:pathLst>
            </a:custGeom>
            <a:solidFill>
              <a:schemeClr val="accent1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 rot="3365814">
              <a:off x="9080098" y="5091763"/>
              <a:ext cx="929864" cy="144079"/>
            </a:xfrm>
            <a:custGeom>
              <a:avLst/>
              <a:gdLst>
                <a:gd name="connsiteX0" fmla="*/ -1 w 929864"/>
                <a:gd name="connsiteY0" fmla="*/ 0 h 144079"/>
                <a:gd name="connsiteX1" fmla="*/ 929864 w 929864"/>
                <a:gd name="connsiteY1" fmla="*/ 0 h 144079"/>
                <a:gd name="connsiteX2" fmla="*/ 929864 w 929864"/>
                <a:gd name="connsiteY2" fmla="*/ 144080 h 144079"/>
                <a:gd name="connsiteX3" fmla="*/ -1 w 929864"/>
                <a:gd name="connsiteY3" fmla="*/ 144080 h 14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864" h="144079">
                  <a:moveTo>
                    <a:pt x="-1" y="0"/>
                  </a:moveTo>
                  <a:lnTo>
                    <a:pt x="929864" y="0"/>
                  </a:lnTo>
                  <a:lnTo>
                    <a:pt x="929864" y="144080"/>
                  </a:lnTo>
                  <a:lnTo>
                    <a:pt x="-1" y="1440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 rot="3294863">
              <a:off x="9746465" y="3535128"/>
              <a:ext cx="891585" cy="328504"/>
            </a:xfrm>
            <a:custGeom>
              <a:avLst/>
              <a:gdLst>
                <a:gd name="connsiteX0" fmla="*/ 873291 w 891585"/>
                <a:gd name="connsiteY0" fmla="*/ 0 h 328504"/>
                <a:gd name="connsiteX1" fmla="*/ 23871 w 891585"/>
                <a:gd name="connsiteY1" fmla="*/ 63974 h 328504"/>
                <a:gd name="connsiteX2" fmla="*/ -1 w 891585"/>
                <a:gd name="connsiteY2" fmla="*/ 328504 h 328504"/>
                <a:gd name="connsiteX3" fmla="*/ 891585 w 891585"/>
                <a:gd name="connsiteY3" fmla="*/ 311027 h 3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585" h="328504">
                  <a:moveTo>
                    <a:pt x="873291" y="0"/>
                  </a:moveTo>
                  <a:lnTo>
                    <a:pt x="23871" y="63974"/>
                  </a:lnTo>
                  <a:lnTo>
                    <a:pt x="-1" y="328504"/>
                  </a:lnTo>
                  <a:lnTo>
                    <a:pt x="891585" y="31102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 rot="-1997557">
              <a:off x="8304353" y="809032"/>
              <a:ext cx="6913497" cy="765678"/>
            </a:xfrm>
            <a:custGeom>
              <a:avLst/>
              <a:gdLst>
                <a:gd name="connsiteX0" fmla="*/ 6839145 w 6913497"/>
                <a:gd name="connsiteY0" fmla="*/ 0 h 765678"/>
                <a:gd name="connsiteX1" fmla="*/ -1 w 6913497"/>
                <a:gd name="connsiteY1" fmla="*/ 200562 h 765678"/>
                <a:gd name="connsiteX2" fmla="*/ 32775 w 6913497"/>
                <a:gd name="connsiteY2" fmla="*/ 654207 h 765678"/>
                <a:gd name="connsiteX3" fmla="*/ 6913497 w 6913497"/>
                <a:gd name="connsiteY3" fmla="*/ 765679 h 7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3496" h="765678">
                  <a:moveTo>
                    <a:pt x="6839145" y="0"/>
                  </a:moveTo>
                  <a:lnTo>
                    <a:pt x="-1" y="200562"/>
                  </a:lnTo>
                  <a:lnTo>
                    <a:pt x="32775" y="654207"/>
                  </a:lnTo>
                  <a:lnTo>
                    <a:pt x="6913497" y="76567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 rot="-1742493">
              <a:off x="9059492" y="2812624"/>
              <a:ext cx="2211219" cy="302072"/>
            </a:xfrm>
            <a:custGeom>
              <a:avLst/>
              <a:gdLst>
                <a:gd name="connsiteX0" fmla="*/ -1 w 2211219"/>
                <a:gd name="connsiteY0" fmla="*/ 0 h 302072"/>
                <a:gd name="connsiteX1" fmla="*/ 2211219 w 2211219"/>
                <a:gd name="connsiteY1" fmla="*/ 14230 h 302072"/>
                <a:gd name="connsiteX2" fmla="*/ 2211219 w 2211219"/>
                <a:gd name="connsiteY2" fmla="*/ 302072 h 302072"/>
                <a:gd name="connsiteX3" fmla="*/ 25294 w 2211219"/>
                <a:gd name="connsiteY3" fmla="*/ 289973 h 30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219" h="302072">
                  <a:moveTo>
                    <a:pt x="-1" y="0"/>
                  </a:moveTo>
                  <a:lnTo>
                    <a:pt x="2211219" y="14230"/>
                  </a:lnTo>
                  <a:lnTo>
                    <a:pt x="2211219" y="302072"/>
                  </a:lnTo>
                  <a:lnTo>
                    <a:pt x="25294" y="28997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-2402493">
              <a:off x="6337690" y="5597464"/>
              <a:ext cx="2173505" cy="287842"/>
            </a:xfrm>
            <a:custGeom>
              <a:avLst/>
              <a:gdLst>
                <a:gd name="connsiteX0" fmla="*/ -1 w 2173505"/>
                <a:gd name="connsiteY0" fmla="*/ 0 h 287842"/>
                <a:gd name="connsiteX1" fmla="*/ 2173505 w 2173505"/>
                <a:gd name="connsiteY1" fmla="*/ 0 h 287842"/>
                <a:gd name="connsiteX2" fmla="*/ 2173505 w 2173505"/>
                <a:gd name="connsiteY2" fmla="*/ 287842 h 287842"/>
                <a:gd name="connsiteX3" fmla="*/ -1 w 2173505"/>
                <a:gd name="connsiteY3" fmla="*/ 287842 h 28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3505" h="287842">
                  <a:moveTo>
                    <a:pt x="-1" y="0"/>
                  </a:moveTo>
                  <a:lnTo>
                    <a:pt x="2173505" y="0"/>
                  </a:lnTo>
                  <a:lnTo>
                    <a:pt x="2173505" y="287842"/>
                  </a:lnTo>
                  <a:lnTo>
                    <a:pt x="-1" y="287842"/>
                  </a:lnTo>
                  <a:close/>
                </a:path>
              </a:pathLst>
            </a:custGeom>
            <a:solidFill>
              <a:schemeClr val="accent1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 rot="-2535651">
              <a:off x="7623214" y="4867002"/>
              <a:ext cx="886002" cy="252586"/>
            </a:xfrm>
            <a:custGeom>
              <a:avLst/>
              <a:gdLst>
                <a:gd name="connsiteX0" fmla="*/ -1 w 886002"/>
                <a:gd name="connsiteY0" fmla="*/ 0 h 252586"/>
                <a:gd name="connsiteX1" fmla="*/ 886002 w 886002"/>
                <a:gd name="connsiteY1" fmla="*/ 56510 h 252586"/>
                <a:gd name="connsiteX2" fmla="*/ 886002 w 886002"/>
                <a:gd name="connsiteY2" fmla="*/ 252586 h 252586"/>
                <a:gd name="connsiteX3" fmla="*/ -1 w 886002"/>
                <a:gd name="connsiteY3" fmla="*/ 196076 h 25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002" h="252584">
                  <a:moveTo>
                    <a:pt x="-1" y="0"/>
                  </a:moveTo>
                  <a:lnTo>
                    <a:pt x="886002" y="56510"/>
                  </a:lnTo>
                  <a:lnTo>
                    <a:pt x="886002" y="252586"/>
                  </a:lnTo>
                  <a:lnTo>
                    <a:pt x="-1" y="19607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 rot="-1625139">
              <a:off x="12130210" y="2017376"/>
              <a:ext cx="2194217" cy="226868"/>
            </a:xfrm>
            <a:custGeom>
              <a:avLst/>
              <a:gdLst>
                <a:gd name="connsiteX0" fmla="*/ -1 w 2194217"/>
                <a:gd name="connsiteY0" fmla="*/ 64408 h 226868"/>
                <a:gd name="connsiteX1" fmla="*/ 2194217 w 2194217"/>
                <a:gd name="connsiteY1" fmla="*/ 0 h 226868"/>
                <a:gd name="connsiteX2" fmla="*/ 2194217 w 2194217"/>
                <a:gd name="connsiteY2" fmla="*/ 162460 h 226868"/>
                <a:gd name="connsiteX3" fmla="*/ -1 w 2194217"/>
                <a:gd name="connsiteY3" fmla="*/ 226868 h 22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217" h="226868">
                  <a:moveTo>
                    <a:pt x="-1" y="64408"/>
                  </a:moveTo>
                  <a:lnTo>
                    <a:pt x="2194217" y="0"/>
                  </a:lnTo>
                  <a:lnTo>
                    <a:pt x="2194217" y="162460"/>
                  </a:lnTo>
                  <a:lnTo>
                    <a:pt x="-1" y="2268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 rot="-1865140">
              <a:off x="12278279" y="805767"/>
              <a:ext cx="2170670" cy="162460"/>
            </a:xfrm>
            <a:custGeom>
              <a:avLst/>
              <a:gdLst>
                <a:gd name="connsiteX0" fmla="*/ -1 w 2170670"/>
                <a:gd name="connsiteY0" fmla="*/ 0 h 162460"/>
                <a:gd name="connsiteX1" fmla="*/ 2170670 w 2170670"/>
                <a:gd name="connsiteY1" fmla="*/ 0 h 162460"/>
                <a:gd name="connsiteX2" fmla="*/ 2170670 w 2170670"/>
                <a:gd name="connsiteY2" fmla="*/ 162460 h 162460"/>
                <a:gd name="connsiteX3" fmla="*/ -1 w 2170670"/>
                <a:gd name="connsiteY3" fmla="*/ 162460 h 16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0670" h="162460">
                  <a:moveTo>
                    <a:pt x="-1" y="0"/>
                  </a:moveTo>
                  <a:lnTo>
                    <a:pt x="2170670" y="0"/>
                  </a:lnTo>
                  <a:lnTo>
                    <a:pt x="2170670" y="162460"/>
                  </a:lnTo>
                  <a:lnTo>
                    <a:pt x="-1" y="1624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 rot="-1625139">
              <a:off x="11814513" y="2538384"/>
              <a:ext cx="2171157" cy="41062"/>
            </a:xfrm>
            <a:custGeom>
              <a:avLst/>
              <a:gdLst>
                <a:gd name="connsiteX0" fmla="*/ -1 w 2171157"/>
                <a:gd name="connsiteY0" fmla="*/ 0 h 41062"/>
                <a:gd name="connsiteX1" fmla="*/ 2171157 w 2171157"/>
                <a:gd name="connsiteY1" fmla="*/ 0 h 41062"/>
                <a:gd name="connsiteX2" fmla="*/ 2171157 w 2171157"/>
                <a:gd name="connsiteY2" fmla="*/ 41063 h 41062"/>
                <a:gd name="connsiteX3" fmla="*/ -1 w 2171157"/>
                <a:gd name="connsiteY3" fmla="*/ 41063 h 4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157" h="41062">
                  <a:moveTo>
                    <a:pt x="-1" y="0"/>
                  </a:moveTo>
                  <a:lnTo>
                    <a:pt x="2171157" y="0"/>
                  </a:lnTo>
                  <a:lnTo>
                    <a:pt x="2171157" y="41063"/>
                  </a:lnTo>
                  <a:lnTo>
                    <a:pt x="-1" y="410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 rot="3092560">
              <a:off x="6141515" y="3366833"/>
              <a:ext cx="5417668" cy="122225"/>
            </a:xfrm>
            <a:custGeom>
              <a:avLst/>
              <a:gdLst>
                <a:gd name="connsiteX0" fmla="*/ -1 w 5417668"/>
                <a:gd name="connsiteY0" fmla="*/ 0 h 122225"/>
                <a:gd name="connsiteX1" fmla="*/ 5417669 w 5417668"/>
                <a:gd name="connsiteY1" fmla="*/ 0 h 122225"/>
                <a:gd name="connsiteX2" fmla="*/ 5417669 w 5417668"/>
                <a:gd name="connsiteY2" fmla="*/ 122225 h 122225"/>
                <a:gd name="connsiteX3" fmla="*/ -1 w 5417668"/>
                <a:gd name="connsiteY3" fmla="*/ 122225 h 1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7668" h="122225">
                  <a:moveTo>
                    <a:pt x="-1" y="0"/>
                  </a:moveTo>
                  <a:lnTo>
                    <a:pt x="5417669" y="0"/>
                  </a:lnTo>
                  <a:lnTo>
                    <a:pt x="5417669" y="122225"/>
                  </a:lnTo>
                  <a:lnTo>
                    <a:pt x="-1" y="122225"/>
                  </a:lnTo>
                  <a:close/>
                </a:path>
              </a:pathLst>
            </a:custGeom>
            <a:solidFill>
              <a:schemeClr val="accent4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 rot="3240970">
              <a:off x="6318816" y="2842316"/>
              <a:ext cx="3583416" cy="641566"/>
            </a:xfrm>
            <a:custGeom>
              <a:avLst/>
              <a:gdLst>
                <a:gd name="connsiteX0" fmla="*/ 3575637 w 3583416"/>
                <a:gd name="connsiteY0" fmla="*/ 0 h 641566"/>
                <a:gd name="connsiteX1" fmla="*/ 21572 w 3583416"/>
                <a:gd name="connsiteY1" fmla="*/ 218913 h 641566"/>
                <a:gd name="connsiteX2" fmla="*/ -1 w 3583416"/>
                <a:gd name="connsiteY2" fmla="*/ 641566 h 641566"/>
                <a:gd name="connsiteX3" fmla="*/ 3583416 w 3583416"/>
                <a:gd name="connsiteY3" fmla="*/ 488610 h 641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3416" h="641566">
                  <a:moveTo>
                    <a:pt x="3575637" y="0"/>
                  </a:moveTo>
                  <a:lnTo>
                    <a:pt x="21572" y="218913"/>
                  </a:lnTo>
                  <a:lnTo>
                    <a:pt x="-1" y="641566"/>
                  </a:lnTo>
                  <a:lnTo>
                    <a:pt x="3583416" y="48861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 rot="-809306">
              <a:off x="11294885" y="3903801"/>
              <a:ext cx="448723" cy="446307"/>
            </a:xfrm>
            <a:custGeom>
              <a:avLst/>
              <a:gdLst>
                <a:gd name="connsiteX0" fmla="*/ 448723 w 448723"/>
                <a:gd name="connsiteY0" fmla="*/ 223154 h 446307"/>
                <a:gd name="connsiteX1" fmla="*/ 224361 w 448723"/>
                <a:gd name="connsiteY1" fmla="*/ 446307 h 446307"/>
                <a:gd name="connsiteX2" fmla="*/ -1 w 448723"/>
                <a:gd name="connsiteY2" fmla="*/ 223154 h 446307"/>
                <a:gd name="connsiteX3" fmla="*/ 224361 w 448723"/>
                <a:gd name="connsiteY3" fmla="*/ 0 h 446307"/>
                <a:gd name="connsiteX4" fmla="*/ 448723 w 448723"/>
                <a:gd name="connsiteY4" fmla="*/ 223154 h 44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723" h="446307">
                  <a:moveTo>
                    <a:pt x="448723" y="223154"/>
                  </a:moveTo>
                  <a:cubicBezTo>
                    <a:pt x="448723" y="346398"/>
                    <a:pt x="348273" y="446307"/>
                    <a:pt x="224361" y="446307"/>
                  </a:cubicBezTo>
                  <a:cubicBezTo>
                    <a:pt x="100449" y="446307"/>
                    <a:pt x="-1" y="346398"/>
                    <a:pt x="-1" y="223154"/>
                  </a:cubicBezTo>
                  <a:cubicBezTo>
                    <a:pt x="-1" y="99909"/>
                    <a:pt x="100449" y="0"/>
                    <a:pt x="224361" y="0"/>
                  </a:cubicBezTo>
                  <a:cubicBezTo>
                    <a:pt x="348273" y="0"/>
                    <a:pt x="448723" y="99909"/>
                    <a:pt x="448723" y="2231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 rot="-809306">
              <a:off x="6422431" y="3512160"/>
              <a:ext cx="808094" cy="803743"/>
            </a:xfrm>
            <a:custGeom>
              <a:avLst/>
              <a:gdLst>
                <a:gd name="connsiteX0" fmla="*/ 808093 w 808094"/>
                <a:gd name="connsiteY0" fmla="*/ 401872 h 803743"/>
                <a:gd name="connsiteX1" fmla="*/ 404046 w 808094"/>
                <a:gd name="connsiteY1" fmla="*/ 803744 h 803743"/>
                <a:gd name="connsiteX2" fmla="*/ -1 w 808094"/>
                <a:gd name="connsiteY2" fmla="*/ 401872 h 803743"/>
                <a:gd name="connsiteX3" fmla="*/ 404046 w 808094"/>
                <a:gd name="connsiteY3" fmla="*/ 0 h 803743"/>
                <a:gd name="connsiteX4" fmla="*/ 808093 w 808094"/>
                <a:gd name="connsiteY4" fmla="*/ 401872 h 80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094" h="803743">
                  <a:moveTo>
                    <a:pt x="808093" y="401872"/>
                  </a:moveTo>
                  <a:cubicBezTo>
                    <a:pt x="808093" y="623820"/>
                    <a:pt x="627195" y="803744"/>
                    <a:pt x="404046" y="803744"/>
                  </a:cubicBezTo>
                  <a:cubicBezTo>
                    <a:pt x="180897" y="803744"/>
                    <a:pt x="-1" y="623820"/>
                    <a:pt x="-1" y="401872"/>
                  </a:cubicBezTo>
                  <a:cubicBezTo>
                    <a:pt x="-1" y="179924"/>
                    <a:pt x="180897" y="0"/>
                    <a:pt x="404046" y="0"/>
                  </a:cubicBezTo>
                  <a:cubicBezTo>
                    <a:pt x="627195" y="0"/>
                    <a:pt x="808093" y="179924"/>
                    <a:pt x="808093" y="401872"/>
                  </a:cubicBezTo>
                  <a:close/>
                </a:path>
              </a:pathLst>
            </a:custGeom>
            <a:solidFill>
              <a:schemeClr val="accent1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 rot="-809306">
              <a:off x="8449654" y="2242167"/>
              <a:ext cx="351569" cy="349676"/>
            </a:xfrm>
            <a:custGeom>
              <a:avLst/>
              <a:gdLst>
                <a:gd name="connsiteX0" fmla="*/ 351569 w 351569"/>
                <a:gd name="connsiteY0" fmla="*/ 174838 h 349676"/>
                <a:gd name="connsiteX1" fmla="*/ 175784 w 351569"/>
                <a:gd name="connsiteY1" fmla="*/ 349677 h 349676"/>
                <a:gd name="connsiteX2" fmla="*/ -1 w 351569"/>
                <a:gd name="connsiteY2" fmla="*/ 174838 h 349676"/>
                <a:gd name="connsiteX3" fmla="*/ 175784 w 351569"/>
                <a:gd name="connsiteY3" fmla="*/ 0 h 349676"/>
                <a:gd name="connsiteX4" fmla="*/ 351569 w 351569"/>
                <a:gd name="connsiteY4" fmla="*/ 174838 h 34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569" h="349676">
                  <a:moveTo>
                    <a:pt x="351569" y="174838"/>
                  </a:moveTo>
                  <a:cubicBezTo>
                    <a:pt x="351569" y="271399"/>
                    <a:pt x="272867" y="349677"/>
                    <a:pt x="175784" y="349677"/>
                  </a:cubicBezTo>
                  <a:cubicBezTo>
                    <a:pt x="78701" y="349677"/>
                    <a:pt x="-1" y="271399"/>
                    <a:pt x="-1" y="174838"/>
                  </a:cubicBezTo>
                  <a:cubicBezTo>
                    <a:pt x="-1" y="78278"/>
                    <a:pt x="78701" y="0"/>
                    <a:pt x="175784" y="0"/>
                  </a:cubicBezTo>
                  <a:cubicBezTo>
                    <a:pt x="272867" y="0"/>
                    <a:pt x="351569" y="78278"/>
                    <a:pt x="351569" y="174838"/>
                  </a:cubicBezTo>
                  <a:close/>
                </a:path>
              </a:pathLst>
            </a:custGeom>
            <a:solidFill>
              <a:schemeClr val="accent2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 rot="-809306">
              <a:off x="7495939" y="3953686"/>
              <a:ext cx="349861" cy="347978"/>
            </a:xfrm>
            <a:custGeom>
              <a:avLst/>
              <a:gdLst>
                <a:gd name="connsiteX0" fmla="*/ 349861 w 349861"/>
                <a:gd name="connsiteY0" fmla="*/ 173989 h 347978"/>
                <a:gd name="connsiteX1" fmla="*/ 174930 w 349861"/>
                <a:gd name="connsiteY1" fmla="*/ 347978 h 347978"/>
                <a:gd name="connsiteX2" fmla="*/ -1 w 349861"/>
                <a:gd name="connsiteY2" fmla="*/ 173989 h 347978"/>
                <a:gd name="connsiteX3" fmla="*/ 174930 w 349861"/>
                <a:gd name="connsiteY3" fmla="*/ 0 h 347978"/>
                <a:gd name="connsiteX4" fmla="*/ 349861 w 349861"/>
                <a:gd name="connsiteY4" fmla="*/ 173989 h 34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61" h="347978">
                  <a:moveTo>
                    <a:pt x="349861" y="173989"/>
                  </a:moveTo>
                  <a:cubicBezTo>
                    <a:pt x="349861" y="270081"/>
                    <a:pt x="271542" y="347978"/>
                    <a:pt x="174930" y="347978"/>
                  </a:cubicBezTo>
                  <a:cubicBezTo>
                    <a:pt x="78319" y="347978"/>
                    <a:pt x="-1" y="270081"/>
                    <a:pt x="-1" y="173989"/>
                  </a:cubicBezTo>
                  <a:cubicBezTo>
                    <a:pt x="-1" y="77898"/>
                    <a:pt x="78319" y="0"/>
                    <a:pt x="174930" y="0"/>
                  </a:cubicBezTo>
                  <a:cubicBezTo>
                    <a:pt x="271542" y="0"/>
                    <a:pt x="349861" y="77898"/>
                    <a:pt x="349861" y="173989"/>
                  </a:cubicBezTo>
                  <a:close/>
                </a:path>
              </a:pathLst>
            </a:custGeom>
            <a:solidFill>
              <a:schemeClr val="accent5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8738740" y="1648926"/>
              <a:ext cx="1612652" cy="1123780"/>
            </a:xfrm>
            <a:custGeom>
              <a:avLst/>
              <a:gdLst>
                <a:gd name="connsiteX0" fmla="*/ 13555 w 1612652"/>
                <a:gd name="connsiteY0" fmla="*/ 1123780 h 1123780"/>
                <a:gd name="connsiteX1" fmla="*/ 1612652 w 1612652"/>
                <a:gd name="connsiteY1" fmla="*/ 19631 h 1123780"/>
                <a:gd name="connsiteX2" fmla="*/ 1599096 w 1612652"/>
                <a:gd name="connsiteY2" fmla="*/ 0 h 1123780"/>
                <a:gd name="connsiteX3" fmla="*/ -1 w 1612652"/>
                <a:gd name="connsiteY3" fmla="*/ 1104149 h 112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652" h="1123780">
                  <a:moveTo>
                    <a:pt x="13555" y="1123780"/>
                  </a:moveTo>
                  <a:lnTo>
                    <a:pt x="1612652" y="19631"/>
                  </a:lnTo>
                  <a:lnTo>
                    <a:pt x="1599096" y="0"/>
                  </a:lnTo>
                  <a:lnTo>
                    <a:pt x="-1" y="110414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1993907" y="5183693"/>
              <a:ext cx="857478" cy="995592"/>
            </a:xfrm>
            <a:custGeom>
              <a:avLst/>
              <a:gdLst>
                <a:gd name="connsiteX0" fmla="*/ -1 w 857478"/>
                <a:gd name="connsiteY0" fmla="*/ 25963 h 995592"/>
                <a:gd name="connsiteX1" fmla="*/ 827017 w 857478"/>
                <a:gd name="connsiteY1" fmla="*/ 995593 h 995592"/>
                <a:gd name="connsiteX2" fmla="*/ 857477 w 857478"/>
                <a:gd name="connsiteY2" fmla="*/ 969647 h 995592"/>
                <a:gd name="connsiteX3" fmla="*/ 30403 w 857478"/>
                <a:gd name="connsiteY3" fmla="*/ 0 h 99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478" h="995591">
                  <a:moveTo>
                    <a:pt x="-1" y="25963"/>
                  </a:moveTo>
                  <a:lnTo>
                    <a:pt x="827017" y="995593"/>
                  </a:lnTo>
                  <a:lnTo>
                    <a:pt x="857477" y="969647"/>
                  </a:lnTo>
                  <a:lnTo>
                    <a:pt x="3040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 rot="-809306">
              <a:off x="6918169" y="308767"/>
              <a:ext cx="585238" cy="1207998"/>
            </a:xfrm>
            <a:custGeom>
              <a:avLst/>
              <a:gdLst>
                <a:gd name="connsiteX0" fmla="*/ -1 w 585238"/>
                <a:gd name="connsiteY0" fmla="*/ 10157 h 1207998"/>
                <a:gd name="connsiteX1" fmla="*/ 563653 w 585238"/>
                <a:gd name="connsiteY1" fmla="*/ 1207999 h 1207998"/>
                <a:gd name="connsiteX2" fmla="*/ 585238 w 585238"/>
                <a:gd name="connsiteY2" fmla="*/ 1197843 h 1207998"/>
                <a:gd name="connsiteX3" fmla="*/ 21585 w 585238"/>
                <a:gd name="connsiteY3" fmla="*/ 0 h 1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238" h="1207998">
                  <a:moveTo>
                    <a:pt x="-1" y="10157"/>
                  </a:moveTo>
                  <a:lnTo>
                    <a:pt x="563653" y="1207999"/>
                  </a:lnTo>
                  <a:lnTo>
                    <a:pt x="585238" y="1197843"/>
                  </a:lnTo>
                  <a:lnTo>
                    <a:pt x="21585" y="0"/>
                  </a:lnTo>
                  <a:close/>
                </a:path>
              </a:pathLst>
            </a:custGeom>
            <a:solidFill>
              <a:schemeClr val="accent3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6295099" y="5405269"/>
              <a:ext cx="1066245" cy="868542"/>
            </a:xfrm>
            <a:custGeom>
              <a:avLst/>
              <a:gdLst>
                <a:gd name="connsiteX0" fmla="*/ 1051243 w 1066245"/>
                <a:gd name="connsiteY0" fmla="*/ 0 h 868542"/>
                <a:gd name="connsiteX1" fmla="*/ -1 w 1066245"/>
                <a:gd name="connsiteY1" fmla="*/ 850026 h 868542"/>
                <a:gd name="connsiteX2" fmla="*/ 14999 w 1066245"/>
                <a:gd name="connsiteY2" fmla="*/ 868543 h 868542"/>
                <a:gd name="connsiteX3" fmla="*/ 1066245 w 1066245"/>
                <a:gd name="connsiteY3" fmla="*/ 18551 h 86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245" h="868542">
                  <a:moveTo>
                    <a:pt x="1051243" y="0"/>
                  </a:moveTo>
                  <a:lnTo>
                    <a:pt x="-1" y="850026"/>
                  </a:lnTo>
                  <a:lnTo>
                    <a:pt x="14999" y="868543"/>
                  </a:lnTo>
                  <a:lnTo>
                    <a:pt x="1066245" y="18551"/>
                  </a:lnTo>
                  <a:close/>
                </a:path>
              </a:pathLst>
            </a:custGeom>
            <a:solidFill>
              <a:schemeClr val="accent4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 rot="-2459999">
              <a:off x="12400020" y="4019954"/>
              <a:ext cx="702202" cy="702191"/>
            </a:xfrm>
            <a:custGeom>
              <a:avLst/>
              <a:gdLst>
                <a:gd name="connsiteX0" fmla="*/ 337985 w 702202"/>
                <a:gd name="connsiteY0" fmla="*/ 337963 h 702191"/>
                <a:gd name="connsiteX1" fmla="*/ 337985 w 702202"/>
                <a:gd name="connsiteY1" fmla="*/ 0 h 702191"/>
                <a:gd name="connsiteX2" fmla="*/ 364273 w 702202"/>
                <a:gd name="connsiteY2" fmla="*/ 0 h 702191"/>
                <a:gd name="connsiteX3" fmla="*/ 364273 w 702202"/>
                <a:gd name="connsiteY3" fmla="*/ 337963 h 702191"/>
                <a:gd name="connsiteX4" fmla="*/ 702202 w 702202"/>
                <a:gd name="connsiteY4" fmla="*/ 337963 h 702191"/>
                <a:gd name="connsiteX5" fmla="*/ 702202 w 702202"/>
                <a:gd name="connsiteY5" fmla="*/ 364234 h 702191"/>
                <a:gd name="connsiteX6" fmla="*/ 364273 w 702202"/>
                <a:gd name="connsiteY6" fmla="*/ 364234 h 702191"/>
                <a:gd name="connsiteX7" fmla="*/ 364273 w 702202"/>
                <a:gd name="connsiteY7" fmla="*/ 702191 h 702191"/>
                <a:gd name="connsiteX8" fmla="*/ 337985 w 702202"/>
                <a:gd name="connsiteY8" fmla="*/ 702191 h 702191"/>
                <a:gd name="connsiteX9" fmla="*/ 337985 w 702202"/>
                <a:gd name="connsiteY9" fmla="*/ 364234 h 702191"/>
                <a:gd name="connsiteX10" fmla="*/ -1 w 702202"/>
                <a:gd name="connsiteY10" fmla="*/ 364234 h 702191"/>
                <a:gd name="connsiteX11" fmla="*/ -1 w 702202"/>
                <a:gd name="connsiteY11" fmla="*/ 337963 h 702191"/>
                <a:gd name="connsiteX12" fmla="*/ 337985 w 702202"/>
                <a:gd name="connsiteY12" fmla="*/ 337963 h 70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2202" h="702191">
                  <a:moveTo>
                    <a:pt x="337985" y="337963"/>
                  </a:moveTo>
                  <a:lnTo>
                    <a:pt x="337985" y="0"/>
                  </a:lnTo>
                  <a:lnTo>
                    <a:pt x="364273" y="0"/>
                  </a:lnTo>
                  <a:lnTo>
                    <a:pt x="364273" y="337963"/>
                  </a:lnTo>
                  <a:lnTo>
                    <a:pt x="702202" y="337963"/>
                  </a:lnTo>
                  <a:lnTo>
                    <a:pt x="702202" y="364234"/>
                  </a:lnTo>
                  <a:lnTo>
                    <a:pt x="364273" y="364234"/>
                  </a:lnTo>
                  <a:lnTo>
                    <a:pt x="364273" y="702191"/>
                  </a:lnTo>
                  <a:lnTo>
                    <a:pt x="337985" y="702191"/>
                  </a:lnTo>
                  <a:lnTo>
                    <a:pt x="337985" y="364234"/>
                  </a:lnTo>
                  <a:lnTo>
                    <a:pt x="-1" y="364234"/>
                  </a:lnTo>
                  <a:lnTo>
                    <a:pt x="-1" y="337963"/>
                  </a:lnTo>
                  <a:lnTo>
                    <a:pt x="337985" y="3379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 rot="19140000">
              <a:off x="6662502" y="3736883"/>
              <a:ext cx="361599" cy="361599"/>
            </a:xfrm>
            <a:custGeom>
              <a:avLst/>
              <a:gdLst>
                <a:gd name="connsiteX0" fmla="*/ 174033 w 361599"/>
                <a:gd name="connsiteY0" fmla="*/ 174033 h 361599"/>
                <a:gd name="connsiteX1" fmla="*/ 174033 w 361599"/>
                <a:gd name="connsiteY1" fmla="*/ 0 h 361599"/>
                <a:gd name="connsiteX2" fmla="*/ 187566 w 361599"/>
                <a:gd name="connsiteY2" fmla="*/ 0 h 361599"/>
                <a:gd name="connsiteX3" fmla="*/ 187566 w 361599"/>
                <a:gd name="connsiteY3" fmla="*/ 174033 h 361599"/>
                <a:gd name="connsiteX4" fmla="*/ 361599 w 361599"/>
                <a:gd name="connsiteY4" fmla="*/ 174033 h 361599"/>
                <a:gd name="connsiteX5" fmla="*/ 361599 w 361599"/>
                <a:gd name="connsiteY5" fmla="*/ 187566 h 361599"/>
                <a:gd name="connsiteX6" fmla="*/ 187566 w 361599"/>
                <a:gd name="connsiteY6" fmla="*/ 187566 h 361599"/>
                <a:gd name="connsiteX7" fmla="*/ 187566 w 361599"/>
                <a:gd name="connsiteY7" fmla="*/ 361600 h 361599"/>
                <a:gd name="connsiteX8" fmla="*/ 174033 w 361599"/>
                <a:gd name="connsiteY8" fmla="*/ 361600 h 361599"/>
                <a:gd name="connsiteX9" fmla="*/ 174033 w 361599"/>
                <a:gd name="connsiteY9" fmla="*/ 187566 h 361599"/>
                <a:gd name="connsiteX10" fmla="*/ -1 w 361599"/>
                <a:gd name="connsiteY10" fmla="*/ 187566 h 361599"/>
                <a:gd name="connsiteX11" fmla="*/ -1 w 361599"/>
                <a:gd name="connsiteY11" fmla="*/ 174033 h 361599"/>
                <a:gd name="connsiteX12" fmla="*/ 174033 w 361599"/>
                <a:gd name="connsiteY12" fmla="*/ 174033 h 36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599" h="361599">
                  <a:moveTo>
                    <a:pt x="174033" y="174033"/>
                  </a:moveTo>
                  <a:lnTo>
                    <a:pt x="174033" y="0"/>
                  </a:lnTo>
                  <a:lnTo>
                    <a:pt x="187566" y="0"/>
                  </a:lnTo>
                  <a:lnTo>
                    <a:pt x="187566" y="174033"/>
                  </a:lnTo>
                  <a:lnTo>
                    <a:pt x="361599" y="174033"/>
                  </a:lnTo>
                  <a:lnTo>
                    <a:pt x="361599" y="187566"/>
                  </a:lnTo>
                  <a:lnTo>
                    <a:pt x="187566" y="187566"/>
                  </a:lnTo>
                  <a:lnTo>
                    <a:pt x="187566" y="361600"/>
                  </a:lnTo>
                  <a:lnTo>
                    <a:pt x="174033" y="361600"/>
                  </a:lnTo>
                  <a:lnTo>
                    <a:pt x="174033" y="187566"/>
                  </a:lnTo>
                  <a:lnTo>
                    <a:pt x="-1" y="187566"/>
                  </a:lnTo>
                  <a:lnTo>
                    <a:pt x="-1" y="174033"/>
                  </a:lnTo>
                  <a:lnTo>
                    <a:pt x="174033" y="1740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0"/>
            <a:ext cx="1036572" cy="718171"/>
          </a:xfrm>
          <a:custGeom>
            <a:avLst/>
            <a:gdLst>
              <a:gd name="connsiteX0" fmla="*/ 1005355 w 1036572"/>
              <a:gd name="connsiteY0" fmla="*/ 655737 h 718171"/>
              <a:gd name="connsiteX1" fmla="*/ 1036572 w 1036572"/>
              <a:gd name="connsiteY1" fmla="*/ 686954 h 718171"/>
              <a:gd name="connsiteX2" fmla="*/ 1005355 w 1036572"/>
              <a:gd name="connsiteY2" fmla="*/ 718171 h 718171"/>
              <a:gd name="connsiteX3" fmla="*/ 974138 w 1036572"/>
              <a:gd name="connsiteY3" fmla="*/ 686954 h 718171"/>
              <a:gd name="connsiteX4" fmla="*/ 1005355 w 1036572"/>
              <a:gd name="connsiteY4" fmla="*/ 655737 h 718171"/>
              <a:gd name="connsiteX5" fmla="*/ 897118 w 1036572"/>
              <a:gd name="connsiteY5" fmla="*/ 655737 h 718171"/>
              <a:gd name="connsiteX6" fmla="*/ 928335 w 1036572"/>
              <a:gd name="connsiteY6" fmla="*/ 686954 h 718171"/>
              <a:gd name="connsiteX7" fmla="*/ 897118 w 1036572"/>
              <a:gd name="connsiteY7" fmla="*/ 718171 h 718171"/>
              <a:gd name="connsiteX8" fmla="*/ 865901 w 1036572"/>
              <a:gd name="connsiteY8" fmla="*/ 686954 h 718171"/>
              <a:gd name="connsiteX9" fmla="*/ 897118 w 1036572"/>
              <a:gd name="connsiteY9" fmla="*/ 655737 h 718171"/>
              <a:gd name="connsiteX10" fmla="*/ 788880 w 1036572"/>
              <a:gd name="connsiteY10" fmla="*/ 655737 h 718171"/>
              <a:gd name="connsiteX11" fmla="*/ 820097 w 1036572"/>
              <a:gd name="connsiteY11" fmla="*/ 686954 h 718171"/>
              <a:gd name="connsiteX12" fmla="*/ 788880 w 1036572"/>
              <a:gd name="connsiteY12" fmla="*/ 718171 h 718171"/>
              <a:gd name="connsiteX13" fmla="*/ 757663 w 1036572"/>
              <a:gd name="connsiteY13" fmla="*/ 686954 h 718171"/>
              <a:gd name="connsiteX14" fmla="*/ 788880 w 1036572"/>
              <a:gd name="connsiteY14" fmla="*/ 655737 h 718171"/>
              <a:gd name="connsiteX15" fmla="*/ 680642 w 1036572"/>
              <a:gd name="connsiteY15" fmla="*/ 655737 h 718171"/>
              <a:gd name="connsiteX16" fmla="*/ 711859 w 1036572"/>
              <a:gd name="connsiteY16" fmla="*/ 686954 h 718171"/>
              <a:gd name="connsiteX17" fmla="*/ 680642 w 1036572"/>
              <a:gd name="connsiteY17" fmla="*/ 718171 h 718171"/>
              <a:gd name="connsiteX18" fmla="*/ 649425 w 1036572"/>
              <a:gd name="connsiteY18" fmla="*/ 686954 h 718171"/>
              <a:gd name="connsiteX19" fmla="*/ 680642 w 1036572"/>
              <a:gd name="connsiteY19" fmla="*/ 655737 h 718171"/>
              <a:gd name="connsiteX20" fmla="*/ 572405 w 1036572"/>
              <a:gd name="connsiteY20" fmla="*/ 655737 h 718171"/>
              <a:gd name="connsiteX21" fmla="*/ 603622 w 1036572"/>
              <a:gd name="connsiteY21" fmla="*/ 686954 h 718171"/>
              <a:gd name="connsiteX22" fmla="*/ 572405 w 1036572"/>
              <a:gd name="connsiteY22" fmla="*/ 718171 h 718171"/>
              <a:gd name="connsiteX23" fmla="*/ 541188 w 1036572"/>
              <a:gd name="connsiteY23" fmla="*/ 686954 h 718171"/>
              <a:gd name="connsiteX24" fmla="*/ 572405 w 1036572"/>
              <a:gd name="connsiteY24" fmla="*/ 655737 h 718171"/>
              <a:gd name="connsiteX25" fmla="*/ 464167 w 1036572"/>
              <a:gd name="connsiteY25" fmla="*/ 655737 h 718171"/>
              <a:gd name="connsiteX26" fmla="*/ 495384 w 1036572"/>
              <a:gd name="connsiteY26" fmla="*/ 686954 h 718171"/>
              <a:gd name="connsiteX27" fmla="*/ 464167 w 1036572"/>
              <a:gd name="connsiteY27" fmla="*/ 718171 h 718171"/>
              <a:gd name="connsiteX28" fmla="*/ 432950 w 1036572"/>
              <a:gd name="connsiteY28" fmla="*/ 686954 h 718171"/>
              <a:gd name="connsiteX29" fmla="*/ 464167 w 1036572"/>
              <a:gd name="connsiteY29" fmla="*/ 655737 h 718171"/>
              <a:gd name="connsiteX30" fmla="*/ 355930 w 1036572"/>
              <a:gd name="connsiteY30" fmla="*/ 655737 h 718171"/>
              <a:gd name="connsiteX31" fmla="*/ 387147 w 1036572"/>
              <a:gd name="connsiteY31" fmla="*/ 686954 h 718171"/>
              <a:gd name="connsiteX32" fmla="*/ 355930 w 1036572"/>
              <a:gd name="connsiteY32" fmla="*/ 718171 h 718171"/>
              <a:gd name="connsiteX33" fmla="*/ 324713 w 1036572"/>
              <a:gd name="connsiteY33" fmla="*/ 686954 h 718171"/>
              <a:gd name="connsiteX34" fmla="*/ 355930 w 1036572"/>
              <a:gd name="connsiteY34" fmla="*/ 655737 h 718171"/>
              <a:gd name="connsiteX35" fmla="*/ 247692 w 1036572"/>
              <a:gd name="connsiteY35" fmla="*/ 655737 h 718171"/>
              <a:gd name="connsiteX36" fmla="*/ 278909 w 1036572"/>
              <a:gd name="connsiteY36" fmla="*/ 686954 h 718171"/>
              <a:gd name="connsiteX37" fmla="*/ 247692 w 1036572"/>
              <a:gd name="connsiteY37" fmla="*/ 718171 h 718171"/>
              <a:gd name="connsiteX38" fmla="*/ 216475 w 1036572"/>
              <a:gd name="connsiteY38" fmla="*/ 686954 h 718171"/>
              <a:gd name="connsiteX39" fmla="*/ 247692 w 1036572"/>
              <a:gd name="connsiteY39" fmla="*/ 655737 h 718171"/>
              <a:gd name="connsiteX40" fmla="*/ 139455 w 1036572"/>
              <a:gd name="connsiteY40" fmla="*/ 655737 h 718171"/>
              <a:gd name="connsiteX41" fmla="*/ 170672 w 1036572"/>
              <a:gd name="connsiteY41" fmla="*/ 686954 h 718171"/>
              <a:gd name="connsiteX42" fmla="*/ 139455 w 1036572"/>
              <a:gd name="connsiteY42" fmla="*/ 718171 h 718171"/>
              <a:gd name="connsiteX43" fmla="*/ 108238 w 1036572"/>
              <a:gd name="connsiteY43" fmla="*/ 686954 h 718171"/>
              <a:gd name="connsiteX44" fmla="*/ 139455 w 1036572"/>
              <a:gd name="connsiteY44" fmla="*/ 655737 h 718171"/>
              <a:gd name="connsiteX45" fmla="*/ 31217 w 1036572"/>
              <a:gd name="connsiteY45" fmla="*/ 655737 h 718171"/>
              <a:gd name="connsiteX46" fmla="*/ 62434 w 1036572"/>
              <a:gd name="connsiteY46" fmla="*/ 686954 h 718171"/>
              <a:gd name="connsiteX47" fmla="*/ 31217 w 1036572"/>
              <a:gd name="connsiteY47" fmla="*/ 718171 h 718171"/>
              <a:gd name="connsiteX48" fmla="*/ 0 w 1036572"/>
              <a:gd name="connsiteY48" fmla="*/ 686954 h 718171"/>
              <a:gd name="connsiteX49" fmla="*/ 31217 w 1036572"/>
              <a:gd name="connsiteY49" fmla="*/ 655737 h 718171"/>
              <a:gd name="connsiteX50" fmla="*/ 1005355 w 1036572"/>
              <a:gd name="connsiteY50" fmla="*/ 546448 h 718171"/>
              <a:gd name="connsiteX51" fmla="*/ 1036572 w 1036572"/>
              <a:gd name="connsiteY51" fmla="*/ 577665 h 718171"/>
              <a:gd name="connsiteX52" fmla="*/ 1005355 w 1036572"/>
              <a:gd name="connsiteY52" fmla="*/ 608882 h 718171"/>
              <a:gd name="connsiteX53" fmla="*/ 974138 w 1036572"/>
              <a:gd name="connsiteY53" fmla="*/ 577665 h 718171"/>
              <a:gd name="connsiteX54" fmla="*/ 1005355 w 1036572"/>
              <a:gd name="connsiteY54" fmla="*/ 546448 h 718171"/>
              <a:gd name="connsiteX55" fmla="*/ 897118 w 1036572"/>
              <a:gd name="connsiteY55" fmla="*/ 546448 h 718171"/>
              <a:gd name="connsiteX56" fmla="*/ 928335 w 1036572"/>
              <a:gd name="connsiteY56" fmla="*/ 577665 h 718171"/>
              <a:gd name="connsiteX57" fmla="*/ 897118 w 1036572"/>
              <a:gd name="connsiteY57" fmla="*/ 608882 h 718171"/>
              <a:gd name="connsiteX58" fmla="*/ 865901 w 1036572"/>
              <a:gd name="connsiteY58" fmla="*/ 577665 h 718171"/>
              <a:gd name="connsiteX59" fmla="*/ 897118 w 1036572"/>
              <a:gd name="connsiteY59" fmla="*/ 546448 h 718171"/>
              <a:gd name="connsiteX60" fmla="*/ 788880 w 1036572"/>
              <a:gd name="connsiteY60" fmla="*/ 546448 h 718171"/>
              <a:gd name="connsiteX61" fmla="*/ 820097 w 1036572"/>
              <a:gd name="connsiteY61" fmla="*/ 577665 h 718171"/>
              <a:gd name="connsiteX62" fmla="*/ 788880 w 1036572"/>
              <a:gd name="connsiteY62" fmla="*/ 608882 h 718171"/>
              <a:gd name="connsiteX63" fmla="*/ 757663 w 1036572"/>
              <a:gd name="connsiteY63" fmla="*/ 577665 h 718171"/>
              <a:gd name="connsiteX64" fmla="*/ 788880 w 1036572"/>
              <a:gd name="connsiteY64" fmla="*/ 546448 h 718171"/>
              <a:gd name="connsiteX65" fmla="*/ 680642 w 1036572"/>
              <a:gd name="connsiteY65" fmla="*/ 546448 h 718171"/>
              <a:gd name="connsiteX66" fmla="*/ 711859 w 1036572"/>
              <a:gd name="connsiteY66" fmla="*/ 577665 h 718171"/>
              <a:gd name="connsiteX67" fmla="*/ 680642 w 1036572"/>
              <a:gd name="connsiteY67" fmla="*/ 608882 h 718171"/>
              <a:gd name="connsiteX68" fmla="*/ 649425 w 1036572"/>
              <a:gd name="connsiteY68" fmla="*/ 577665 h 718171"/>
              <a:gd name="connsiteX69" fmla="*/ 680642 w 1036572"/>
              <a:gd name="connsiteY69" fmla="*/ 546448 h 718171"/>
              <a:gd name="connsiteX70" fmla="*/ 572405 w 1036572"/>
              <a:gd name="connsiteY70" fmla="*/ 546448 h 718171"/>
              <a:gd name="connsiteX71" fmla="*/ 603622 w 1036572"/>
              <a:gd name="connsiteY71" fmla="*/ 577665 h 718171"/>
              <a:gd name="connsiteX72" fmla="*/ 572405 w 1036572"/>
              <a:gd name="connsiteY72" fmla="*/ 608882 h 718171"/>
              <a:gd name="connsiteX73" fmla="*/ 541188 w 1036572"/>
              <a:gd name="connsiteY73" fmla="*/ 577665 h 718171"/>
              <a:gd name="connsiteX74" fmla="*/ 572405 w 1036572"/>
              <a:gd name="connsiteY74" fmla="*/ 546448 h 718171"/>
              <a:gd name="connsiteX75" fmla="*/ 464167 w 1036572"/>
              <a:gd name="connsiteY75" fmla="*/ 546448 h 718171"/>
              <a:gd name="connsiteX76" fmla="*/ 495384 w 1036572"/>
              <a:gd name="connsiteY76" fmla="*/ 577665 h 718171"/>
              <a:gd name="connsiteX77" fmla="*/ 464167 w 1036572"/>
              <a:gd name="connsiteY77" fmla="*/ 608882 h 718171"/>
              <a:gd name="connsiteX78" fmla="*/ 432950 w 1036572"/>
              <a:gd name="connsiteY78" fmla="*/ 577665 h 718171"/>
              <a:gd name="connsiteX79" fmla="*/ 464167 w 1036572"/>
              <a:gd name="connsiteY79" fmla="*/ 546448 h 718171"/>
              <a:gd name="connsiteX80" fmla="*/ 355930 w 1036572"/>
              <a:gd name="connsiteY80" fmla="*/ 546448 h 718171"/>
              <a:gd name="connsiteX81" fmla="*/ 387147 w 1036572"/>
              <a:gd name="connsiteY81" fmla="*/ 577665 h 718171"/>
              <a:gd name="connsiteX82" fmla="*/ 355930 w 1036572"/>
              <a:gd name="connsiteY82" fmla="*/ 608882 h 718171"/>
              <a:gd name="connsiteX83" fmla="*/ 324713 w 1036572"/>
              <a:gd name="connsiteY83" fmla="*/ 577665 h 718171"/>
              <a:gd name="connsiteX84" fmla="*/ 355930 w 1036572"/>
              <a:gd name="connsiteY84" fmla="*/ 546448 h 718171"/>
              <a:gd name="connsiteX85" fmla="*/ 247692 w 1036572"/>
              <a:gd name="connsiteY85" fmla="*/ 546448 h 718171"/>
              <a:gd name="connsiteX86" fmla="*/ 278909 w 1036572"/>
              <a:gd name="connsiteY86" fmla="*/ 577665 h 718171"/>
              <a:gd name="connsiteX87" fmla="*/ 247692 w 1036572"/>
              <a:gd name="connsiteY87" fmla="*/ 608882 h 718171"/>
              <a:gd name="connsiteX88" fmla="*/ 216475 w 1036572"/>
              <a:gd name="connsiteY88" fmla="*/ 577665 h 718171"/>
              <a:gd name="connsiteX89" fmla="*/ 247692 w 1036572"/>
              <a:gd name="connsiteY89" fmla="*/ 546448 h 718171"/>
              <a:gd name="connsiteX90" fmla="*/ 139455 w 1036572"/>
              <a:gd name="connsiteY90" fmla="*/ 546448 h 718171"/>
              <a:gd name="connsiteX91" fmla="*/ 170672 w 1036572"/>
              <a:gd name="connsiteY91" fmla="*/ 577665 h 718171"/>
              <a:gd name="connsiteX92" fmla="*/ 139455 w 1036572"/>
              <a:gd name="connsiteY92" fmla="*/ 608882 h 718171"/>
              <a:gd name="connsiteX93" fmla="*/ 108238 w 1036572"/>
              <a:gd name="connsiteY93" fmla="*/ 577665 h 718171"/>
              <a:gd name="connsiteX94" fmla="*/ 139455 w 1036572"/>
              <a:gd name="connsiteY94" fmla="*/ 546448 h 718171"/>
              <a:gd name="connsiteX95" fmla="*/ 31217 w 1036572"/>
              <a:gd name="connsiteY95" fmla="*/ 546448 h 718171"/>
              <a:gd name="connsiteX96" fmla="*/ 62434 w 1036572"/>
              <a:gd name="connsiteY96" fmla="*/ 577665 h 718171"/>
              <a:gd name="connsiteX97" fmla="*/ 31217 w 1036572"/>
              <a:gd name="connsiteY97" fmla="*/ 608882 h 718171"/>
              <a:gd name="connsiteX98" fmla="*/ 0 w 1036572"/>
              <a:gd name="connsiteY98" fmla="*/ 577665 h 718171"/>
              <a:gd name="connsiteX99" fmla="*/ 31217 w 1036572"/>
              <a:gd name="connsiteY99" fmla="*/ 546448 h 718171"/>
              <a:gd name="connsiteX100" fmla="*/ 1005355 w 1036572"/>
              <a:gd name="connsiteY100" fmla="*/ 437158 h 718171"/>
              <a:gd name="connsiteX101" fmla="*/ 1036572 w 1036572"/>
              <a:gd name="connsiteY101" fmla="*/ 468375 h 718171"/>
              <a:gd name="connsiteX102" fmla="*/ 1005355 w 1036572"/>
              <a:gd name="connsiteY102" fmla="*/ 499592 h 718171"/>
              <a:gd name="connsiteX103" fmla="*/ 974138 w 1036572"/>
              <a:gd name="connsiteY103" fmla="*/ 468375 h 718171"/>
              <a:gd name="connsiteX104" fmla="*/ 1005355 w 1036572"/>
              <a:gd name="connsiteY104" fmla="*/ 437158 h 718171"/>
              <a:gd name="connsiteX105" fmla="*/ 897118 w 1036572"/>
              <a:gd name="connsiteY105" fmla="*/ 437158 h 718171"/>
              <a:gd name="connsiteX106" fmla="*/ 928335 w 1036572"/>
              <a:gd name="connsiteY106" fmla="*/ 468375 h 718171"/>
              <a:gd name="connsiteX107" fmla="*/ 897118 w 1036572"/>
              <a:gd name="connsiteY107" fmla="*/ 499592 h 718171"/>
              <a:gd name="connsiteX108" fmla="*/ 865901 w 1036572"/>
              <a:gd name="connsiteY108" fmla="*/ 468375 h 718171"/>
              <a:gd name="connsiteX109" fmla="*/ 897118 w 1036572"/>
              <a:gd name="connsiteY109" fmla="*/ 437158 h 718171"/>
              <a:gd name="connsiteX110" fmla="*/ 788880 w 1036572"/>
              <a:gd name="connsiteY110" fmla="*/ 437158 h 718171"/>
              <a:gd name="connsiteX111" fmla="*/ 820097 w 1036572"/>
              <a:gd name="connsiteY111" fmla="*/ 468375 h 718171"/>
              <a:gd name="connsiteX112" fmla="*/ 788880 w 1036572"/>
              <a:gd name="connsiteY112" fmla="*/ 499592 h 718171"/>
              <a:gd name="connsiteX113" fmla="*/ 757663 w 1036572"/>
              <a:gd name="connsiteY113" fmla="*/ 468375 h 718171"/>
              <a:gd name="connsiteX114" fmla="*/ 788880 w 1036572"/>
              <a:gd name="connsiteY114" fmla="*/ 437158 h 718171"/>
              <a:gd name="connsiteX115" fmla="*/ 680642 w 1036572"/>
              <a:gd name="connsiteY115" fmla="*/ 437158 h 718171"/>
              <a:gd name="connsiteX116" fmla="*/ 711859 w 1036572"/>
              <a:gd name="connsiteY116" fmla="*/ 468375 h 718171"/>
              <a:gd name="connsiteX117" fmla="*/ 680642 w 1036572"/>
              <a:gd name="connsiteY117" fmla="*/ 499592 h 718171"/>
              <a:gd name="connsiteX118" fmla="*/ 649425 w 1036572"/>
              <a:gd name="connsiteY118" fmla="*/ 468375 h 718171"/>
              <a:gd name="connsiteX119" fmla="*/ 680642 w 1036572"/>
              <a:gd name="connsiteY119" fmla="*/ 437158 h 718171"/>
              <a:gd name="connsiteX120" fmla="*/ 572405 w 1036572"/>
              <a:gd name="connsiteY120" fmla="*/ 437158 h 718171"/>
              <a:gd name="connsiteX121" fmla="*/ 603622 w 1036572"/>
              <a:gd name="connsiteY121" fmla="*/ 468375 h 718171"/>
              <a:gd name="connsiteX122" fmla="*/ 572405 w 1036572"/>
              <a:gd name="connsiteY122" fmla="*/ 499592 h 718171"/>
              <a:gd name="connsiteX123" fmla="*/ 541188 w 1036572"/>
              <a:gd name="connsiteY123" fmla="*/ 468375 h 718171"/>
              <a:gd name="connsiteX124" fmla="*/ 572405 w 1036572"/>
              <a:gd name="connsiteY124" fmla="*/ 437158 h 718171"/>
              <a:gd name="connsiteX125" fmla="*/ 464167 w 1036572"/>
              <a:gd name="connsiteY125" fmla="*/ 437158 h 718171"/>
              <a:gd name="connsiteX126" fmla="*/ 495384 w 1036572"/>
              <a:gd name="connsiteY126" fmla="*/ 468375 h 718171"/>
              <a:gd name="connsiteX127" fmla="*/ 464167 w 1036572"/>
              <a:gd name="connsiteY127" fmla="*/ 499592 h 718171"/>
              <a:gd name="connsiteX128" fmla="*/ 432950 w 1036572"/>
              <a:gd name="connsiteY128" fmla="*/ 468375 h 718171"/>
              <a:gd name="connsiteX129" fmla="*/ 464167 w 1036572"/>
              <a:gd name="connsiteY129" fmla="*/ 437158 h 718171"/>
              <a:gd name="connsiteX130" fmla="*/ 355930 w 1036572"/>
              <a:gd name="connsiteY130" fmla="*/ 437158 h 718171"/>
              <a:gd name="connsiteX131" fmla="*/ 387147 w 1036572"/>
              <a:gd name="connsiteY131" fmla="*/ 468375 h 718171"/>
              <a:gd name="connsiteX132" fmla="*/ 355930 w 1036572"/>
              <a:gd name="connsiteY132" fmla="*/ 499592 h 718171"/>
              <a:gd name="connsiteX133" fmla="*/ 324713 w 1036572"/>
              <a:gd name="connsiteY133" fmla="*/ 468375 h 718171"/>
              <a:gd name="connsiteX134" fmla="*/ 355930 w 1036572"/>
              <a:gd name="connsiteY134" fmla="*/ 437158 h 718171"/>
              <a:gd name="connsiteX135" fmla="*/ 247692 w 1036572"/>
              <a:gd name="connsiteY135" fmla="*/ 437158 h 718171"/>
              <a:gd name="connsiteX136" fmla="*/ 278909 w 1036572"/>
              <a:gd name="connsiteY136" fmla="*/ 468375 h 718171"/>
              <a:gd name="connsiteX137" fmla="*/ 247692 w 1036572"/>
              <a:gd name="connsiteY137" fmla="*/ 499592 h 718171"/>
              <a:gd name="connsiteX138" fmla="*/ 216475 w 1036572"/>
              <a:gd name="connsiteY138" fmla="*/ 468375 h 718171"/>
              <a:gd name="connsiteX139" fmla="*/ 247692 w 1036572"/>
              <a:gd name="connsiteY139" fmla="*/ 437158 h 718171"/>
              <a:gd name="connsiteX140" fmla="*/ 139455 w 1036572"/>
              <a:gd name="connsiteY140" fmla="*/ 437158 h 718171"/>
              <a:gd name="connsiteX141" fmla="*/ 170672 w 1036572"/>
              <a:gd name="connsiteY141" fmla="*/ 468375 h 718171"/>
              <a:gd name="connsiteX142" fmla="*/ 139455 w 1036572"/>
              <a:gd name="connsiteY142" fmla="*/ 499592 h 718171"/>
              <a:gd name="connsiteX143" fmla="*/ 108238 w 1036572"/>
              <a:gd name="connsiteY143" fmla="*/ 468375 h 718171"/>
              <a:gd name="connsiteX144" fmla="*/ 139455 w 1036572"/>
              <a:gd name="connsiteY144" fmla="*/ 437158 h 718171"/>
              <a:gd name="connsiteX145" fmla="*/ 31217 w 1036572"/>
              <a:gd name="connsiteY145" fmla="*/ 437158 h 718171"/>
              <a:gd name="connsiteX146" fmla="*/ 62434 w 1036572"/>
              <a:gd name="connsiteY146" fmla="*/ 468375 h 718171"/>
              <a:gd name="connsiteX147" fmla="*/ 31217 w 1036572"/>
              <a:gd name="connsiteY147" fmla="*/ 499592 h 718171"/>
              <a:gd name="connsiteX148" fmla="*/ 0 w 1036572"/>
              <a:gd name="connsiteY148" fmla="*/ 468375 h 718171"/>
              <a:gd name="connsiteX149" fmla="*/ 31217 w 1036572"/>
              <a:gd name="connsiteY149" fmla="*/ 437158 h 718171"/>
              <a:gd name="connsiteX150" fmla="*/ 1005355 w 1036572"/>
              <a:gd name="connsiteY150" fmla="*/ 327869 h 718171"/>
              <a:gd name="connsiteX151" fmla="*/ 1036572 w 1036572"/>
              <a:gd name="connsiteY151" fmla="*/ 359086 h 718171"/>
              <a:gd name="connsiteX152" fmla="*/ 1005355 w 1036572"/>
              <a:gd name="connsiteY152" fmla="*/ 390303 h 718171"/>
              <a:gd name="connsiteX153" fmla="*/ 974138 w 1036572"/>
              <a:gd name="connsiteY153" fmla="*/ 359086 h 718171"/>
              <a:gd name="connsiteX154" fmla="*/ 1005355 w 1036572"/>
              <a:gd name="connsiteY154" fmla="*/ 327869 h 718171"/>
              <a:gd name="connsiteX155" fmla="*/ 897118 w 1036572"/>
              <a:gd name="connsiteY155" fmla="*/ 327869 h 718171"/>
              <a:gd name="connsiteX156" fmla="*/ 928335 w 1036572"/>
              <a:gd name="connsiteY156" fmla="*/ 359086 h 718171"/>
              <a:gd name="connsiteX157" fmla="*/ 897118 w 1036572"/>
              <a:gd name="connsiteY157" fmla="*/ 390303 h 718171"/>
              <a:gd name="connsiteX158" fmla="*/ 865901 w 1036572"/>
              <a:gd name="connsiteY158" fmla="*/ 359086 h 718171"/>
              <a:gd name="connsiteX159" fmla="*/ 897118 w 1036572"/>
              <a:gd name="connsiteY159" fmla="*/ 327869 h 718171"/>
              <a:gd name="connsiteX160" fmla="*/ 788880 w 1036572"/>
              <a:gd name="connsiteY160" fmla="*/ 327869 h 718171"/>
              <a:gd name="connsiteX161" fmla="*/ 820097 w 1036572"/>
              <a:gd name="connsiteY161" fmla="*/ 359086 h 718171"/>
              <a:gd name="connsiteX162" fmla="*/ 788880 w 1036572"/>
              <a:gd name="connsiteY162" fmla="*/ 390303 h 718171"/>
              <a:gd name="connsiteX163" fmla="*/ 757663 w 1036572"/>
              <a:gd name="connsiteY163" fmla="*/ 359086 h 718171"/>
              <a:gd name="connsiteX164" fmla="*/ 788880 w 1036572"/>
              <a:gd name="connsiteY164" fmla="*/ 327869 h 718171"/>
              <a:gd name="connsiteX165" fmla="*/ 680642 w 1036572"/>
              <a:gd name="connsiteY165" fmla="*/ 327869 h 718171"/>
              <a:gd name="connsiteX166" fmla="*/ 711859 w 1036572"/>
              <a:gd name="connsiteY166" fmla="*/ 359086 h 718171"/>
              <a:gd name="connsiteX167" fmla="*/ 680642 w 1036572"/>
              <a:gd name="connsiteY167" fmla="*/ 390303 h 718171"/>
              <a:gd name="connsiteX168" fmla="*/ 649425 w 1036572"/>
              <a:gd name="connsiteY168" fmla="*/ 359086 h 718171"/>
              <a:gd name="connsiteX169" fmla="*/ 680642 w 1036572"/>
              <a:gd name="connsiteY169" fmla="*/ 327869 h 718171"/>
              <a:gd name="connsiteX170" fmla="*/ 572405 w 1036572"/>
              <a:gd name="connsiteY170" fmla="*/ 327869 h 718171"/>
              <a:gd name="connsiteX171" fmla="*/ 603622 w 1036572"/>
              <a:gd name="connsiteY171" fmla="*/ 359086 h 718171"/>
              <a:gd name="connsiteX172" fmla="*/ 572405 w 1036572"/>
              <a:gd name="connsiteY172" fmla="*/ 390303 h 718171"/>
              <a:gd name="connsiteX173" fmla="*/ 541188 w 1036572"/>
              <a:gd name="connsiteY173" fmla="*/ 359086 h 718171"/>
              <a:gd name="connsiteX174" fmla="*/ 572405 w 1036572"/>
              <a:gd name="connsiteY174" fmla="*/ 327869 h 718171"/>
              <a:gd name="connsiteX175" fmla="*/ 464168 w 1036572"/>
              <a:gd name="connsiteY175" fmla="*/ 327869 h 718171"/>
              <a:gd name="connsiteX176" fmla="*/ 495385 w 1036572"/>
              <a:gd name="connsiteY176" fmla="*/ 359086 h 718171"/>
              <a:gd name="connsiteX177" fmla="*/ 464168 w 1036572"/>
              <a:gd name="connsiteY177" fmla="*/ 390303 h 718171"/>
              <a:gd name="connsiteX178" fmla="*/ 432951 w 1036572"/>
              <a:gd name="connsiteY178" fmla="*/ 359086 h 718171"/>
              <a:gd name="connsiteX179" fmla="*/ 464168 w 1036572"/>
              <a:gd name="connsiteY179" fmla="*/ 327869 h 718171"/>
              <a:gd name="connsiteX180" fmla="*/ 355931 w 1036572"/>
              <a:gd name="connsiteY180" fmla="*/ 327869 h 718171"/>
              <a:gd name="connsiteX181" fmla="*/ 387148 w 1036572"/>
              <a:gd name="connsiteY181" fmla="*/ 359086 h 718171"/>
              <a:gd name="connsiteX182" fmla="*/ 355931 w 1036572"/>
              <a:gd name="connsiteY182" fmla="*/ 390303 h 718171"/>
              <a:gd name="connsiteX183" fmla="*/ 324714 w 1036572"/>
              <a:gd name="connsiteY183" fmla="*/ 359086 h 718171"/>
              <a:gd name="connsiteX184" fmla="*/ 355931 w 1036572"/>
              <a:gd name="connsiteY184" fmla="*/ 327869 h 718171"/>
              <a:gd name="connsiteX185" fmla="*/ 247693 w 1036572"/>
              <a:gd name="connsiteY185" fmla="*/ 327869 h 718171"/>
              <a:gd name="connsiteX186" fmla="*/ 278910 w 1036572"/>
              <a:gd name="connsiteY186" fmla="*/ 359086 h 718171"/>
              <a:gd name="connsiteX187" fmla="*/ 247693 w 1036572"/>
              <a:gd name="connsiteY187" fmla="*/ 390303 h 718171"/>
              <a:gd name="connsiteX188" fmla="*/ 216476 w 1036572"/>
              <a:gd name="connsiteY188" fmla="*/ 359086 h 718171"/>
              <a:gd name="connsiteX189" fmla="*/ 247693 w 1036572"/>
              <a:gd name="connsiteY189" fmla="*/ 327869 h 718171"/>
              <a:gd name="connsiteX190" fmla="*/ 139456 w 1036572"/>
              <a:gd name="connsiteY190" fmla="*/ 327869 h 718171"/>
              <a:gd name="connsiteX191" fmla="*/ 170673 w 1036572"/>
              <a:gd name="connsiteY191" fmla="*/ 359086 h 718171"/>
              <a:gd name="connsiteX192" fmla="*/ 139456 w 1036572"/>
              <a:gd name="connsiteY192" fmla="*/ 390303 h 718171"/>
              <a:gd name="connsiteX193" fmla="*/ 108239 w 1036572"/>
              <a:gd name="connsiteY193" fmla="*/ 359086 h 718171"/>
              <a:gd name="connsiteX194" fmla="*/ 139456 w 1036572"/>
              <a:gd name="connsiteY194" fmla="*/ 327869 h 718171"/>
              <a:gd name="connsiteX195" fmla="*/ 31218 w 1036572"/>
              <a:gd name="connsiteY195" fmla="*/ 327869 h 718171"/>
              <a:gd name="connsiteX196" fmla="*/ 62435 w 1036572"/>
              <a:gd name="connsiteY196" fmla="*/ 359086 h 718171"/>
              <a:gd name="connsiteX197" fmla="*/ 31218 w 1036572"/>
              <a:gd name="connsiteY197" fmla="*/ 390303 h 718171"/>
              <a:gd name="connsiteX198" fmla="*/ 1 w 1036572"/>
              <a:gd name="connsiteY198" fmla="*/ 359086 h 718171"/>
              <a:gd name="connsiteX199" fmla="*/ 31218 w 1036572"/>
              <a:gd name="connsiteY199" fmla="*/ 327869 h 718171"/>
              <a:gd name="connsiteX200" fmla="*/ 1005355 w 1036572"/>
              <a:gd name="connsiteY200" fmla="*/ 218579 h 718171"/>
              <a:gd name="connsiteX201" fmla="*/ 1036572 w 1036572"/>
              <a:gd name="connsiteY201" fmla="*/ 249796 h 718171"/>
              <a:gd name="connsiteX202" fmla="*/ 1005355 w 1036572"/>
              <a:gd name="connsiteY202" fmla="*/ 281013 h 718171"/>
              <a:gd name="connsiteX203" fmla="*/ 974138 w 1036572"/>
              <a:gd name="connsiteY203" fmla="*/ 249796 h 718171"/>
              <a:gd name="connsiteX204" fmla="*/ 1005355 w 1036572"/>
              <a:gd name="connsiteY204" fmla="*/ 218579 h 718171"/>
              <a:gd name="connsiteX205" fmla="*/ 897118 w 1036572"/>
              <a:gd name="connsiteY205" fmla="*/ 218579 h 718171"/>
              <a:gd name="connsiteX206" fmla="*/ 928335 w 1036572"/>
              <a:gd name="connsiteY206" fmla="*/ 249796 h 718171"/>
              <a:gd name="connsiteX207" fmla="*/ 897118 w 1036572"/>
              <a:gd name="connsiteY207" fmla="*/ 281013 h 718171"/>
              <a:gd name="connsiteX208" fmla="*/ 865901 w 1036572"/>
              <a:gd name="connsiteY208" fmla="*/ 249796 h 718171"/>
              <a:gd name="connsiteX209" fmla="*/ 897118 w 1036572"/>
              <a:gd name="connsiteY209" fmla="*/ 218579 h 718171"/>
              <a:gd name="connsiteX210" fmla="*/ 788880 w 1036572"/>
              <a:gd name="connsiteY210" fmla="*/ 218579 h 718171"/>
              <a:gd name="connsiteX211" fmla="*/ 820097 w 1036572"/>
              <a:gd name="connsiteY211" fmla="*/ 249796 h 718171"/>
              <a:gd name="connsiteX212" fmla="*/ 788880 w 1036572"/>
              <a:gd name="connsiteY212" fmla="*/ 281013 h 718171"/>
              <a:gd name="connsiteX213" fmla="*/ 757663 w 1036572"/>
              <a:gd name="connsiteY213" fmla="*/ 249796 h 718171"/>
              <a:gd name="connsiteX214" fmla="*/ 788880 w 1036572"/>
              <a:gd name="connsiteY214" fmla="*/ 218579 h 718171"/>
              <a:gd name="connsiteX215" fmla="*/ 680642 w 1036572"/>
              <a:gd name="connsiteY215" fmla="*/ 218579 h 718171"/>
              <a:gd name="connsiteX216" fmla="*/ 711859 w 1036572"/>
              <a:gd name="connsiteY216" fmla="*/ 249796 h 718171"/>
              <a:gd name="connsiteX217" fmla="*/ 680642 w 1036572"/>
              <a:gd name="connsiteY217" fmla="*/ 281013 h 718171"/>
              <a:gd name="connsiteX218" fmla="*/ 649425 w 1036572"/>
              <a:gd name="connsiteY218" fmla="*/ 249796 h 718171"/>
              <a:gd name="connsiteX219" fmla="*/ 680642 w 1036572"/>
              <a:gd name="connsiteY219" fmla="*/ 218579 h 718171"/>
              <a:gd name="connsiteX220" fmla="*/ 572405 w 1036572"/>
              <a:gd name="connsiteY220" fmla="*/ 218579 h 718171"/>
              <a:gd name="connsiteX221" fmla="*/ 603622 w 1036572"/>
              <a:gd name="connsiteY221" fmla="*/ 249796 h 718171"/>
              <a:gd name="connsiteX222" fmla="*/ 572405 w 1036572"/>
              <a:gd name="connsiteY222" fmla="*/ 281013 h 718171"/>
              <a:gd name="connsiteX223" fmla="*/ 541188 w 1036572"/>
              <a:gd name="connsiteY223" fmla="*/ 249796 h 718171"/>
              <a:gd name="connsiteX224" fmla="*/ 572405 w 1036572"/>
              <a:gd name="connsiteY224" fmla="*/ 218579 h 718171"/>
              <a:gd name="connsiteX225" fmla="*/ 464168 w 1036572"/>
              <a:gd name="connsiteY225" fmla="*/ 218579 h 718171"/>
              <a:gd name="connsiteX226" fmla="*/ 495385 w 1036572"/>
              <a:gd name="connsiteY226" fmla="*/ 249796 h 718171"/>
              <a:gd name="connsiteX227" fmla="*/ 464168 w 1036572"/>
              <a:gd name="connsiteY227" fmla="*/ 281013 h 718171"/>
              <a:gd name="connsiteX228" fmla="*/ 432951 w 1036572"/>
              <a:gd name="connsiteY228" fmla="*/ 249796 h 718171"/>
              <a:gd name="connsiteX229" fmla="*/ 464168 w 1036572"/>
              <a:gd name="connsiteY229" fmla="*/ 218579 h 718171"/>
              <a:gd name="connsiteX230" fmla="*/ 355931 w 1036572"/>
              <a:gd name="connsiteY230" fmla="*/ 218579 h 718171"/>
              <a:gd name="connsiteX231" fmla="*/ 387148 w 1036572"/>
              <a:gd name="connsiteY231" fmla="*/ 249796 h 718171"/>
              <a:gd name="connsiteX232" fmla="*/ 355931 w 1036572"/>
              <a:gd name="connsiteY232" fmla="*/ 281013 h 718171"/>
              <a:gd name="connsiteX233" fmla="*/ 324714 w 1036572"/>
              <a:gd name="connsiteY233" fmla="*/ 249796 h 718171"/>
              <a:gd name="connsiteX234" fmla="*/ 355931 w 1036572"/>
              <a:gd name="connsiteY234" fmla="*/ 218579 h 718171"/>
              <a:gd name="connsiteX235" fmla="*/ 247693 w 1036572"/>
              <a:gd name="connsiteY235" fmla="*/ 218579 h 718171"/>
              <a:gd name="connsiteX236" fmla="*/ 278910 w 1036572"/>
              <a:gd name="connsiteY236" fmla="*/ 249796 h 718171"/>
              <a:gd name="connsiteX237" fmla="*/ 247693 w 1036572"/>
              <a:gd name="connsiteY237" fmla="*/ 281013 h 718171"/>
              <a:gd name="connsiteX238" fmla="*/ 216476 w 1036572"/>
              <a:gd name="connsiteY238" fmla="*/ 249796 h 718171"/>
              <a:gd name="connsiteX239" fmla="*/ 247693 w 1036572"/>
              <a:gd name="connsiteY239" fmla="*/ 218579 h 718171"/>
              <a:gd name="connsiteX240" fmla="*/ 139456 w 1036572"/>
              <a:gd name="connsiteY240" fmla="*/ 218579 h 718171"/>
              <a:gd name="connsiteX241" fmla="*/ 170673 w 1036572"/>
              <a:gd name="connsiteY241" fmla="*/ 249796 h 718171"/>
              <a:gd name="connsiteX242" fmla="*/ 139456 w 1036572"/>
              <a:gd name="connsiteY242" fmla="*/ 281013 h 718171"/>
              <a:gd name="connsiteX243" fmla="*/ 108239 w 1036572"/>
              <a:gd name="connsiteY243" fmla="*/ 249796 h 718171"/>
              <a:gd name="connsiteX244" fmla="*/ 139456 w 1036572"/>
              <a:gd name="connsiteY244" fmla="*/ 218579 h 718171"/>
              <a:gd name="connsiteX245" fmla="*/ 31218 w 1036572"/>
              <a:gd name="connsiteY245" fmla="*/ 218579 h 718171"/>
              <a:gd name="connsiteX246" fmla="*/ 62435 w 1036572"/>
              <a:gd name="connsiteY246" fmla="*/ 249796 h 718171"/>
              <a:gd name="connsiteX247" fmla="*/ 31218 w 1036572"/>
              <a:gd name="connsiteY247" fmla="*/ 281013 h 718171"/>
              <a:gd name="connsiteX248" fmla="*/ 1 w 1036572"/>
              <a:gd name="connsiteY248" fmla="*/ 249796 h 718171"/>
              <a:gd name="connsiteX249" fmla="*/ 31218 w 1036572"/>
              <a:gd name="connsiteY249" fmla="*/ 218579 h 718171"/>
              <a:gd name="connsiteX250" fmla="*/ 1005355 w 1036572"/>
              <a:gd name="connsiteY250" fmla="*/ 109290 h 718171"/>
              <a:gd name="connsiteX251" fmla="*/ 1036572 w 1036572"/>
              <a:gd name="connsiteY251" fmla="*/ 140507 h 718171"/>
              <a:gd name="connsiteX252" fmla="*/ 1005355 w 1036572"/>
              <a:gd name="connsiteY252" fmla="*/ 171724 h 718171"/>
              <a:gd name="connsiteX253" fmla="*/ 974138 w 1036572"/>
              <a:gd name="connsiteY253" fmla="*/ 140507 h 718171"/>
              <a:gd name="connsiteX254" fmla="*/ 1005355 w 1036572"/>
              <a:gd name="connsiteY254" fmla="*/ 109290 h 718171"/>
              <a:gd name="connsiteX255" fmla="*/ 897118 w 1036572"/>
              <a:gd name="connsiteY255" fmla="*/ 109290 h 718171"/>
              <a:gd name="connsiteX256" fmla="*/ 928335 w 1036572"/>
              <a:gd name="connsiteY256" fmla="*/ 140507 h 718171"/>
              <a:gd name="connsiteX257" fmla="*/ 897118 w 1036572"/>
              <a:gd name="connsiteY257" fmla="*/ 171724 h 718171"/>
              <a:gd name="connsiteX258" fmla="*/ 865901 w 1036572"/>
              <a:gd name="connsiteY258" fmla="*/ 140507 h 718171"/>
              <a:gd name="connsiteX259" fmla="*/ 897118 w 1036572"/>
              <a:gd name="connsiteY259" fmla="*/ 109290 h 718171"/>
              <a:gd name="connsiteX260" fmla="*/ 788880 w 1036572"/>
              <a:gd name="connsiteY260" fmla="*/ 109290 h 718171"/>
              <a:gd name="connsiteX261" fmla="*/ 820097 w 1036572"/>
              <a:gd name="connsiteY261" fmla="*/ 140507 h 718171"/>
              <a:gd name="connsiteX262" fmla="*/ 788880 w 1036572"/>
              <a:gd name="connsiteY262" fmla="*/ 171724 h 718171"/>
              <a:gd name="connsiteX263" fmla="*/ 757663 w 1036572"/>
              <a:gd name="connsiteY263" fmla="*/ 140507 h 718171"/>
              <a:gd name="connsiteX264" fmla="*/ 788880 w 1036572"/>
              <a:gd name="connsiteY264" fmla="*/ 109290 h 718171"/>
              <a:gd name="connsiteX265" fmla="*/ 680642 w 1036572"/>
              <a:gd name="connsiteY265" fmla="*/ 109290 h 718171"/>
              <a:gd name="connsiteX266" fmla="*/ 711859 w 1036572"/>
              <a:gd name="connsiteY266" fmla="*/ 140507 h 718171"/>
              <a:gd name="connsiteX267" fmla="*/ 680642 w 1036572"/>
              <a:gd name="connsiteY267" fmla="*/ 171724 h 718171"/>
              <a:gd name="connsiteX268" fmla="*/ 649425 w 1036572"/>
              <a:gd name="connsiteY268" fmla="*/ 140507 h 718171"/>
              <a:gd name="connsiteX269" fmla="*/ 680642 w 1036572"/>
              <a:gd name="connsiteY269" fmla="*/ 109290 h 718171"/>
              <a:gd name="connsiteX270" fmla="*/ 572405 w 1036572"/>
              <a:gd name="connsiteY270" fmla="*/ 109290 h 718171"/>
              <a:gd name="connsiteX271" fmla="*/ 603622 w 1036572"/>
              <a:gd name="connsiteY271" fmla="*/ 140507 h 718171"/>
              <a:gd name="connsiteX272" fmla="*/ 572405 w 1036572"/>
              <a:gd name="connsiteY272" fmla="*/ 171724 h 718171"/>
              <a:gd name="connsiteX273" fmla="*/ 541188 w 1036572"/>
              <a:gd name="connsiteY273" fmla="*/ 140507 h 718171"/>
              <a:gd name="connsiteX274" fmla="*/ 572405 w 1036572"/>
              <a:gd name="connsiteY274" fmla="*/ 109290 h 718171"/>
              <a:gd name="connsiteX275" fmla="*/ 464168 w 1036572"/>
              <a:gd name="connsiteY275" fmla="*/ 109290 h 718171"/>
              <a:gd name="connsiteX276" fmla="*/ 495385 w 1036572"/>
              <a:gd name="connsiteY276" fmla="*/ 140507 h 718171"/>
              <a:gd name="connsiteX277" fmla="*/ 464168 w 1036572"/>
              <a:gd name="connsiteY277" fmla="*/ 171724 h 718171"/>
              <a:gd name="connsiteX278" fmla="*/ 432951 w 1036572"/>
              <a:gd name="connsiteY278" fmla="*/ 140507 h 718171"/>
              <a:gd name="connsiteX279" fmla="*/ 464168 w 1036572"/>
              <a:gd name="connsiteY279" fmla="*/ 109290 h 718171"/>
              <a:gd name="connsiteX280" fmla="*/ 355931 w 1036572"/>
              <a:gd name="connsiteY280" fmla="*/ 109290 h 718171"/>
              <a:gd name="connsiteX281" fmla="*/ 387148 w 1036572"/>
              <a:gd name="connsiteY281" fmla="*/ 140507 h 718171"/>
              <a:gd name="connsiteX282" fmla="*/ 355931 w 1036572"/>
              <a:gd name="connsiteY282" fmla="*/ 171724 h 718171"/>
              <a:gd name="connsiteX283" fmla="*/ 324714 w 1036572"/>
              <a:gd name="connsiteY283" fmla="*/ 140507 h 718171"/>
              <a:gd name="connsiteX284" fmla="*/ 355931 w 1036572"/>
              <a:gd name="connsiteY284" fmla="*/ 109290 h 718171"/>
              <a:gd name="connsiteX285" fmla="*/ 247693 w 1036572"/>
              <a:gd name="connsiteY285" fmla="*/ 109290 h 718171"/>
              <a:gd name="connsiteX286" fmla="*/ 278910 w 1036572"/>
              <a:gd name="connsiteY286" fmla="*/ 140507 h 718171"/>
              <a:gd name="connsiteX287" fmla="*/ 247693 w 1036572"/>
              <a:gd name="connsiteY287" fmla="*/ 171724 h 718171"/>
              <a:gd name="connsiteX288" fmla="*/ 216476 w 1036572"/>
              <a:gd name="connsiteY288" fmla="*/ 140507 h 718171"/>
              <a:gd name="connsiteX289" fmla="*/ 247693 w 1036572"/>
              <a:gd name="connsiteY289" fmla="*/ 109290 h 718171"/>
              <a:gd name="connsiteX290" fmla="*/ 139456 w 1036572"/>
              <a:gd name="connsiteY290" fmla="*/ 109290 h 718171"/>
              <a:gd name="connsiteX291" fmla="*/ 170673 w 1036572"/>
              <a:gd name="connsiteY291" fmla="*/ 140507 h 718171"/>
              <a:gd name="connsiteX292" fmla="*/ 139456 w 1036572"/>
              <a:gd name="connsiteY292" fmla="*/ 171724 h 718171"/>
              <a:gd name="connsiteX293" fmla="*/ 108239 w 1036572"/>
              <a:gd name="connsiteY293" fmla="*/ 140507 h 718171"/>
              <a:gd name="connsiteX294" fmla="*/ 139456 w 1036572"/>
              <a:gd name="connsiteY294" fmla="*/ 109290 h 718171"/>
              <a:gd name="connsiteX295" fmla="*/ 31218 w 1036572"/>
              <a:gd name="connsiteY295" fmla="*/ 109290 h 718171"/>
              <a:gd name="connsiteX296" fmla="*/ 62435 w 1036572"/>
              <a:gd name="connsiteY296" fmla="*/ 140507 h 718171"/>
              <a:gd name="connsiteX297" fmla="*/ 31218 w 1036572"/>
              <a:gd name="connsiteY297" fmla="*/ 171724 h 718171"/>
              <a:gd name="connsiteX298" fmla="*/ 1 w 1036572"/>
              <a:gd name="connsiteY298" fmla="*/ 140507 h 718171"/>
              <a:gd name="connsiteX299" fmla="*/ 31218 w 1036572"/>
              <a:gd name="connsiteY299" fmla="*/ 109290 h 718171"/>
              <a:gd name="connsiteX300" fmla="*/ 355931 w 1036572"/>
              <a:gd name="connsiteY300" fmla="*/ 0 h 718171"/>
              <a:gd name="connsiteX301" fmla="*/ 387148 w 1036572"/>
              <a:gd name="connsiteY301" fmla="*/ 31217 h 718171"/>
              <a:gd name="connsiteX302" fmla="*/ 355931 w 1036572"/>
              <a:gd name="connsiteY302" fmla="*/ 62434 h 718171"/>
              <a:gd name="connsiteX303" fmla="*/ 324714 w 1036572"/>
              <a:gd name="connsiteY303" fmla="*/ 31217 h 718171"/>
              <a:gd name="connsiteX304" fmla="*/ 355931 w 1036572"/>
              <a:gd name="connsiteY304" fmla="*/ 0 h 718171"/>
              <a:gd name="connsiteX305" fmla="*/ 247693 w 1036572"/>
              <a:gd name="connsiteY305" fmla="*/ 0 h 718171"/>
              <a:gd name="connsiteX306" fmla="*/ 278910 w 1036572"/>
              <a:gd name="connsiteY306" fmla="*/ 31217 h 718171"/>
              <a:gd name="connsiteX307" fmla="*/ 247693 w 1036572"/>
              <a:gd name="connsiteY307" fmla="*/ 62434 h 718171"/>
              <a:gd name="connsiteX308" fmla="*/ 216476 w 1036572"/>
              <a:gd name="connsiteY308" fmla="*/ 31217 h 718171"/>
              <a:gd name="connsiteX309" fmla="*/ 247693 w 1036572"/>
              <a:gd name="connsiteY309" fmla="*/ 0 h 718171"/>
              <a:gd name="connsiteX310" fmla="*/ 139456 w 1036572"/>
              <a:gd name="connsiteY310" fmla="*/ 0 h 718171"/>
              <a:gd name="connsiteX311" fmla="*/ 170673 w 1036572"/>
              <a:gd name="connsiteY311" fmla="*/ 31217 h 718171"/>
              <a:gd name="connsiteX312" fmla="*/ 139456 w 1036572"/>
              <a:gd name="connsiteY312" fmla="*/ 62434 h 718171"/>
              <a:gd name="connsiteX313" fmla="*/ 108239 w 1036572"/>
              <a:gd name="connsiteY313" fmla="*/ 31217 h 718171"/>
              <a:gd name="connsiteX314" fmla="*/ 139456 w 1036572"/>
              <a:gd name="connsiteY314" fmla="*/ 0 h 718171"/>
              <a:gd name="connsiteX315" fmla="*/ 31218 w 1036572"/>
              <a:gd name="connsiteY315" fmla="*/ 0 h 718171"/>
              <a:gd name="connsiteX316" fmla="*/ 62435 w 1036572"/>
              <a:gd name="connsiteY316" fmla="*/ 31217 h 718171"/>
              <a:gd name="connsiteX317" fmla="*/ 31218 w 1036572"/>
              <a:gd name="connsiteY317" fmla="*/ 62434 h 718171"/>
              <a:gd name="connsiteX318" fmla="*/ 1 w 1036572"/>
              <a:gd name="connsiteY318" fmla="*/ 31217 h 718171"/>
              <a:gd name="connsiteX319" fmla="*/ 31218 w 1036572"/>
              <a:gd name="connsiteY319" fmla="*/ 0 h 718171"/>
              <a:gd name="connsiteX320" fmla="*/ 1005355 w 1036572"/>
              <a:gd name="connsiteY320" fmla="*/ 0 h 718171"/>
              <a:gd name="connsiteX321" fmla="*/ 1036572 w 1036572"/>
              <a:gd name="connsiteY321" fmla="*/ 31217 h 718171"/>
              <a:gd name="connsiteX322" fmla="*/ 1005355 w 1036572"/>
              <a:gd name="connsiteY322" fmla="*/ 62434 h 718171"/>
              <a:gd name="connsiteX323" fmla="*/ 974138 w 1036572"/>
              <a:gd name="connsiteY323" fmla="*/ 31217 h 718171"/>
              <a:gd name="connsiteX324" fmla="*/ 1005355 w 1036572"/>
              <a:gd name="connsiteY324" fmla="*/ 0 h 718171"/>
              <a:gd name="connsiteX325" fmla="*/ 897118 w 1036572"/>
              <a:gd name="connsiteY325" fmla="*/ 0 h 718171"/>
              <a:gd name="connsiteX326" fmla="*/ 928335 w 1036572"/>
              <a:gd name="connsiteY326" fmla="*/ 31217 h 718171"/>
              <a:gd name="connsiteX327" fmla="*/ 897118 w 1036572"/>
              <a:gd name="connsiteY327" fmla="*/ 62434 h 718171"/>
              <a:gd name="connsiteX328" fmla="*/ 865901 w 1036572"/>
              <a:gd name="connsiteY328" fmla="*/ 31217 h 718171"/>
              <a:gd name="connsiteX329" fmla="*/ 897118 w 1036572"/>
              <a:gd name="connsiteY329" fmla="*/ 0 h 718171"/>
              <a:gd name="connsiteX330" fmla="*/ 788880 w 1036572"/>
              <a:gd name="connsiteY330" fmla="*/ 0 h 718171"/>
              <a:gd name="connsiteX331" fmla="*/ 820097 w 1036572"/>
              <a:gd name="connsiteY331" fmla="*/ 31217 h 718171"/>
              <a:gd name="connsiteX332" fmla="*/ 788880 w 1036572"/>
              <a:gd name="connsiteY332" fmla="*/ 62434 h 718171"/>
              <a:gd name="connsiteX333" fmla="*/ 757663 w 1036572"/>
              <a:gd name="connsiteY333" fmla="*/ 31217 h 718171"/>
              <a:gd name="connsiteX334" fmla="*/ 788880 w 1036572"/>
              <a:gd name="connsiteY334" fmla="*/ 0 h 718171"/>
              <a:gd name="connsiteX335" fmla="*/ 680642 w 1036572"/>
              <a:gd name="connsiteY335" fmla="*/ 0 h 718171"/>
              <a:gd name="connsiteX336" fmla="*/ 711859 w 1036572"/>
              <a:gd name="connsiteY336" fmla="*/ 31217 h 718171"/>
              <a:gd name="connsiteX337" fmla="*/ 680642 w 1036572"/>
              <a:gd name="connsiteY337" fmla="*/ 62434 h 718171"/>
              <a:gd name="connsiteX338" fmla="*/ 649425 w 1036572"/>
              <a:gd name="connsiteY338" fmla="*/ 31217 h 718171"/>
              <a:gd name="connsiteX339" fmla="*/ 680642 w 1036572"/>
              <a:gd name="connsiteY339" fmla="*/ 0 h 718171"/>
              <a:gd name="connsiteX340" fmla="*/ 572405 w 1036572"/>
              <a:gd name="connsiteY340" fmla="*/ 0 h 718171"/>
              <a:gd name="connsiteX341" fmla="*/ 603622 w 1036572"/>
              <a:gd name="connsiteY341" fmla="*/ 31217 h 718171"/>
              <a:gd name="connsiteX342" fmla="*/ 572405 w 1036572"/>
              <a:gd name="connsiteY342" fmla="*/ 62434 h 718171"/>
              <a:gd name="connsiteX343" fmla="*/ 541188 w 1036572"/>
              <a:gd name="connsiteY343" fmla="*/ 31217 h 718171"/>
              <a:gd name="connsiteX344" fmla="*/ 572405 w 1036572"/>
              <a:gd name="connsiteY344" fmla="*/ 0 h 718171"/>
              <a:gd name="connsiteX345" fmla="*/ 464168 w 1036572"/>
              <a:gd name="connsiteY345" fmla="*/ 0 h 718171"/>
              <a:gd name="connsiteX346" fmla="*/ 495385 w 1036572"/>
              <a:gd name="connsiteY346" fmla="*/ 31217 h 718171"/>
              <a:gd name="connsiteX347" fmla="*/ 464168 w 1036572"/>
              <a:gd name="connsiteY347" fmla="*/ 62434 h 718171"/>
              <a:gd name="connsiteX348" fmla="*/ 432951 w 1036572"/>
              <a:gd name="connsiteY348" fmla="*/ 31217 h 718171"/>
              <a:gd name="connsiteX349" fmla="*/ 464168 w 1036572"/>
              <a:gd name="connsiteY349" fmla="*/ 0 h 71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</a:cxnLst>
            <a:rect l="l" t="t" r="r" b="b"/>
            <a:pathLst>
              <a:path w="1036572" h="718171">
                <a:moveTo>
                  <a:pt x="1005355" y="655737"/>
                </a:moveTo>
                <a:cubicBezTo>
                  <a:pt x="1022596" y="655737"/>
                  <a:pt x="1036572" y="669713"/>
                  <a:pt x="1036572" y="686954"/>
                </a:cubicBezTo>
                <a:cubicBezTo>
                  <a:pt x="1036572" y="704195"/>
                  <a:pt x="1022596" y="718171"/>
                  <a:pt x="1005355" y="718171"/>
                </a:cubicBezTo>
                <a:cubicBezTo>
                  <a:pt x="988114" y="718171"/>
                  <a:pt x="974138" y="704195"/>
                  <a:pt x="974138" y="686954"/>
                </a:cubicBezTo>
                <a:cubicBezTo>
                  <a:pt x="974138" y="669713"/>
                  <a:pt x="988114" y="655737"/>
                  <a:pt x="1005355" y="655737"/>
                </a:cubicBezTo>
                <a:close/>
                <a:moveTo>
                  <a:pt x="897118" y="655737"/>
                </a:moveTo>
                <a:cubicBezTo>
                  <a:pt x="914359" y="655737"/>
                  <a:pt x="928335" y="669713"/>
                  <a:pt x="928335" y="686954"/>
                </a:cubicBezTo>
                <a:cubicBezTo>
                  <a:pt x="928335" y="704195"/>
                  <a:pt x="914359" y="718171"/>
                  <a:pt x="897118" y="718171"/>
                </a:cubicBezTo>
                <a:cubicBezTo>
                  <a:pt x="879877" y="718171"/>
                  <a:pt x="865901" y="704195"/>
                  <a:pt x="865901" y="686954"/>
                </a:cubicBezTo>
                <a:cubicBezTo>
                  <a:pt x="865901" y="669713"/>
                  <a:pt x="879877" y="655737"/>
                  <a:pt x="897118" y="655737"/>
                </a:cubicBezTo>
                <a:close/>
                <a:moveTo>
                  <a:pt x="788880" y="655737"/>
                </a:moveTo>
                <a:cubicBezTo>
                  <a:pt x="806121" y="655737"/>
                  <a:pt x="820097" y="669713"/>
                  <a:pt x="820097" y="686954"/>
                </a:cubicBezTo>
                <a:cubicBezTo>
                  <a:pt x="820097" y="704195"/>
                  <a:pt x="806121" y="718171"/>
                  <a:pt x="788880" y="718171"/>
                </a:cubicBezTo>
                <a:cubicBezTo>
                  <a:pt x="771639" y="718171"/>
                  <a:pt x="757663" y="704195"/>
                  <a:pt x="757663" y="686954"/>
                </a:cubicBezTo>
                <a:cubicBezTo>
                  <a:pt x="757663" y="669713"/>
                  <a:pt x="771639" y="655737"/>
                  <a:pt x="788880" y="655737"/>
                </a:cubicBezTo>
                <a:close/>
                <a:moveTo>
                  <a:pt x="680642" y="655737"/>
                </a:moveTo>
                <a:cubicBezTo>
                  <a:pt x="697883" y="655737"/>
                  <a:pt x="711859" y="669713"/>
                  <a:pt x="711859" y="686954"/>
                </a:cubicBezTo>
                <a:cubicBezTo>
                  <a:pt x="711859" y="704195"/>
                  <a:pt x="697883" y="718171"/>
                  <a:pt x="680642" y="718171"/>
                </a:cubicBezTo>
                <a:cubicBezTo>
                  <a:pt x="663401" y="718171"/>
                  <a:pt x="649425" y="704195"/>
                  <a:pt x="649425" y="686954"/>
                </a:cubicBezTo>
                <a:cubicBezTo>
                  <a:pt x="649425" y="669713"/>
                  <a:pt x="663401" y="655737"/>
                  <a:pt x="680642" y="655737"/>
                </a:cubicBezTo>
                <a:close/>
                <a:moveTo>
                  <a:pt x="572405" y="655737"/>
                </a:moveTo>
                <a:cubicBezTo>
                  <a:pt x="589646" y="655737"/>
                  <a:pt x="603622" y="669713"/>
                  <a:pt x="603622" y="686954"/>
                </a:cubicBezTo>
                <a:cubicBezTo>
                  <a:pt x="603622" y="704195"/>
                  <a:pt x="589646" y="718171"/>
                  <a:pt x="572405" y="718171"/>
                </a:cubicBezTo>
                <a:cubicBezTo>
                  <a:pt x="555164" y="718171"/>
                  <a:pt x="541188" y="704195"/>
                  <a:pt x="541188" y="686954"/>
                </a:cubicBezTo>
                <a:cubicBezTo>
                  <a:pt x="541188" y="669713"/>
                  <a:pt x="555164" y="655737"/>
                  <a:pt x="572405" y="655737"/>
                </a:cubicBezTo>
                <a:close/>
                <a:moveTo>
                  <a:pt x="464167" y="655737"/>
                </a:moveTo>
                <a:cubicBezTo>
                  <a:pt x="481408" y="655737"/>
                  <a:pt x="495384" y="669713"/>
                  <a:pt x="495384" y="686954"/>
                </a:cubicBezTo>
                <a:cubicBezTo>
                  <a:pt x="495384" y="704195"/>
                  <a:pt x="481408" y="718171"/>
                  <a:pt x="464167" y="718171"/>
                </a:cubicBezTo>
                <a:cubicBezTo>
                  <a:pt x="446926" y="718171"/>
                  <a:pt x="432950" y="704195"/>
                  <a:pt x="432950" y="686954"/>
                </a:cubicBezTo>
                <a:cubicBezTo>
                  <a:pt x="432950" y="669713"/>
                  <a:pt x="446926" y="655737"/>
                  <a:pt x="464167" y="655737"/>
                </a:cubicBezTo>
                <a:close/>
                <a:moveTo>
                  <a:pt x="355930" y="655737"/>
                </a:moveTo>
                <a:cubicBezTo>
                  <a:pt x="373171" y="655737"/>
                  <a:pt x="387147" y="669713"/>
                  <a:pt x="387147" y="686954"/>
                </a:cubicBezTo>
                <a:cubicBezTo>
                  <a:pt x="387147" y="704195"/>
                  <a:pt x="373171" y="718171"/>
                  <a:pt x="355930" y="718171"/>
                </a:cubicBezTo>
                <a:cubicBezTo>
                  <a:pt x="338689" y="718171"/>
                  <a:pt x="324713" y="704195"/>
                  <a:pt x="324713" y="686954"/>
                </a:cubicBezTo>
                <a:cubicBezTo>
                  <a:pt x="324713" y="669713"/>
                  <a:pt x="338689" y="655737"/>
                  <a:pt x="355930" y="655737"/>
                </a:cubicBezTo>
                <a:close/>
                <a:moveTo>
                  <a:pt x="247692" y="655737"/>
                </a:moveTo>
                <a:cubicBezTo>
                  <a:pt x="264933" y="655737"/>
                  <a:pt x="278909" y="669713"/>
                  <a:pt x="278909" y="686954"/>
                </a:cubicBezTo>
                <a:cubicBezTo>
                  <a:pt x="278909" y="704195"/>
                  <a:pt x="264933" y="718171"/>
                  <a:pt x="247692" y="718171"/>
                </a:cubicBezTo>
                <a:cubicBezTo>
                  <a:pt x="230451" y="718171"/>
                  <a:pt x="216475" y="704195"/>
                  <a:pt x="216475" y="686954"/>
                </a:cubicBezTo>
                <a:cubicBezTo>
                  <a:pt x="216475" y="669713"/>
                  <a:pt x="230451" y="655737"/>
                  <a:pt x="247692" y="655737"/>
                </a:cubicBezTo>
                <a:close/>
                <a:moveTo>
                  <a:pt x="139455" y="655737"/>
                </a:moveTo>
                <a:cubicBezTo>
                  <a:pt x="156696" y="655737"/>
                  <a:pt x="170672" y="669713"/>
                  <a:pt x="170672" y="686954"/>
                </a:cubicBezTo>
                <a:cubicBezTo>
                  <a:pt x="170672" y="704195"/>
                  <a:pt x="156696" y="718171"/>
                  <a:pt x="139455" y="718171"/>
                </a:cubicBezTo>
                <a:cubicBezTo>
                  <a:pt x="122214" y="718171"/>
                  <a:pt x="108238" y="704195"/>
                  <a:pt x="108238" y="686954"/>
                </a:cubicBezTo>
                <a:cubicBezTo>
                  <a:pt x="108238" y="669713"/>
                  <a:pt x="122214" y="655737"/>
                  <a:pt x="139455" y="655737"/>
                </a:cubicBezTo>
                <a:close/>
                <a:moveTo>
                  <a:pt x="31217" y="655737"/>
                </a:moveTo>
                <a:cubicBezTo>
                  <a:pt x="48458" y="655737"/>
                  <a:pt x="62434" y="669713"/>
                  <a:pt x="62434" y="686954"/>
                </a:cubicBezTo>
                <a:cubicBezTo>
                  <a:pt x="62434" y="704195"/>
                  <a:pt x="48458" y="718171"/>
                  <a:pt x="31217" y="718171"/>
                </a:cubicBezTo>
                <a:cubicBezTo>
                  <a:pt x="13976" y="718171"/>
                  <a:pt x="0" y="704195"/>
                  <a:pt x="0" y="686954"/>
                </a:cubicBezTo>
                <a:cubicBezTo>
                  <a:pt x="0" y="669713"/>
                  <a:pt x="13976" y="655737"/>
                  <a:pt x="31217" y="655737"/>
                </a:cubicBezTo>
                <a:close/>
                <a:moveTo>
                  <a:pt x="1005355" y="546448"/>
                </a:moveTo>
                <a:cubicBezTo>
                  <a:pt x="1022596" y="546448"/>
                  <a:pt x="1036572" y="560424"/>
                  <a:pt x="1036572" y="577665"/>
                </a:cubicBezTo>
                <a:cubicBezTo>
                  <a:pt x="1036572" y="594906"/>
                  <a:pt x="1022596" y="608882"/>
                  <a:pt x="1005355" y="608882"/>
                </a:cubicBezTo>
                <a:cubicBezTo>
                  <a:pt x="988114" y="608882"/>
                  <a:pt x="974138" y="594906"/>
                  <a:pt x="974138" y="577665"/>
                </a:cubicBezTo>
                <a:cubicBezTo>
                  <a:pt x="974138" y="560424"/>
                  <a:pt x="988114" y="546448"/>
                  <a:pt x="1005355" y="546448"/>
                </a:cubicBezTo>
                <a:close/>
                <a:moveTo>
                  <a:pt x="897118" y="546448"/>
                </a:moveTo>
                <a:cubicBezTo>
                  <a:pt x="914359" y="546448"/>
                  <a:pt x="928335" y="560424"/>
                  <a:pt x="928335" y="577665"/>
                </a:cubicBezTo>
                <a:cubicBezTo>
                  <a:pt x="928335" y="594906"/>
                  <a:pt x="914359" y="608882"/>
                  <a:pt x="897118" y="608882"/>
                </a:cubicBezTo>
                <a:cubicBezTo>
                  <a:pt x="879877" y="608882"/>
                  <a:pt x="865901" y="594906"/>
                  <a:pt x="865901" y="577665"/>
                </a:cubicBezTo>
                <a:cubicBezTo>
                  <a:pt x="865901" y="560424"/>
                  <a:pt x="879877" y="546448"/>
                  <a:pt x="897118" y="546448"/>
                </a:cubicBezTo>
                <a:close/>
                <a:moveTo>
                  <a:pt x="788880" y="546448"/>
                </a:moveTo>
                <a:cubicBezTo>
                  <a:pt x="806121" y="546448"/>
                  <a:pt x="820097" y="560424"/>
                  <a:pt x="820097" y="577665"/>
                </a:cubicBezTo>
                <a:cubicBezTo>
                  <a:pt x="820097" y="594906"/>
                  <a:pt x="806121" y="608882"/>
                  <a:pt x="788880" y="608882"/>
                </a:cubicBezTo>
                <a:cubicBezTo>
                  <a:pt x="771639" y="608882"/>
                  <a:pt x="757663" y="594906"/>
                  <a:pt x="757663" y="577665"/>
                </a:cubicBezTo>
                <a:cubicBezTo>
                  <a:pt x="757663" y="560424"/>
                  <a:pt x="771639" y="546448"/>
                  <a:pt x="788880" y="546448"/>
                </a:cubicBezTo>
                <a:close/>
                <a:moveTo>
                  <a:pt x="680642" y="546448"/>
                </a:moveTo>
                <a:cubicBezTo>
                  <a:pt x="697883" y="546448"/>
                  <a:pt x="711859" y="560424"/>
                  <a:pt x="711859" y="577665"/>
                </a:cubicBezTo>
                <a:cubicBezTo>
                  <a:pt x="711859" y="594906"/>
                  <a:pt x="697883" y="608882"/>
                  <a:pt x="680642" y="608882"/>
                </a:cubicBezTo>
                <a:cubicBezTo>
                  <a:pt x="663401" y="608882"/>
                  <a:pt x="649425" y="594906"/>
                  <a:pt x="649425" y="577665"/>
                </a:cubicBezTo>
                <a:cubicBezTo>
                  <a:pt x="649425" y="560424"/>
                  <a:pt x="663401" y="546448"/>
                  <a:pt x="680642" y="546448"/>
                </a:cubicBezTo>
                <a:close/>
                <a:moveTo>
                  <a:pt x="572405" y="546448"/>
                </a:moveTo>
                <a:cubicBezTo>
                  <a:pt x="589646" y="546448"/>
                  <a:pt x="603622" y="560424"/>
                  <a:pt x="603622" y="577665"/>
                </a:cubicBezTo>
                <a:cubicBezTo>
                  <a:pt x="603622" y="594906"/>
                  <a:pt x="589646" y="608882"/>
                  <a:pt x="572405" y="608882"/>
                </a:cubicBezTo>
                <a:cubicBezTo>
                  <a:pt x="555164" y="608882"/>
                  <a:pt x="541188" y="594906"/>
                  <a:pt x="541188" y="577665"/>
                </a:cubicBezTo>
                <a:cubicBezTo>
                  <a:pt x="541188" y="560424"/>
                  <a:pt x="555164" y="546448"/>
                  <a:pt x="572405" y="546448"/>
                </a:cubicBezTo>
                <a:close/>
                <a:moveTo>
                  <a:pt x="464167" y="546448"/>
                </a:moveTo>
                <a:cubicBezTo>
                  <a:pt x="481408" y="546448"/>
                  <a:pt x="495384" y="560424"/>
                  <a:pt x="495384" y="577665"/>
                </a:cubicBezTo>
                <a:cubicBezTo>
                  <a:pt x="495384" y="594906"/>
                  <a:pt x="481408" y="608882"/>
                  <a:pt x="464167" y="608882"/>
                </a:cubicBezTo>
                <a:cubicBezTo>
                  <a:pt x="446926" y="608882"/>
                  <a:pt x="432950" y="594906"/>
                  <a:pt x="432950" y="577665"/>
                </a:cubicBezTo>
                <a:cubicBezTo>
                  <a:pt x="432950" y="560424"/>
                  <a:pt x="446926" y="546448"/>
                  <a:pt x="464167" y="546448"/>
                </a:cubicBezTo>
                <a:close/>
                <a:moveTo>
                  <a:pt x="355930" y="546448"/>
                </a:moveTo>
                <a:cubicBezTo>
                  <a:pt x="373171" y="546448"/>
                  <a:pt x="387147" y="560424"/>
                  <a:pt x="387147" y="577665"/>
                </a:cubicBezTo>
                <a:cubicBezTo>
                  <a:pt x="387147" y="594906"/>
                  <a:pt x="373171" y="608882"/>
                  <a:pt x="355930" y="608882"/>
                </a:cubicBezTo>
                <a:cubicBezTo>
                  <a:pt x="338689" y="608882"/>
                  <a:pt x="324713" y="594906"/>
                  <a:pt x="324713" y="577665"/>
                </a:cubicBezTo>
                <a:cubicBezTo>
                  <a:pt x="324713" y="560424"/>
                  <a:pt x="338689" y="546448"/>
                  <a:pt x="355930" y="546448"/>
                </a:cubicBezTo>
                <a:close/>
                <a:moveTo>
                  <a:pt x="247692" y="546448"/>
                </a:moveTo>
                <a:cubicBezTo>
                  <a:pt x="264933" y="546448"/>
                  <a:pt x="278909" y="560424"/>
                  <a:pt x="278909" y="577665"/>
                </a:cubicBezTo>
                <a:cubicBezTo>
                  <a:pt x="278909" y="594906"/>
                  <a:pt x="264933" y="608882"/>
                  <a:pt x="247692" y="608882"/>
                </a:cubicBezTo>
                <a:cubicBezTo>
                  <a:pt x="230451" y="608882"/>
                  <a:pt x="216475" y="594906"/>
                  <a:pt x="216475" y="577665"/>
                </a:cubicBezTo>
                <a:cubicBezTo>
                  <a:pt x="216475" y="560424"/>
                  <a:pt x="230451" y="546448"/>
                  <a:pt x="247692" y="546448"/>
                </a:cubicBezTo>
                <a:close/>
                <a:moveTo>
                  <a:pt x="139455" y="546448"/>
                </a:moveTo>
                <a:cubicBezTo>
                  <a:pt x="156696" y="546448"/>
                  <a:pt x="170672" y="560424"/>
                  <a:pt x="170672" y="577665"/>
                </a:cubicBezTo>
                <a:cubicBezTo>
                  <a:pt x="170672" y="594906"/>
                  <a:pt x="156696" y="608882"/>
                  <a:pt x="139455" y="608882"/>
                </a:cubicBezTo>
                <a:cubicBezTo>
                  <a:pt x="122214" y="608882"/>
                  <a:pt x="108238" y="594906"/>
                  <a:pt x="108238" y="577665"/>
                </a:cubicBezTo>
                <a:cubicBezTo>
                  <a:pt x="108238" y="560424"/>
                  <a:pt x="122214" y="546448"/>
                  <a:pt x="139455" y="546448"/>
                </a:cubicBezTo>
                <a:close/>
                <a:moveTo>
                  <a:pt x="31217" y="546448"/>
                </a:moveTo>
                <a:cubicBezTo>
                  <a:pt x="48458" y="546448"/>
                  <a:pt x="62434" y="560424"/>
                  <a:pt x="62434" y="577665"/>
                </a:cubicBezTo>
                <a:cubicBezTo>
                  <a:pt x="62434" y="594906"/>
                  <a:pt x="48458" y="608882"/>
                  <a:pt x="31217" y="608882"/>
                </a:cubicBezTo>
                <a:cubicBezTo>
                  <a:pt x="13976" y="608882"/>
                  <a:pt x="0" y="594906"/>
                  <a:pt x="0" y="577665"/>
                </a:cubicBezTo>
                <a:cubicBezTo>
                  <a:pt x="0" y="560424"/>
                  <a:pt x="13976" y="546448"/>
                  <a:pt x="31217" y="546448"/>
                </a:cubicBezTo>
                <a:close/>
                <a:moveTo>
                  <a:pt x="1005355" y="437158"/>
                </a:moveTo>
                <a:cubicBezTo>
                  <a:pt x="1022596" y="437158"/>
                  <a:pt x="1036572" y="451134"/>
                  <a:pt x="1036572" y="468375"/>
                </a:cubicBezTo>
                <a:cubicBezTo>
                  <a:pt x="1036572" y="485616"/>
                  <a:pt x="1022596" y="499592"/>
                  <a:pt x="1005355" y="499592"/>
                </a:cubicBezTo>
                <a:cubicBezTo>
                  <a:pt x="988114" y="499592"/>
                  <a:pt x="974138" y="485616"/>
                  <a:pt x="974138" y="468375"/>
                </a:cubicBezTo>
                <a:cubicBezTo>
                  <a:pt x="974138" y="451134"/>
                  <a:pt x="988114" y="437158"/>
                  <a:pt x="1005355" y="437158"/>
                </a:cubicBezTo>
                <a:close/>
                <a:moveTo>
                  <a:pt x="897118" y="437158"/>
                </a:moveTo>
                <a:cubicBezTo>
                  <a:pt x="914359" y="437158"/>
                  <a:pt x="928335" y="451134"/>
                  <a:pt x="928335" y="468375"/>
                </a:cubicBezTo>
                <a:cubicBezTo>
                  <a:pt x="928335" y="485616"/>
                  <a:pt x="914359" y="499592"/>
                  <a:pt x="897118" y="499592"/>
                </a:cubicBezTo>
                <a:cubicBezTo>
                  <a:pt x="879877" y="499592"/>
                  <a:pt x="865901" y="485616"/>
                  <a:pt x="865901" y="468375"/>
                </a:cubicBezTo>
                <a:cubicBezTo>
                  <a:pt x="865901" y="451134"/>
                  <a:pt x="879877" y="437158"/>
                  <a:pt x="897118" y="437158"/>
                </a:cubicBezTo>
                <a:close/>
                <a:moveTo>
                  <a:pt x="788880" y="437158"/>
                </a:moveTo>
                <a:cubicBezTo>
                  <a:pt x="806121" y="437158"/>
                  <a:pt x="820097" y="451134"/>
                  <a:pt x="820097" y="468375"/>
                </a:cubicBezTo>
                <a:cubicBezTo>
                  <a:pt x="820097" y="485616"/>
                  <a:pt x="806121" y="499592"/>
                  <a:pt x="788880" y="499592"/>
                </a:cubicBezTo>
                <a:cubicBezTo>
                  <a:pt x="771639" y="499592"/>
                  <a:pt x="757663" y="485616"/>
                  <a:pt x="757663" y="468375"/>
                </a:cubicBezTo>
                <a:cubicBezTo>
                  <a:pt x="757663" y="451134"/>
                  <a:pt x="771639" y="437158"/>
                  <a:pt x="788880" y="437158"/>
                </a:cubicBezTo>
                <a:close/>
                <a:moveTo>
                  <a:pt x="680642" y="437158"/>
                </a:moveTo>
                <a:cubicBezTo>
                  <a:pt x="697883" y="437158"/>
                  <a:pt x="711859" y="451134"/>
                  <a:pt x="711859" y="468375"/>
                </a:cubicBezTo>
                <a:cubicBezTo>
                  <a:pt x="711859" y="485616"/>
                  <a:pt x="697883" y="499592"/>
                  <a:pt x="680642" y="499592"/>
                </a:cubicBezTo>
                <a:cubicBezTo>
                  <a:pt x="663401" y="499592"/>
                  <a:pt x="649425" y="485616"/>
                  <a:pt x="649425" y="468375"/>
                </a:cubicBezTo>
                <a:cubicBezTo>
                  <a:pt x="649425" y="451134"/>
                  <a:pt x="663401" y="437158"/>
                  <a:pt x="680642" y="437158"/>
                </a:cubicBezTo>
                <a:close/>
                <a:moveTo>
                  <a:pt x="572405" y="437158"/>
                </a:moveTo>
                <a:cubicBezTo>
                  <a:pt x="589646" y="437158"/>
                  <a:pt x="603622" y="451134"/>
                  <a:pt x="603622" y="468375"/>
                </a:cubicBezTo>
                <a:cubicBezTo>
                  <a:pt x="603622" y="485616"/>
                  <a:pt x="589646" y="499592"/>
                  <a:pt x="572405" y="499592"/>
                </a:cubicBezTo>
                <a:cubicBezTo>
                  <a:pt x="555164" y="499592"/>
                  <a:pt x="541188" y="485616"/>
                  <a:pt x="541188" y="468375"/>
                </a:cubicBezTo>
                <a:cubicBezTo>
                  <a:pt x="541188" y="451134"/>
                  <a:pt x="555164" y="437158"/>
                  <a:pt x="572405" y="437158"/>
                </a:cubicBezTo>
                <a:close/>
                <a:moveTo>
                  <a:pt x="464167" y="437158"/>
                </a:moveTo>
                <a:cubicBezTo>
                  <a:pt x="481408" y="437158"/>
                  <a:pt x="495384" y="451134"/>
                  <a:pt x="495384" y="468375"/>
                </a:cubicBezTo>
                <a:cubicBezTo>
                  <a:pt x="495384" y="485616"/>
                  <a:pt x="481408" y="499592"/>
                  <a:pt x="464167" y="499592"/>
                </a:cubicBezTo>
                <a:cubicBezTo>
                  <a:pt x="446926" y="499592"/>
                  <a:pt x="432950" y="485616"/>
                  <a:pt x="432950" y="468375"/>
                </a:cubicBezTo>
                <a:cubicBezTo>
                  <a:pt x="432950" y="451134"/>
                  <a:pt x="446926" y="437158"/>
                  <a:pt x="464167" y="437158"/>
                </a:cubicBezTo>
                <a:close/>
                <a:moveTo>
                  <a:pt x="355930" y="437158"/>
                </a:moveTo>
                <a:cubicBezTo>
                  <a:pt x="373171" y="437158"/>
                  <a:pt x="387147" y="451134"/>
                  <a:pt x="387147" y="468375"/>
                </a:cubicBezTo>
                <a:cubicBezTo>
                  <a:pt x="387147" y="485616"/>
                  <a:pt x="373171" y="499592"/>
                  <a:pt x="355930" y="499592"/>
                </a:cubicBezTo>
                <a:cubicBezTo>
                  <a:pt x="338689" y="499592"/>
                  <a:pt x="324713" y="485616"/>
                  <a:pt x="324713" y="468375"/>
                </a:cubicBezTo>
                <a:cubicBezTo>
                  <a:pt x="324713" y="451134"/>
                  <a:pt x="338689" y="437158"/>
                  <a:pt x="355930" y="437158"/>
                </a:cubicBezTo>
                <a:close/>
                <a:moveTo>
                  <a:pt x="247692" y="437158"/>
                </a:moveTo>
                <a:cubicBezTo>
                  <a:pt x="264933" y="437158"/>
                  <a:pt x="278909" y="451134"/>
                  <a:pt x="278909" y="468375"/>
                </a:cubicBezTo>
                <a:cubicBezTo>
                  <a:pt x="278909" y="485616"/>
                  <a:pt x="264933" y="499592"/>
                  <a:pt x="247692" y="499592"/>
                </a:cubicBezTo>
                <a:cubicBezTo>
                  <a:pt x="230451" y="499592"/>
                  <a:pt x="216475" y="485616"/>
                  <a:pt x="216475" y="468375"/>
                </a:cubicBezTo>
                <a:cubicBezTo>
                  <a:pt x="216475" y="451134"/>
                  <a:pt x="230451" y="437158"/>
                  <a:pt x="247692" y="437158"/>
                </a:cubicBezTo>
                <a:close/>
                <a:moveTo>
                  <a:pt x="139455" y="437158"/>
                </a:moveTo>
                <a:cubicBezTo>
                  <a:pt x="156696" y="437158"/>
                  <a:pt x="170672" y="451134"/>
                  <a:pt x="170672" y="468375"/>
                </a:cubicBezTo>
                <a:cubicBezTo>
                  <a:pt x="170672" y="485616"/>
                  <a:pt x="156696" y="499592"/>
                  <a:pt x="139455" y="499592"/>
                </a:cubicBezTo>
                <a:cubicBezTo>
                  <a:pt x="122214" y="499592"/>
                  <a:pt x="108238" y="485616"/>
                  <a:pt x="108238" y="468375"/>
                </a:cubicBezTo>
                <a:cubicBezTo>
                  <a:pt x="108238" y="451134"/>
                  <a:pt x="122214" y="437158"/>
                  <a:pt x="139455" y="437158"/>
                </a:cubicBezTo>
                <a:close/>
                <a:moveTo>
                  <a:pt x="31217" y="437158"/>
                </a:moveTo>
                <a:cubicBezTo>
                  <a:pt x="48458" y="437158"/>
                  <a:pt x="62434" y="451134"/>
                  <a:pt x="62434" y="468375"/>
                </a:cubicBezTo>
                <a:cubicBezTo>
                  <a:pt x="62434" y="485616"/>
                  <a:pt x="48458" y="499592"/>
                  <a:pt x="31217" y="499592"/>
                </a:cubicBezTo>
                <a:cubicBezTo>
                  <a:pt x="13976" y="499592"/>
                  <a:pt x="0" y="485616"/>
                  <a:pt x="0" y="468375"/>
                </a:cubicBezTo>
                <a:cubicBezTo>
                  <a:pt x="0" y="451134"/>
                  <a:pt x="13976" y="437158"/>
                  <a:pt x="31217" y="437158"/>
                </a:cubicBezTo>
                <a:close/>
                <a:moveTo>
                  <a:pt x="1005355" y="327869"/>
                </a:moveTo>
                <a:cubicBezTo>
                  <a:pt x="1022596" y="327869"/>
                  <a:pt x="1036572" y="341845"/>
                  <a:pt x="1036572" y="359086"/>
                </a:cubicBezTo>
                <a:cubicBezTo>
                  <a:pt x="1036572" y="376327"/>
                  <a:pt x="1022596" y="390303"/>
                  <a:pt x="1005355" y="390303"/>
                </a:cubicBezTo>
                <a:cubicBezTo>
                  <a:pt x="988114" y="390303"/>
                  <a:pt x="974138" y="376327"/>
                  <a:pt x="974138" y="359086"/>
                </a:cubicBezTo>
                <a:cubicBezTo>
                  <a:pt x="974138" y="341845"/>
                  <a:pt x="988114" y="327869"/>
                  <a:pt x="1005355" y="327869"/>
                </a:cubicBezTo>
                <a:close/>
                <a:moveTo>
                  <a:pt x="897118" y="327869"/>
                </a:moveTo>
                <a:cubicBezTo>
                  <a:pt x="914359" y="327869"/>
                  <a:pt x="928335" y="341845"/>
                  <a:pt x="928335" y="359086"/>
                </a:cubicBezTo>
                <a:cubicBezTo>
                  <a:pt x="928335" y="376327"/>
                  <a:pt x="914359" y="390303"/>
                  <a:pt x="897118" y="390303"/>
                </a:cubicBezTo>
                <a:cubicBezTo>
                  <a:pt x="879877" y="390303"/>
                  <a:pt x="865901" y="376327"/>
                  <a:pt x="865901" y="359086"/>
                </a:cubicBezTo>
                <a:cubicBezTo>
                  <a:pt x="865901" y="341845"/>
                  <a:pt x="879877" y="327869"/>
                  <a:pt x="897118" y="327869"/>
                </a:cubicBezTo>
                <a:close/>
                <a:moveTo>
                  <a:pt x="788880" y="327869"/>
                </a:moveTo>
                <a:cubicBezTo>
                  <a:pt x="806121" y="327869"/>
                  <a:pt x="820097" y="341845"/>
                  <a:pt x="820097" y="359086"/>
                </a:cubicBezTo>
                <a:cubicBezTo>
                  <a:pt x="820097" y="376327"/>
                  <a:pt x="806121" y="390303"/>
                  <a:pt x="788880" y="390303"/>
                </a:cubicBezTo>
                <a:cubicBezTo>
                  <a:pt x="771639" y="390303"/>
                  <a:pt x="757663" y="376327"/>
                  <a:pt x="757663" y="359086"/>
                </a:cubicBezTo>
                <a:cubicBezTo>
                  <a:pt x="757663" y="341845"/>
                  <a:pt x="771639" y="327869"/>
                  <a:pt x="788880" y="327869"/>
                </a:cubicBezTo>
                <a:close/>
                <a:moveTo>
                  <a:pt x="680642" y="327869"/>
                </a:moveTo>
                <a:cubicBezTo>
                  <a:pt x="697883" y="327869"/>
                  <a:pt x="711859" y="341845"/>
                  <a:pt x="711859" y="359086"/>
                </a:cubicBezTo>
                <a:cubicBezTo>
                  <a:pt x="711859" y="376327"/>
                  <a:pt x="697883" y="390303"/>
                  <a:pt x="680642" y="390303"/>
                </a:cubicBezTo>
                <a:cubicBezTo>
                  <a:pt x="663401" y="390303"/>
                  <a:pt x="649425" y="376327"/>
                  <a:pt x="649425" y="359086"/>
                </a:cubicBezTo>
                <a:cubicBezTo>
                  <a:pt x="649425" y="341845"/>
                  <a:pt x="663401" y="327869"/>
                  <a:pt x="680642" y="327869"/>
                </a:cubicBezTo>
                <a:close/>
                <a:moveTo>
                  <a:pt x="572405" y="327869"/>
                </a:moveTo>
                <a:cubicBezTo>
                  <a:pt x="589646" y="327869"/>
                  <a:pt x="603622" y="341845"/>
                  <a:pt x="603622" y="359086"/>
                </a:cubicBezTo>
                <a:cubicBezTo>
                  <a:pt x="603622" y="376327"/>
                  <a:pt x="589646" y="390303"/>
                  <a:pt x="572405" y="390303"/>
                </a:cubicBezTo>
                <a:cubicBezTo>
                  <a:pt x="555164" y="390303"/>
                  <a:pt x="541188" y="376327"/>
                  <a:pt x="541188" y="359086"/>
                </a:cubicBezTo>
                <a:cubicBezTo>
                  <a:pt x="541188" y="341845"/>
                  <a:pt x="555164" y="327869"/>
                  <a:pt x="572405" y="327869"/>
                </a:cubicBezTo>
                <a:close/>
                <a:moveTo>
                  <a:pt x="464168" y="327869"/>
                </a:moveTo>
                <a:cubicBezTo>
                  <a:pt x="481409" y="327869"/>
                  <a:pt x="495385" y="341845"/>
                  <a:pt x="495385" y="359086"/>
                </a:cubicBezTo>
                <a:cubicBezTo>
                  <a:pt x="495385" y="376327"/>
                  <a:pt x="481409" y="390303"/>
                  <a:pt x="464168" y="390303"/>
                </a:cubicBezTo>
                <a:cubicBezTo>
                  <a:pt x="446927" y="390303"/>
                  <a:pt x="432951" y="376327"/>
                  <a:pt x="432951" y="359086"/>
                </a:cubicBezTo>
                <a:cubicBezTo>
                  <a:pt x="432951" y="341845"/>
                  <a:pt x="446927" y="327869"/>
                  <a:pt x="464168" y="327869"/>
                </a:cubicBezTo>
                <a:close/>
                <a:moveTo>
                  <a:pt x="355931" y="327869"/>
                </a:moveTo>
                <a:cubicBezTo>
                  <a:pt x="373172" y="327869"/>
                  <a:pt x="387148" y="341845"/>
                  <a:pt x="387148" y="359086"/>
                </a:cubicBezTo>
                <a:cubicBezTo>
                  <a:pt x="387148" y="376327"/>
                  <a:pt x="373172" y="390303"/>
                  <a:pt x="355931" y="390303"/>
                </a:cubicBezTo>
                <a:cubicBezTo>
                  <a:pt x="338690" y="390303"/>
                  <a:pt x="324714" y="376327"/>
                  <a:pt x="324714" y="359086"/>
                </a:cubicBezTo>
                <a:cubicBezTo>
                  <a:pt x="324714" y="341845"/>
                  <a:pt x="338690" y="327869"/>
                  <a:pt x="355931" y="327869"/>
                </a:cubicBezTo>
                <a:close/>
                <a:moveTo>
                  <a:pt x="247693" y="327869"/>
                </a:moveTo>
                <a:cubicBezTo>
                  <a:pt x="264934" y="327869"/>
                  <a:pt x="278910" y="341845"/>
                  <a:pt x="278910" y="359086"/>
                </a:cubicBezTo>
                <a:cubicBezTo>
                  <a:pt x="278910" y="376327"/>
                  <a:pt x="264934" y="390303"/>
                  <a:pt x="247693" y="390303"/>
                </a:cubicBezTo>
                <a:cubicBezTo>
                  <a:pt x="230452" y="390303"/>
                  <a:pt x="216476" y="376327"/>
                  <a:pt x="216476" y="359086"/>
                </a:cubicBezTo>
                <a:cubicBezTo>
                  <a:pt x="216476" y="341845"/>
                  <a:pt x="230452" y="327869"/>
                  <a:pt x="247693" y="327869"/>
                </a:cubicBezTo>
                <a:close/>
                <a:moveTo>
                  <a:pt x="139456" y="327869"/>
                </a:moveTo>
                <a:cubicBezTo>
                  <a:pt x="156697" y="327869"/>
                  <a:pt x="170673" y="341845"/>
                  <a:pt x="170673" y="359086"/>
                </a:cubicBezTo>
                <a:cubicBezTo>
                  <a:pt x="170673" y="376327"/>
                  <a:pt x="156697" y="390303"/>
                  <a:pt x="139456" y="390303"/>
                </a:cubicBezTo>
                <a:cubicBezTo>
                  <a:pt x="122215" y="390303"/>
                  <a:pt x="108239" y="376327"/>
                  <a:pt x="108239" y="359086"/>
                </a:cubicBezTo>
                <a:cubicBezTo>
                  <a:pt x="108239" y="341845"/>
                  <a:pt x="122215" y="327869"/>
                  <a:pt x="139456" y="327869"/>
                </a:cubicBezTo>
                <a:close/>
                <a:moveTo>
                  <a:pt x="31218" y="327869"/>
                </a:moveTo>
                <a:cubicBezTo>
                  <a:pt x="48459" y="327869"/>
                  <a:pt x="62435" y="341845"/>
                  <a:pt x="62435" y="359086"/>
                </a:cubicBezTo>
                <a:cubicBezTo>
                  <a:pt x="62435" y="376327"/>
                  <a:pt x="48459" y="390303"/>
                  <a:pt x="31218" y="390303"/>
                </a:cubicBezTo>
                <a:cubicBezTo>
                  <a:pt x="13977" y="390303"/>
                  <a:pt x="1" y="376327"/>
                  <a:pt x="1" y="359086"/>
                </a:cubicBezTo>
                <a:cubicBezTo>
                  <a:pt x="1" y="341845"/>
                  <a:pt x="13977" y="327869"/>
                  <a:pt x="31218" y="327869"/>
                </a:cubicBezTo>
                <a:close/>
                <a:moveTo>
                  <a:pt x="1005355" y="218579"/>
                </a:moveTo>
                <a:cubicBezTo>
                  <a:pt x="1022596" y="218579"/>
                  <a:pt x="1036572" y="232555"/>
                  <a:pt x="1036572" y="249796"/>
                </a:cubicBezTo>
                <a:cubicBezTo>
                  <a:pt x="1036572" y="267037"/>
                  <a:pt x="1022596" y="281013"/>
                  <a:pt x="1005355" y="281013"/>
                </a:cubicBezTo>
                <a:cubicBezTo>
                  <a:pt x="988114" y="281013"/>
                  <a:pt x="974138" y="267037"/>
                  <a:pt x="974138" y="249796"/>
                </a:cubicBezTo>
                <a:cubicBezTo>
                  <a:pt x="974138" y="232555"/>
                  <a:pt x="988114" y="218579"/>
                  <a:pt x="1005355" y="218579"/>
                </a:cubicBezTo>
                <a:close/>
                <a:moveTo>
                  <a:pt x="897118" y="218579"/>
                </a:moveTo>
                <a:cubicBezTo>
                  <a:pt x="914359" y="218579"/>
                  <a:pt x="928335" y="232555"/>
                  <a:pt x="928335" y="249796"/>
                </a:cubicBezTo>
                <a:cubicBezTo>
                  <a:pt x="928335" y="267037"/>
                  <a:pt x="914359" y="281013"/>
                  <a:pt x="897118" y="281013"/>
                </a:cubicBezTo>
                <a:cubicBezTo>
                  <a:pt x="879877" y="281013"/>
                  <a:pt x="865901" y="267037"/>
                  <a:pt x="865901" y="249796"/>
                </a:cubicBezTo>
                <a:cubicBezTo>
                  <a:pt x="865901" y="232555"/>
                  <a:pt x="879877" y="218579"/>
                  <a:pt x="897118" y="218579"/>
                </a:cubicBezTo>
                <a:close/>
                <a:moveTo>
                  <a:pt x="788880" y="218579"/>
                </a:moveTo>
                <a:cubicBezTo>
                  <a:pt x="806121" y="218579"/>
                  <a:pt x="820097" y="232555"/>
                  <a:pt x="820097" y="249796"/>
                </a:cubicBezTo>
                <a:cubicBezTo>
                  <a:pt x="820097" y="267037"/>
                  <a:pt x="806121" y="281013"/>
                  <a:pt x="788880" y="281013"/>
                </a:cubicBezTo>
                <a:cubicBezTo>
                  <a:pt x="771639" y="281013"/>
                  <a:pt x="757663" y="267037"/>
                  <a:pt x="757663" y="249796"/>
                </a:cubicBezTo>
                <a:cubicBezTo>
                  <a:pt x="757663" y="232555"/>
                  <a:pt x="771639" y="218579"/>
                  <a:pt x="788880" y="218579"/>
                </a:cubicBezTo>
                <a:close/>
                <a:moveTo>
                  <a:pt x="680642" y="218579"/>
                </a:moveTo>
                <a:cubicBezTo>
                  <a:pt x="697883" y="218579"/>
                  <a:pt x="711859" y="232555"/>
                  <a:pt x="711859" y="249796"/>
                </a:cubicBezTo>
                <a:cubicBezTo>
                  <a:pt x="711859" y="267037"/>
                  <a:pt x="697883" y="281013"/>
                  <a:pt x="680642" y="281013"/>
                </a:cubicBezTo>
                <a:cubicBezTo>
                  <a:pt x="663401" y="281013"/>
                  <a:pt x="649425" y="267037"/>
                  <a:pt x="649425" y="249796"/>
                </a:cubicBezTo>
                <a:cubicBezTo>
                  <a:pt x="649425" y="232555"/>
                  <a:pt x="663401" y="218579"/>
                  <a:pt x="680642" y="218579"/>
                </a:cubicBezTo>
                <a:close/>
                <a:moveTo>
                  <a:pt x="572405" y="218579"/>
                </a:moveTo>
                <a:cubicBezTo>
                  <a:pt x="589646" y="218579"/>
                  <a:pt x="603622" y="232555"/>
                  <a:pt x="603622" y="249796"/>
                </a:cubicBezTo>
                <a:cubicBezTo>
                  <a:pt x="603622" y="267037"/>
                  <a:pt x="589646" y="281013"/>
                  <a:pt x="572405" y="281013"/>
                </a:cubicBezTo>
                <a:cubicBezTo>
                  <a:pt x="555164" y="281013"/>
                  <a:pt x="541188" y="267037"/>
                  <a:pt x="541188" y="249796"/>
                </a:cubicBezTo>
                <a:cubicBezTo>
                  <a:pt x="541188" y="232555"/>
                  <a:pt x="555164" y="218579"/>
                  <a:pt x="572405" y="218579"/>
                </a:cubicBezTo>
                <a:close/>
                <a:moveTo>
                  <a:pt x="464168" y="218579"/>
                </a:moveTo>
                <a:cubicBezTo>
                  <a:pt x="481409" y="218579"/>
                  <a:pt x="495385" y="232555"/>
                  <a:pt x="495385" y="249796"/>
                </a:cubicBezTo>
                <a:cubicBezTo>
                  <a:pt x="495385" y="267037"/>
                  <a:pt x="481409" y="281013"/>
                  <a:pt x="464168" y="281013"/>
                </a:cubicBezTo>
                <a:cubicBezTo>
                  <a:pt x="446927" y="281013"/>
                  <a:pt x="432951" y="267037"/>
                  <a:pt x="432951" y="249796"/>
                </a:cubicBezTo>
                <a:cubicBezTo>
                  <a:pt x="432951" y="232555"/>
                  <a:pt x="446927" y="218579"/>
                  <a:pt x="464168" y="218579"/>
                </a:cubicBezTo>
                <a:close/>
                <a:moveTo>
                  <a:pt x="355931" y="218579"/>
                </a:moveTo>
                <a:cubicBezTo>
                  <a:pt x="373172" y="218579"/>
                  <a:pt x="387148" y="232555"/>
                  <a:pt x="387148" y="249796"/>
                </a:cubicBezTo>
                <a:cubicBezTo>
                  <a:pt x="387148" y="267037"/>
                  <a:pt x="373172" y="281013"/>
                  <a:pt x="355931" y="281013"/>
                </a:cubicBezTo>
                <a:cubicBezTo>
                  <a:pt x="338690" y="281013"/>
                  <a:pt x="324714" y="267037"/>
                  <a:pt x="324714" y="249796"/>
                </a:cubicBezTo>
                <a:cubicBezTo>
                  <a:pt x="324714" y="232555"/>
                  <a:pt x="338690" y="218579"/>
                  <a:pt x="355931" y="218579"/>
                </a:cubicBezTo>
                <a:close/>
                <a:moveTo>
                  <a:pt x="247693" y="218579"/>
                </a:moveTo>
                <a:cubicBezTo>
                  <a:pt x="264934" y="218579"/>
                  <a:pt x="278910" y="232555"/>
                  <a:pt x="278910" y="249796"/>
                </a:cubicBezTo>
                <a:cubicBezTo>
                  <a:pt x="278910" y="267037"/>
                  <a:pt x="264934" y="281013"/>
                  <a:pt x="247693" y="281013"/>
                </a:cubicBezTo>
                <a:cubicBezTo>
                  <a:pt x="230452" y="281013"/>
                  <a:pt x="216476" y="267037"/>
                  <a:pt x="216476" y="249796"/>
                </a:cubicBezTo>
                <a:cubicBezTo>
                  <a:pt x="216476" y="232555"/>
                  <a:pt x="230452" y="218579"/>
                  <a:pt x="247693" y="218579"/>
                </a:cubicBezTo>
                <a:close/>
                <a:moveTo>
                  <a:pt x="139456" y="218579"/>
                </a:moveTo>
                <a:cubicBezTo>
                  <a:pt x="156697" y="218579"/>
                  <a:pt x="170673" y="232555"/>
                  <a:pt x="170673" y="249796"/>
                </a:cubicBezTo>
                <a:cubicBezTo>
                  <a:pt x="170673" y="267037"/>
                  <a:pt x="156697" y="281013"/>
                  <a:pt x="139456" y="281013"/>
                </a:cubicBezTo>
                <a:cubicBezTo>
                  <a:pt x="122215" y="281013"/>
                  <a:pt x="108239" y="267037"/>
                  <a:pt x="108239" y="249796"/>
                </a:cubicBezTo>
                <a:cubicBezTo>
                  <a:pt x="108239" y="232555"/>
                  <a:pt x="122215" y="218579"/>
                  <a:pt x="139456" y="218579"/>
                </a:cubicBezTo>
                <a:close/>
                <a:moveTo>
                  <a:pt x="31218" y="218579"/>
                </a:moveTo>
                <a:cubicBezTo>
                  <a:pt x="48459" y="218579"/>
                  <a:pt x="62435" y="232555"/>
                  <a:pt x="62435" y="249796"/>
                </a:cubicBezTo>
                <a:cubicBezTo>
                  <a:pt x="62435" y="267037"/>
                  <a:pt x="48459" y="281013"/>
                  <a:pt x="31218" y="281013"/>
                </a:cubicBezTo>
                <a:cubicBezTo>
                  <a:pt x="13977" y="281013"/>
                  <a:pt x="1" y="267037"/>
                  <a:pt x="1" y="249796"/>
                </a:cubicBezTo>
                <a:cubicBezTo>
                  <a:pt x="1" y="232555"/>
                  <a:pt x="13977" y="218579"/>
                  <a:pt x="31218" y="218579"/>
                </a:cubicBezTo>
                <a:close/>
                <a:moveTo>
                  <a:pt x="1005355" y="109290"/>
                </a:moveTo>
                <a:cubicBezTo>
                  <a:pt x="1022596" y="109290"/>
                  <a:pt x="1036572" y="123266"/>
                  <a:pt x="1036572" y="140507"/>
                </a:cubicBezTo>
                <a:cubicBezTo>
                  <a:pt x="1036572" y="157748"/>
                  <a:pt x="1022596" y="171724"/>
                  <a:pt x="1005355" y="171724"/>
                </a:cubicBezTo>
                <a:cubicBezTo>
                  <a:pt x="988114" y="171724"/>
                  <a:pt x="974138" y="157748"/>
                  <a:pt x="974138" y="140507"/>
                </a:cubicBezTo>
                <a:cubicBezTo>
                  <a:pt x="974138" y="123266"/>
                  <a:pt x="988114" y="109290"/>
                  <a:pt x="1005355" y="109290"/>
                </a:cubicBezTo>
                <a:close/>
                <a:moveTo>
                  <a:pt x="897118" y="109290"/>
                </a:moveTo>
                <a:cubicBezTo>
                  <a:pt x="914359" y="109290"/>
                  <a:pt x="928335" y="123266"/>
                  <a:pt x="928335" y="140507"/>
                </a:cubicBezTo>
                <a:cubicBezTo>
                  <a:pt x="928335" y="157748"/>
                  <a:pt x="914359" y="171724"/>
                  <a:pt x="897118" y="171724"/>
                </a:cubicBezTo>
                <a:cubicBezTo>
                  <a:pt x="879877" y="171724"/>
                  <a:pt x="865901" y="157748"/>
                  <a:pt x="865901" y="140507"/>
                </a:cubicBezTo>
                <a:cubicBezTo>
                  <a:pt x="865901" y="123266"/>
                  <a:pt x="879877" y="109290"/>
                  <a:pt x="897118" y="109290"/>
                </a:cubicBezTo>
                <a:close/>
                <a:moveTo>
                  <a:pt x="788880" y="109290"/>
                </a:moveTo>
                <a:cubicBezTo>
                  <a:pt x="806121" y="109290"/>
                  <a:pt x="820097" y="123266"/>
                  <a:pt x="820097" y="140507"/>
                </a:cubicBezTo>
                <a:cubicBezTo>
                  <a:pt x="820097" y="157748"/>
                  <a:pt x="806121" y="171724"/>
                  <a:pt x="788880" y="171724"/>
                </a:cubicBezTo>
                <a:cubicBezTo>
                  <a:pt x="771639" y="171724"/>
                  <a:pt x="757663" y="157748"/>
                  <a:pt x="757663" y="140507"/>
                </a:cubicBezTo>
                <a:cubicBezTo>
                  <a:pt x="757663" y="123266"/>
                  <a:pt x="771639" y="109290"/>
                  <a:pt x="788880" y="109290"/>
                </a:cubicBezTo>
                <a:close/>
                <a:moveTo>
                  <a:pt x="680642" y="109290"/>
                </a:moveTo>
                <a:cubicBezTo>
                  <a:pt x="697883" y="109290"/>
                  <a:pt x="711859" y="123266"/>
                  <a:pt x="711859" y="140507"/>
                </a:cubicBezTo>
                <a:cubicBezTo>
                  <a:pt x="711859" y="157748"/>
                  <a:pt x="697883" y="171724"/>
                  <a:pt x="680642" y="171724"/>
                </a:cubicBezTo>
                <a:cubicBezTo>
                  <a:pt x="663401" y="171724"/>
                  <a:pt x="649425" y="157748"/>
                  <a:pt x="649425" y="140507"/>
                </a:cubicBezTo>
                <a:cubicBezTo>
                  <a:pt x="649425" y="123266"/>
                  <a:pt x="663401" y="109290"/>
                  <a:pt x="680642" y="109290"/>
                </a:cubicBezTo>
                <a:close/>
                <a:moveTo>
                  <a:pt x="572405" y="109290"/>
                </a:moveTo>
                <a:cubicBezTo>
                  <a:pt x="589646" y="109290"/>
                  <a:pt x="603622" y="123266"/>
                  <a:pt x="603622" y="140507"/>
                </a:cubicBezTo>
                <a:cubicBezTo>
                  <a:pt x="603622" y="157748"/>
                  <a:pt x="589646" y="171724"/>
                  <a:pt x="572405" y="171724"/>
                </a:cubicBezTo>
                <a:cubicBezTo>
                  <a:pt x="555164" y="171724"/>
                  <a:pt x="541188" y="157748"/>
                  <a:pt x="541188" y="140507"/>
                </a:cubicBezTo>
                <a:cubicBezTo>
                  <a:pt x="541188" y="123266"/>
                  <a:pt x="555164" y="109290"/>
                  <a:pt x="572405" y="109290"/>
                </a:cubicBezTo>
                <a:close/>
                <a:moveTo>
                  <a:pt x="464168" y="109290"/>
                </a:moveTo>
                <a:cubicBezTo>
                  <a:pt x="481409" y="109290"/>
                  <a:pt x="495385" y="123266"/>
                  <a:pt x="495385" y="140507"/>
                </a:cubicBezTo>
                <a:cubicBezTo>
                  <a:pt x="495385" y="157748"/>
                  <a:pt x="481409" y="171724"/>
                  <a:pt x="464168" y="171724"/>
                </a:cubicBezTo>
                <a:cubicBezTo>
                  <a:pt x="446927" y="171724"/>
                  <a:pt x="432951" y="157748"/>
                  <a:pt x="432951" y="140507"/>
                </a:cubicBezTo>
                <a:cubicBezTo>
                  <a:pt x="432951" y="123266"/>
                  <a:pt x="446927" y="109290"/>
                  <a:pt x="464168" y="109290"/>
                </a:cubicBezTo>
                <a:close/>
                <a:moveTo>
                  <a:pt x="355931" y="109290"/>
                </a:moveTo>
                <a:cubicBezTo>
                  <a:pt x="373172" y="109290"/>
                  <a:pt x="387148" y="123266"/>
                  <a:pt x="387148" y="140507"/>
                </a:cubicBezTo>
                <a:cubicBezTo>
                  <a:pt x="387148" y="157748"/>
                  <a:pt x="373172" y="171724"/>
                  <a:pt x="355931" y="171724"/>
                </a:cubicBezTo>
                <a:cubicBezTo>
                  <a:pt x="338690" y="171724"/>
                  <a:pt x="324714" y="157748"/>
                  <a:pt x="324714" y="140507"/>
                </a:cubicBezTo>
                <a:cubicBezTo>
                  <a:pt x="324714" y="123266"/>
                  <a:pt x="338690" y="109290"/>
                  <a:pt x="355931" y="109290"/>
                </a:cubicBezTo>
                <a:close/>
                <a:moveTo>
                  <a:pt x="247693" y="109290"/>
                </a:moveTo>
                <a:cubicBezTo>
                  <a:pt x="264934" y="109290"/>
                  <a:pt x="278910" y="123266"/>
                  <a:pt x="278910" y="140507"/>
                </a:cubicBezTo>
                <a:cubicBezTo>
                  <a:pt x="278910" y="157748"/>
                  <a:pt x="264934" y="171724"/>
                  <a:pt x="247693" y="171724"/>
                </a:cubicBezTo>
                <a:cubicBezTo>
                  <a:pt x="230452" y="171724"/>
                  <a:pt x="216476" y="157748"/>
                  <a:pt x="216476" y="140507"/>
                </a:cubicBezTo>
                <a:cubicBezTo>
                  <a:pt x="216476" y="123266"/>
                  <a:pt x="230452" y="109290"/>
                  <a:pt x="247693" y="109290"/>
                </a:cubicBezTo>
                <a:close/>
                <a:moveTo>
                  <a:pt x="139456" y="109290"/>
                </a:moveTo>
                <a:cubicBezTo>
                  <a:pt x="156697" y="109290"/>
                  <a:pt x="170673" y="123266"/>
                  <a:pt x="170673" y="140507"/>
                </a:cubicBezTo>
                <a:cubicBezTo>
                  <a:pt x="170673" y="157748"/>
                  <a:pt x="156697" y="171724"/>
                  <a:pt x="139456" y="171724"/>
                </a:cubicBezTo>
                <a:cubicBezTo>
                  <a:pt x="122215" y="171724"/>
                  <a:pt x="108239" y="157748"/>
                  <a:pt x="108239" y="140507"/>
                </a:cubicBezTo>
                <a:cubicBezTo>
                  <a:pt x="108239" y="123266"/>
                  <a:pt x="122215" y="109290"/>
                  <a:pt x="139456" y="109290"/>
                </a:cubicBezTo>
                <a:close/>
                <a:moveTo>
                  <a:pt x="31218" y="109290"/>
                </a:moveTo>
                <a:cubicBezTo>
                  <a:pt x="48459" y="109290"/>
                  <a:pt x="62435" y="123266"/>
                  <a:pt x="62435" y="140507"/>
                </a:cubicBezTo>
                <a:cubicBezTo>
                  <a:pt x="62435" y="157748"/>
                  <a:pt x="48459" y="171724"/>
                  <a:pt x="31218" y="171724"/>
                </a:cubicBezTo>
                <a:cubicBezTo>
                  <a:pt x="13977" y="171724"/>
                  <a:pt x="1" y="157748"/>
                  <a:pt x="1" y="140507"/>
                </a:cubicBezTo>
                <a:cubicBezTo>
                  <a:pt x="1" y="123266"/>
                  <a:pt x="13977" y="109290"/>
                  <a:pt x="31218" y="109290"/>
                </a:cubicBezTo>
                <a:close/>
                <a:moveTo>
                  <a:pt x="355931" y="0"/>
                </a:moveTo>
                <a:cubicBezTo>
                  <a:pt x="373172" y="0"/>
                  <a:pt x="387148" y="13976"/>
                  <a:pt x="387148" y="31217"/>
                </a:cubicBezTo>
                <a:cubicBezTo>
                  <a:pt x="387148" y="48458"/>
                  <a:pt x="373172" y="62434"/>
                  <a:pt x="355931" y="62434"/>
                </a:cubicBezTo>
                <a:cubicBezTo>
                  <a:pt x="338690" y="62434"/>
                  <a:pt x="324714" y="48458"/>
                  <a:pt x="324714" y="31217"/>
                </a:cubicBezTo>
                <a:cubicBezTo>
                  <a:pt x="324714" y="13976"/>
                  <a:pt x="338690" y="0"/>
                  <a:pt x="355931" y="0"/>
                </a:cubicBezTo>
                <a:close/>
                <a:moveTo>
                  <a:pt x="247693" y="0"/>
                </a:moveTo>
                <a:cubicBezTo>
                  <a:pt x="264934" y="0"/>
                  <a:pt x="278910" y="13976"/>
                  <a:pt x="278910" y="31217"/>
                </a:cubicBezTo>
                <a:cubicBezTo>
                  <a:pt x="278910" y="48458"/>
                  <a:pt x="264934" y="62434"/>
                  <a:pt x="247693" y="62434"/>
                </a:cubicBezTo>
                <a:cubicBezTo>
                  <a:pt x="230452" y="62434"/>
                  <a:pt x="216476" y="48458"/>
                  <a:pt x="216476" y="31217"/>
                </a:cubicBezTo>
                <a:cubicBezTo>
                  <a:pt x="216476" y="13976"/>
                  <a:pt x="230452" y="0"/>
                  <a:pt x="247693" y="0"/>
                </a:cubicBezTo>
                <a:close/>
                <a:moveTo>
                  <a:pt x="139456" y="0"/>
                </a:moveTo>
                <a:cubicBezTo>
                  <a:pt x="156697" y="0"/>
                  <a:pt x="170673" y="13976"/>
                  <a:pt x="170673" y="31217"/>
                </a:cubicBezTo>
                <a:cubicBezTo>
                  <a:pt x="170673" y="48458"/>
                  <a:pt x="156697" y="62434"/>
                  <a:pt x="139456" y="62434"/>
                </a:cubicBezTo>
                <a:cubicBezTo>
                  <a:pt x="122215" y="62434"/>
                  <a:pt x="108239" y="48458"/>
                  <a:pt x="108239" y="31217"/>
                </a:cubicBezTo>
                <a:cubicBezTo>
                  <a:pt x="108239" y="13976"/>
                  <a:pt x="122215" y="0"/>
                  <a:pt x="139456" y="0"/>
                </a:cubicBezTo>
                <a:close/>
                <a:moveTo>
                  <a:pt x="31218" y="0"/>
                </a:moveTo>
                <a:cubicBezTo>
                  <a:pt x="48459" y="0"/>
                  <a:pt x="62435" y="13976"/>
                  <a:pt x="62435" y="31217"/>
                </a:cubicBezTo>
                <a:cubicBezTo>
                  <a:pt x="62435" y="48458"/>
                  <a:pt x="48459" y="62434"/>
                  <a:pt x="31218" y="62434"/>
                </a:cubicBezTo>
                <a:cubicBezTo>
                  <a:pt x="13977" y="62434"/>
                  <a:pt x="1" y="48458"/>
                  <a:pt x="1" y="31217"/>
                </a:cubicBezTo>
                <a:cubicBezTo>
                  <a:pt x="1" y="13976"/>
                  <a:pt x="13977" y="0"/>
                  <a:pt x="31218" y="0"/>
                </a:cubicBezTo>
                <a:close/>
                <a:moveTo>
                  <a:pt x="1005355" y="0"/>
                </a:moveTo>
                <a:cubicBezTo>
                  <a:pt x="1022596" y="0"/>
                  <a:pt x="1036572" y="13976"/>
                  <a:pt x="1036572" y="31217"/>
                </a:cubicBezTo>
                <a:cubicBezTo>
                  <a:pt x="1036572" y="48458"/>
                  <a:pt x="1022596" y="62434"/>
                  <a:pt x="1005355" y="62434"/>
                </a:cubicBezTo>
                <a:cubicBezTo>
                  <a:pt x="988114" y="62434"/>
                  <a:pt x="974138" y="48458"/>
                  <a:pt x="974138" y="31217"/>
                </a:cubicBezTo>
                <a:cubicBezTo>
                  <a:pt x="974138" y="13976"/>
                  <a:pt x="988114" y="0"/>
                  <a:pt x="1005355" y="0"/>
                </a:cubicBezTo>
                <a:close/>
                <a:moveTo>
                  <a:pt x="897118" y="0"/>
                </a:moveTo>
                <a:cubicBezTo>
                  <a:pt x="914359" y="0"/>
                  <a:pt x="928335" y="13976"/>
                  <a:pt x="928335" y="31217"/>
                </a:cubicBezTo>
                <a:cubicBezTo>
                  <a:pt x="928335" y="48458"/>
                  <a:pt x="914359" y="62434"/>
                  <a:pt x="897118" y="62434"/>
                </a:cubicBezTo>
                <a:cubicBezTo>
                  <a:pt x="879877" y="62434"/>
                  <a:pt x="865901" y="48458"/>
                  <a:pt x="865901" y="31217"/>
                </a:cubicBezTo>
                <a:cubicBezTo>
                  <a:pt x="865901" y="13976"/>
                  <a:pt x="879877" y="0"/>
                  <a:pt x="897118" y="0"/>
                </a:cubicBezTo>
                <a:close/>
                <a:moveTo>
                  <a:pt x="788880" y="0"/>
                </a:moveTo>
                <a:cubicBezTo>
                  <a:pt x="806121" y="0"/>
                  <a:pt x="820097" y="13976"/>
                  <a:pt x="820097" y="31217"/>
                </a:cubicBezTo>
                <a:cubicBezTo>
                  <a:pt x="820097" y="48458"/>
                  <a:pt x="806121" y="62434"/>
                  <a:pt x="788880" y="62434"/>
                </a:cubicBezTo>
                <a:cubicBezTo>
                  <a:pt x="771639" y="62434"/>
                  <a:pt x="757663" y="48458"/>
                  <a:pt x="757663" y="31217"/>
                </a:cubicBezTo>
                <a:cubicBezTo>
                  <a:pt x="757663" y="13976"/>
                  <a:pt x="771639" y="0"/>
                  <a:pt x="788880" y="0"/>
                </a:cubicBezTo>
                <a:close/>
                <a:moveTo>
                  <a:pt x="680642" y="0"/>
                </a:moveTo>
                <a:cubicBezTo>
                  <a:pt x="697883" y="0"/>
                  <a:pt x="711859" y="13976"/>
                  <a:pt x="711859" y="31217"/>
                </a:cubicBezTo>
                <a:cubicBezTo>
                  <a:pt x="711859" y="48458"/>
                  <a:pt x="697883" y="62434"/>
                  <a:pt x="680642" y="62434"/>
                </a:cubicBezTo>
                <a:cubicBezTo>
                  <a:pt x="663401" y="62434"/>
                  <a:pt x="649425" y="48458"/>
                  <a:pt x="649425" y="31217"/>
                </a:cubicBezTo>
                <a:cubicBezTo>
                  <a:pt x="649425" y="13976"/>
                  <a:pt x="663401" y="0"/>
                  <a:pt x="680642" y="0"/>
                </a:cubicBezTo>
                <a:close/>
                <a:moveTo>
                  <a:pt x="572405" y="0"/>
                </a:moveTo>
                <a:cubicBezTo>
                  <a:pt x="589646" y="0"/>
                  <a:pt x="603622" y="13976"/>
                  <a:pt x="603622" y="31217"/>
                </a:cubicBezTo>
                <a:cubicBezTo>
                  <a:pt x="603622" y="48458"/>
                  <a:pt x="589646" y="62434"/>
                  <a:pt x="572405" y="62434"/>
                </a:cubicBezTo>
                <a:cubicBezTo>
                  <a:pt x="555164" y="62434"/>
                  <a:pt x="541188" y="48458"/>
                  <a:pt x="541188" y="31217"/>
                </a:cubicBezTo>
                <a:cubicBezTo>
                  <a:pt x="541188" y="13976"/>
                  <a:pt x="555164" y="0"/>
                  <a:pt x="572405" y="0"/>
                </a:cubicBezTo>
                <a:close/>
                <a:moveTo>
                  <a:pt x="464168" y="0"/>
                </a:moveTo>
                <a:cubicBezTo>
                  <a:pt x="481409" y="0"/>
                  <a:pt x="495385" y="13976"/>
                  <a:pt x="495385" y="31217"/>
                </a:cubicBezTo>
                <a:cubicBezTo>
                  <a:pt x="495385" y="48458"/>
                  <a:pt x="481409" y="62434"/>
                  <a:pt x="464168" y="62434"/>
                </a:cubicBezTo>
                <a:cubicBezTo>
                  <a:pt x="446927" y="62434"/>
                  <a:pt x="432951" y="48458"/>
                  <a:pt x="432951" y="31217"/>
                </a:cubicBezTo>
                <a:cubicBezTo>
                  <a:pt x="432951" y="13976"/>
                  <a:pt x="446927" y="0"/>
                  <a:pt x="464168" y="0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992149" y="1437443"/>
            <a:ext cx="656191" cy="6561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7" name="icon"/>
          <p:cNvSpPr>
            <a:spLocks noChangeAspect="1"/>
          </p:cNvSpPr>
          <p:nvPr/>
        </p:nvSpPr>
        <p:spPr bwMode="auto">
          <a:xfrm>
            <a:off x="1164240" y="1622617"/>
            <a:ext cx="316212" cy="294457"/>
          </a:xfrm>
          <a:custGeom>
            <a:avLst/>
            <a:gdLst>
              <a:gd name="T0" fmla="*/ 8052 w 11204"/>
              <a:gd name="T1" fmla="*/ 701 h 10433"/>
              <a:gd name="T2" fmla="*/ 7702 w 11204"/>
              <a:gd name="T3" fmla="*/ 6 h 10433"/>
              <a:gd name="T4" fmla="*/ 7352 w 11204"/>
              <a:gd name="T5" fmla="*/ 701 h 10433"/>
              <a:gd name="T6" fmla="*/ 3854 w 11204"/>
              <a:gd name="T7" fmla="*/ 353 h 10433"/>
              <a:gd name="T8" fmla="*/ 3504 w 11204"/>
              <a:gd name="T9" fmla="*/ 6 h 10433"/>
              <a:gd name="T10" fmla="*/ 3154 w 11204"/>
              <a:gd name="T11" fmla="*/ 353 h 10433"/>
              <a:gd name="T12" fmla="*/ 1755 w 11204"/>
              <a:gd name="T13" fmla="*/ 701 h 10433"/>
              <a:gd name="T14" fmla="*/ 5 w 11204"/>
              <a:gd name="T15" fmla="*/ 2438 h 10433"/>
              <a:gd name="T16" fmla="*/ 513 w 11204"/>
              <a:gd name="T17" fmla="*/ 9925 h 10433"/>
              <a:gd name="T18" fmla="*/ 9450 w 11204"/>
              <a:gd name="T19" fmla="*/ 10428 h 10433"/>
              <a:gd name="T20" fmla="*/ 11200 w 11204"/>
              <a:gd name="T21" fmla="*/ 8691 h 10433"/>
              <a:gd name="T22" fmla="*/ 10693 w 11204"/>
              <a:gd name="T23" fmla="*/ 1205 h 10433"/>
              <a:gd name="T24" fmla="*/ 707 w 11204"/>
              <a:gd name="T25" fmla="*/ 2438 h 10433"/>
              <a:gd name="T26" fmla="*/ 3155 w 11204"/>
              <a:gd name="T27" fmla="*/ 1396 h 10433"/>
              <a:gd name="T28" fmla="*/ 3252 w 11204"/>
              <a:gd name="T29" fmla="*/ 1996 h 10433"/>
              <a:gd name="T30" fmla="*/ 3759 w 11204"/>
              <a:gd name="T31" fmla="*/ 1996 h 10433"/>
              <a:gd name="T32" fmla="*/ 3855 w 11204"/>
              <a:gd name="T33" fmla="*/ 1396 h 10433"/>
              <a:gd name="T34" fmla="*/ 7353 w 11204"/>
              <a:gd name="T35" fmla="*/ 1743 h 10433"/>
              <a:gd name="T36" fmla="*/ 7950 w 11204"/>
              <a:gd name="T37" fmla="*/ 1990 h 10433"/>
              <a:gd name="T38" fmla="*/ 8053 w 11204"/>
              <a:gd name="T39" fmla="*/ 1396 h 10433"/>
              <a:gd name="T40" fmla="*/ 10500 w 11204"/>
              <a:gd name="T41" fmla="*/ 2438 h 10433"/>
              <a:gd name="T42" fmla="*/ 707 w 11204"/>
              <a:gd name="T43" fmla="*/ 3480 h 10433"/>
              <a:gd name="T44" fmla="*/ 10499 w 11204"/>
              <a:gd name="T45" fmla="*/ 8691 h 10433"/>
              <a:gd name="T46" fmla="*/ 1757 w 11204"/>
              <a:gd name="T47" fmla="*/ 9733 h 10433"/>
              <a:gd name="T48" fmla="*/ 707 w 11204"/>
              <a:gd name="T49" fmla="*/ 4175 h 10433"/>
              <a:gd name="T50" fmla="*/ 10499 w 11204"/>
              <a:gd name="T51" fmla="*/ 8691 h 10433"/>
              <a:gd name="T52" fmla="*/ 2504 w 11204"/>
              <a:gd name="T53" fmla="*/ 8691 h 10433"/>
              <a:gd name="T54" fmla="*/ 3202 w 11204"/>
              <a:gd name="T55" fmla="*/ 7996 h 10433"/>
              <a:gd name="T56" fmla="*/ 2502 w 11204"/>
              <a:gd name="T57" fmla="*/ 7301 h 10433"/>
              <a:gd name="T58" fmla="*/ 1802 w 11204"/>
              <a:gd name="T59" fmla="*/ 7996 h 10433"/>
              <a:gd name="T60" fmla="*/ 2504 w 11204"/>
              <a:gd name="T61" fmla="*/ 8691 h 10433"/>
              <a:gd name="T62" fmla="*/ 2991 w 11204"/>
              <a:gd name="T63" fmla="*/ 6398 h 10433"/>
              <a:gd name="T64" fmla="*/ 2991 w 11204"/>
              <a:gd name="T65" fmla="*/ 5426 h 10433"/>
              <a:gd name="T66" fmla="*/ 2012 w 11204"/>
              <a:gd name="T67" fmla="*/ 5426 h 10433"/>
              <a:gd name="T68" fmla="*/ 2012 w 11204"/>
              <a:gd name="T69" fmla="*/ 6398 h 10433"/>
              <a:gd name="T70" fmla="*/ 5646 w 11204"/>
              <a:gd name="T71" fmla="*/ 8691 h 10433"/>
              <a:gd name="T72" fmla="*/ 6136 w 11204"/>
              <a:gd name="T73" fmla="*/ 7510 h 10433"/>
              <a:gd name="T74" fmla="*/ 5156 w 11204"/>
              <a:gd name="T75" fmla="*/ 7510 h 10433"/>
              <a:gd name="T76" fmla="*/ 5156 w 11204"/>
              <a:gd name="T77" fmla="*/ 8482 h 10433"/>
              <a:gd name="T78" fmla="*/ 5646 w 11204"/>
              <a:gd name="T79" fmla="*/ 6606 h 10433"/>
              <a:gd name="T80" fmla="*/ 6139 w 11204"/>
              <a:gd name="T81" fmla="*/ 5426 h 10433"/>
              <a:gd name="T82" fmla="*/ 5159 w 11204"/>
              <a:gd name="T83" fmla="*/ 5426 h 10433"/>
              <a:gd name="T84" fmla="*/ 5154 w 11204"/>
              <a:gd name="T85" fmla="*/ 6398 h 10433"/>
              <a:gd name="T86" fmla="*/ 8630 w 11204"/>
              <a:gd name="T87" fmla="*/ 8691 h 10433"/>
              <a:gd name="T88" fmla="*/ 9330 w 11204"/>
              <a:gd name="T89" fmla="*/ 7996 h 10433"/>
              <a:gd name="T90" fmla="*/ 8630 w 11204"/>
              <a:gd name="T91" fmla="*/ 7301 h 10433"/>
              <a:gd name="T92" fmla="*/ 7930 w 11204"/>
              <a:gd name="T93" fmla="*/ 7996 h 10433"/>
              <a:gd name="T94" fmla="*/ 8630 w 11204"/>
              <a:gd name="T95" fmla="*/ 8691 h 10433"/>
              <a:gd name="T96" fmla="*/ 9329 w 11204"/>
              <a:gd name="T97" fmla="*/ 5912 h 10433"/>
              <a:gd name="T98" fmla="*/ 8629 w 11204"/>
              <a:gd name="T99" fmla="*/ 5217 h 10433"/>
              <a:gd name="T100" fmla="*/ 7929 w 11204"/>
              <a:gd name="T101" fmla="*/ 5912 h 10433"/>
              <a:gd name="T102" fmla="*/ 8630 w 11204"/>
              <a:gd name="T103" fmla="*/ 6606 h 10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4" h="10433">
                <a:moveTo>
                  <a:pt x="9450" y="701"/>
                </a:moveTo>
                <a:lnTo>
                  <a:pt x="8052" y="701"/>
                </a:lnTo>
                <a:lnTo>
                  <a:pt x="8052" y="353"/>
                </a:lnTo>
                <a:cubicBezTo>
                  <a:pt x="8052" y="161"/>
                  <a:pt x="7895" y="6"/>
                  <a:pt x="7702" y="6"/>
                </a:cubicBezTo>
                <a:cubicBezTo>
                  <a:pt x="7509" y="6"/>
                  <a:pt x="7353" y="161"/>
                  <a:pt x="7352" y="353"/>
                </a:cubicBezTo>
                <a:lnTo>
                  <a:pt x="7352" y="701"/>
                </a:lnTo>
                <a:lnTo>
                  <a:pt x="3854" y="701"/>
                </a:lnTo>
                <a:lnTo>
                  <a:pt x="3854" y="353"/>
                </a:lnTo>
                <a:cubicBezTo>
                  <a:pt x="3860" y="260"/>
                  <a:pt x="3825" y="167"/>
                  <a:pt x="3758" y="101"/>
                </a:cubicBezTo>
                <a:cubicBezTo>
                  <a:pt x="3690" y="35"/>
                  <a:pt x="3598" y="0"/>
                  <a:pt x="3504" y="6"/>
                </a:cubicBezTo>
                <a:cubicBezTo>
                  <a:pt x="3410" y="0"/>
                  <a:pt x="3318" y="35"/>
                  <a:pt x="3250" y="101"/>
                </a:cubicBezTo>
                <a:cubicBezTo>
                  <a:pt x="3184" y="167"/>
                  <a:pt x="3149" y="260"/>
                  <a:pt x="3154" y="353"/>
                </a:cubicBezTo>
                <a:lnTo>
                  <a:pt x="3154" y="701"/>
                </a:lnTo>
                <a:lnTo>
                  <a:pt x="1755" y="701"/>
                </a:lnTo>
                <a:cubicBezTo>
                  <a:pt x="1290" y="696"/>
                  <a:pt x="843" y="877"/>
                  <a:pt x="513" y="1205"/>
                </a:cubicBezTo>
                <a:cubicBezTo>
                  <a:pt x="184" y="1531"/>
                  <a:pt x="2" y="1975"/>
                  <a:pt x="5" y="2438"/>
                </a:cubicBezTo>
                <a:lnTo>
                  <a:pt x="5" y="8691"/>
                </a:lnTo>
                <a:cubicBezTo>
                  <a:pt x="0" y="9153"/>
                  <a:pt x="184" y="9598"/>
                  <a:pt x="513" y="9925"/>
                </a:cubicBezTo>
                <a:cubicBezTo>
                  <a:pt x="843" y="10252"/>
                  <a:pt x="1290" y="10433"/>
                  <a:pt x="1755" y="10428"/>
                </a:cubicBezTo>
                <a:lnTo>
                  <a:pt x="9450" y="10428"/>
                </a:lnTo>
                <a:cubicBezTo>
                  <a:pt x="9915" y="10433"/>
                  <a:pt x="10363" y="10252"/>
                  <a:pt x="10693" y="9925"/>
                </a:cubicBezTo>
                <a:cubicBezTo>
                  <a:pt x="11022" y="9598"/>
                  <a:pt x="11204" y="9155"/>
                  <a:pt x="11200" y="8691"/>
                </a:cubicBezTo>
                <a:lnTo>
                  <a:pt x="11200" y="2438"/>
                </a:lnTo>
                <a:cubicBezTo>
                  <a:pt x="11204" y="1976"/>
                  <a:pt x="11022" y="1531"/>
                  <a:pt x="10693" y="1205"/>
                </a:cubicBezTo>
                <a:cubicBezTo>
                  <a:pt x="10362" y="878"/>
                  <a:pt x="9915" y="697"/>
                  <a:pt x="9450" y="701"/>
                </a:cubicBezTo>
                <a:close/>
                <a:moveTo>
                  <a:pt x="707" y="2438"/>
                </a:moveTo>
                <a:cubicBezTo>
                  <a:pt x="720" y="1868"/>
                  <a:pt x="1183" y="1410"/>
                  <a:pt x="1757" y="1396"/>
                </a:cubicBezTo>
                <a:lnTo>
                  <a:pt x="3155" y="1396"/>
                </a:lnTo>
                <a:lnTo>
                  <a:pt x="3155" y="1743"/>
                </a:lnTo>
                <a:cubicBezTo>
                  <a:pt x="3149" y="1837"/>
                  <a:pt x="3184" y="1930"/>
                  <a:pt x="3252" y="1996"/>
                </a:cubicBezTo>
                <a:cubicBezTo>
                  <a:pt x="3319" y="2062"/>
                  <a:pt x="3410" y="2097"/>
                  <a:pt x="3505" y="2091"/>
                </a:cubicBezTo>
                <a:cubicBezTo>
                  <a:pt x="3599" y="2097"/>
                  <a:pt x="3692" y="2062"/>
                  <a:pt x="3759" y="1996"/>
                </a:cubicBezTo>
                <a:cubicBezTo>
                  <a:pt x="3827" y="1930"/>
                  <a:pt x="3862" y="1837"/>
                  <a:pt x="3855" y="1743"/>
                </a:cubicBezTo>
                <a:lnTo>
                  <a:pt x="3855" y="1396"/>
                </a:lnTo>
                <a:lnTo>
                  <a:pt x="7353" y="1396"/>
                </a:lnTo>
                <a:lnTo>
                  <a:pt x="7353" y="1743"/>
                </a:lnTo>
                <a:cubicBezTo>
                  <a:pt x="7353" y="1936"/>
                  <a:pt x="7509" y="2091"/>
                  <a:pt x="7703" y="2091"/>
                </a:cubicBezTo>
                <a:cubicBezTo>
                  <a:pt x="7795" y="2091"/>
                  <a:pt x="7884" y="2055"/>
                  <a:pt x="7950" y="1990"/>
                </a:cubicBezTo>
                <a:cubicBezTo>
                  <a:pt x="8015" y="1925"/>
                  <a:pt x="8053" y="1836"/>
                  <a:pt x="8053" y="1743"/>
                </a:cubicBezTo>
                <a:lnTo>
                  <a:pt x="8053" y="1396"/>
                </a:lnTo>
                <a:lnTo>
                  <a:pt x="9452" y="1396"/>
                </a:lnTo>
                <a:cubicBezTo>
                  <a:pt x="10025" y="1410"/>
                  <a:pt x="10486" y="1868"/>
                  <a:pt x="10500" y="2438"/>
                </a:cubicBezTo>
                <a:lnTo>
                  <a:pt x="10500" y="3480"/>
                </a:lnTo>
                <a:lnTo>
                  <a:pt x="707" y="3480"/>
                </a:lnTo>
                <a:lnTo>
                  <a:pt x="707" y="2438"/>
                </a:lnTo>
                <a:close/>
                <a:moveTo>
                  <a:pt x="10499" y="8691"/>
                </a:moveTo>
                <a:cubicBezTo>
                  <a:pt x="10485" y="9261"/>
                  <a:pt x="10023" y="9718"/>
                  <a:pt x="9450" y="9733"/>
                </a:cubicBezTo>
                <a:lnTo>
                  <a:pt x="1757" y="9733"/>
                </a:lnTo>
                <a:cubicBezTo>
                  <a:pt x="1183" y="9720"/>
                  <a:pt x="720" y="9261"/>
                  <a:pt x="707" y="8691"/>
                </a:cubicBezTo>
                <a:lnTo>
                  <a:pt x="707" y="4175"/>
                </a:lnTo>
                <a:lnTo>
                  <a:pt x="10500" y="4175"/>
                </a:lnTo>
                <a:lnTo>
                  <a:pt x="10499" y="8691"/>
                </a:lnTo>
                <a:close/>
                <a:moveTo>
                  <a:pt x="10499" y="8691"/>
                </a:moveTo>
                <a:close/>
                <a:moveTo>
                  <a:pt x="2504" y="8691"/>
                </a:moveTo>
                <a:cubicBezTo>
                  <a:pt x="2689" y="8696"/>
                  <a:pt x="2868" y="8620"/>
                  <a:pt x="2991" y="8482"/>
                </a:cubicBezTo>
                <a:cubicBezTo>
                  <a:pt x="3125" y="8356"/>
                  <a:pt x="3202" y="8179"/>
                  <a:pt x="3202" y="7996"/>
                </a:cubicBezTo>
                <a:cubicBezTo>
                  <a:pt x="3202" y="7812"/>
                  <a:pt x="3125" y="7636"/>
                  <a:pt x="2991" y="7510"/>
                </a:cubicBezTo>
                <a:cubicBezTo>
                  <a:pt x="2864" y="7376"/>
                  <a:pt x="2687" y="7301"/>
                  <a:pt x="2502" y="7301"/>
                </a:cubicBezTo>
                <a:cubicBezTo>
                  <a:pt x="2316" y="7301"/>
                  <a:pt x="2140" y="7376"/>
                  <a:pt x="2012" y="7510"/>
                </a:cubicBezTo>
                <a:cubicBezTo>
                  <a:pt x="1878" y="7636"/>
                  <a:pt x="1802" y="7812"/>
                  <a:pt x="1802" y="7996"/>
                </a:cubicBezTo>
                <a:cubicBezTo>
                  <a:pt x="1802" y="8179"/>
                  <a:pt x="1878" y="8356"/>
                  <a:pt x="2012" y="8482"/>
                </a:cubicBezTo>
                <a:cubicBezTo>
                  <a:pt x="2137" y="8621"/>
                  <a:pt x="2317" y="8697"/>
                  <a:pt x="2504" y="8691"/>
                </a:cubicBezTo>
                <a:close/>
                <a:moveTo>
                  <a:pt x="2504" y="6606"/>
                </a:moveTo>
                <a:cubicBezTo>
                  <a:pt x="2689" y="6611"/>
                  <a:pt x="2868" y="6535"/>
                  <a:pt x="2991" y="6398"/>
                </a:cubicBezTo>
                <a:cubicBezTo>
                  <a:pt x="3118" y="6267"/>
                  <a:pt x="3193" y="6095"/>
                  <a:pt x="3202" y="5912"/>
                </a:cubicBezTo>
                <a:cubicBezTo>
                  <a:pt x="3194" y="5730"/>
                  <a:pt x="3119" y="5557"/>
                  <a:pt x="2991" y="5426"/>
                </a:cubicBezTo>
                <a:cubicBezTo>
                  <a:pt x="2864" y="5292"/>
                  <a:pt x="2687" y="5217"/>
                  <a:pt x="2502" y="5217"/>
                </a:cubicBezTo>
                <a:cubicBezTo>
                  <a:pt x="2316" y="5217"/>
                  <a:pt x="2139" y="5292"/>
                  <a:pt x="2012" y="5426"/>
                </a:cubicBezTo>
                <a:cubicBezTo>
                  <a:pt x="1885" y="5557"/>
                  <a:pt x="1810" y="5730"/>
                  <a:pt x="1802" y="5912"/>
                </a:cubicBezTo>
                <a:cubicBezTo>
                  <a:pt x="1810" y="6095"/>
                  <a:pt x="1884" y="6267"/>
                  <a:pt x="2012" y="6398"/>
                </a:cubicBezTo>
                <a:cubicBezTo>
                  <a:pt x="2137" y="6536"/>
                  <a:pt x="2317" y="6612"/>
                  <a:pt x="2504" y="6606"/>
                </a:cubicBezTo>
                <a:close/>
                <a:moveTo>
                  <a:pt x="5646" y="8691"/>
                </a:moveTo>
                <a:cubicBezTo>
                  <a:pt x="5929" y="8695"/>
                  <a:pt x="6185" y="8526"/>
                  <a:pt x="6294" y="8265"/>
                </a:cubicBezTo>
                <a:cubicBezTo>
                  <a:pt x="6401" y="8005"/>
                  <a:pt x="6339" y="7705"/>
                  <a:pt x="6136" y="7510"/>
                </a:cubicBezTo>
                <a:cubicBezTo>
                  <a:pt x="6009" y="7376"/>
                  <a:pt x="5831" y="7301"/>
                  <a:pt x="5646" y="7301"/>
                </a:cubicBezTo>
                <a:cubicBezTo>
                  <a:pt x="5461" y="7301"/>
                  <a:pt x="5284" y="7376"/>
                  <a:pt x="5156" y="7510"/>
                </a:cubicBezTo>
                <a:cubicBezTo>
                  <a:pt x="5023" y="7636"/>
                  <a:pt x="4946" y="7812"/>
                  <a:pt x="4946" y="7996"/>
                </a:cubicBezTo>
                <a:cubicBezTo>
                  <a:pt x="4946" y="8179"/>
                  <a:pt x="5023" y="8356"/>
                  <a:pt x="5156" y="8482"/>
                </a:cubicBezTo>
                <a:cubicBezTo>
                  <a:pt x="5281" y="8621"/>
                  <a:pt x="5461" y="8696"/>
                  <a:pt x="5646" y="8691"/>
                </a:cubicBezTo>
                <a:close/>
                <a:moveTo>
                  <a:pt x="5646" y="6606"/>
                </a:moveTo>
                <a:cubicBezTo>
                  <a:pt x="6030" y="6598"/>
                  <a:pt x="6339" y="6292"/>
                  <a:pt x="6349" y="5912"/>
                </a:cubicBezTo>
                <a:cubicBezTo>
                  <a:pt x="6340" y="5730"/>
                  <a:pt x="6267" y="5557"/>
                  <a:pt x="6139" y="5426"/>
                </a:cubicBezTo>
                <a:cubicBezTo>
                  <a:pt x="6012" y="5292"/>
                  <a:pt x="5834" y="5217"/>
                  <a:pt x="5649" y="5217"/>
                </a:cubicBezTo>
                <a:cubicBezTo>
                  <a:pt x="5464" y="5217"/>
                  <a:pt x="5288" y="5292"/>
                  <a:pt x="5159" y="5426"/>
                </a:cubicBezTo>
                <a:cubicBezTo>
                  <a:pt x="5032" y="5557"/>
                  <a:pt x="4958" y="5730"/>
                  <a:pt x="4949" y="5912"/>
                </a:cubicBezTo>
                <a:cubicBezTo>
                  <a:pt x="4957" y="6093"/>
                  <a:pt x="5029" y="6266"/>
                  <a:pt x="5154" y="6398"/>
                </a:cubicBezTo>
                <a:cubicBezTo>
                  <a:pt x="5280" y="6536"/>
                  <a:pt x="5460" y="6612"/>
                  <a:pt x="5646" y="6606"/>
                </a:cubicBezTo>
                <a:close/>
                <a:moveTo>
                  <a:pt x="8630" y="8691"/>
                </a:moveTo>
                <a:cubicBezTo>
                  <a:pt x="8817" y="8696"/>
                  <a:pt x="8995" y="8620"/>
                  <a:pt x="9120" y="8482"/>
                </a:cubicBezTo>
                <a:cubicBezTo>
                  <a:pt x="9254" y="8356"/>
                  <a:pt x="9330" y="8179"/>
                  <a:pt x="9330" y="7996"/>
                </a:cubicBezTo>
                <a:cubicBezTo>
                  <a:pt x="9330" y="7812"/>
                  <a:pt x="9254" y="7636"/>
                  <a:pt x="9120" y="7510"/>
                </a:cubicBezTo>
                <a:cubicBezTo>
                  <a:pt x="8993" y="7376"/>
                  <a:pt x="8815" y="7301"/>
                  <a:pt x="8630" y="7301"/>
                </a:cubicBezTo>
                <a:cubicBezTo>
                  <a:pt x="8445" y="7301"/>
                  <a:pt x="8268" y="7376"/>
                  <a:pt x="8140" y="7510"/>
                </a:cubicBezTo>
                <a:cubicBezTo>
                  <a:pt x="8003" y="7633"/>
                  <a:pt x="7925" y="7811"/>
                  <a:pt x="7930" y="7996"/>
                </a:cubicBezTo>
                <a:cubicBezTo>
                  <a:pt x="7939" y="8178"/>
                  <a:pt x="8013" y="8351"/>
                  <a:pt x="8140" y="8482"/>
                </a:cubicBezTo>
                <a:cubicBezTo>
                  <a:pt x="8265" y="8620"/>
                  <a:pt x="8444" y="8696"/>
                  <a:pt x="8630" y="8691"/>
                </a:cubicBezTo>
                <a:close/>
                <a:moveTo>
                  <a:pt x="8630" y="6606"/>
                </a:moveTo>
                <a:cubicBezTo>
                  <a:pt x="9013" y="6597"/>
                  <a:pt x="9320" y="6291"/>
                  <a:pt x="9329" y="5912"/>
                </a:cubicBezTo>
                <a:cubicBezTo>
                  <a:pt x="9320" y="5730"/>
                  <a:pt x="9247" y="5557"/>
                  <a:pt x="9119" y="5426"/>
                </a:cubicBezTo>
                <a:cubicBezTo>
                  <a:pt x="8992" y="5292"/>
                  <a:pt x="8814" y="5217"/>
                  <a:pt x="8629" y="5217"/>
                </a:cubicBezTo>
                <a:cubicBezTo>
                  <a:pt x="8444" y="5217"/>
                  <a:pt x="8267" y="5292"/>
                  <a:pt x="8139" y="5426"/>
                </a:cubicBezTo>
                <a:cubicBezTo>
                  <a:pt x="8013" y="5557"/>
                  <a:pt x="7938" y="5730"/>
                  <a:pt x="7929" y="5912"/>
                </a:cubicBezTo>
                <a:cubicBezTo>
                  <a:pt x="7938" y="6095"/>
                  <a:pt x="8012" y="6267"/>
                  <a:pt x="8139" y="6398"/>
                </a:cubicBezTo>
                <a:cubicBezTo>
                  <a:pt x="8265" y="6536"/>
                  <a:pt x="8444" y="6612"/>
                  <a:pt x="8630" y="6606"/>
                </a:cubicBezTo>
                <a:close/>
                <a:moveTo>
                  <a:pt x="8630" y="660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副标题"/>
          <p:cNvSpPr txBox="1"/>
          <p:nvPr/>
        </p:nvSpPr>
        <p:spPr>
          <a:xfrm>
            <a:off x="1991360" y="1385570"/>
            <a:ext cx="4969510" cy="70802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>
                <a:solidFill>
                  <a:schemeClr val="accent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Roboto" panose="02000000000000000000" pitchFamily="2" charset="0"/>
              </a:rPr>
              <a:t>Implementation of division of labor in e-commerce cooperation</a:t>
            </a:r>
            <a:endParaRPr lang="en-US" altLang="zh-CN" sz="1600">
              <a:solidFill>
                <a:schemeClr val="accent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Roboto" panose="02000000000000000000" pitchFamily="2" charset="0"/>
            </a:endParaRPr>
          </a:p>
        </p:txBody>
      </p:sp>
      <p:sp>
        <p:nvSpPr>
          <p:cNvPr id="4" name="标题"/>
          <p:cNvSpPr txBox="1"/>
          <p:nvPr/>
        </p:nvSpPr>
        <p:spPr>
          <a:xfrm>
            <a:off x="2423795" y="496570"/>
            <a:ext cx="4436745" cy="848995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6000" b="1" spc="3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电商合作分工</a:t>
            </a:r>
            <a:endParaRPr lang="en-US" altLang="zh-CN" sz="6000" b="1" spc="30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logo/company"/>
          <p:cNvSpPr txBox="1"/>
          <p:nvPr/>
        </p:nvSpPr>
        <p:spPr>
          <a:xfrm>
            <a:off x="720621" y="160771"/>
            <a:ext cx="3235569" cy="52369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Logo/Company</a:t>
            </a:r>
            <a:endParaRPr lang="zh-CN" altLang="en-US" sz="140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0605" y="2492375"/>
            <a:ext cx="3694430" cy="251396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p>
            <a:pPr algn="l"/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pitchFamily="2" charset="77"/>
                <a:sym typeface="+mn-ea"/>
              </a:rPr>
              <a:t>蔡世奇：产品经理，后端开发工程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</a:endParaRPr>
          </a:p>
          <a:p>
            <a:pPr algn="l"/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pitchFamily="2" charset="77"/>
                <a:sym typeface="+mn-ea"/>
              </a:rPr>
              <a:t>林恺睿：前端开发工程师，界面设计师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</a:endParaRPr>
          </a:p>
          <a:p>
            <a:pPr algn="l"/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pitchFamily="2" charset="77"/>
                <a:sym typeface="+mn-ea"/>
              </a:rPr>
              <a:t>朱焕洋：软件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pitchFamily="2" charset="77"/>
                <a:sym typeface="+mn-ea"/>
              </a:rPr>
              <a:t>测试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pitchFamily="2" charset="77"/>
                <a:sym typeface="+mn-ea"/>
              </a:rPr>
              <a:t>设计师，产品经理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</a:endParaRPr>
          </a:p>
          <a:p>
            <a:pPr algn="l"/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pitchFamily="2" charset="77"/>
                <a:sym typeface="+mn-ea"/>
              </a:rPr>
              <a:t>顾湘：软件工程师，文档维护</a:t>
            </a:r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</a:endParaRPr>
          </a:p>
          <a:p>
            <a:pPr algn="l"/>
            <a:endParaRPr lang="zh-CN" altLang="en-US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平滑1"/>
          <p:cNvSpPr/>
          <p:nvPr>
            <p:custDataLst>
              <p:tags r:id="rId1"/>
            </p:custDataLst>
          </p:nvPr>
        </p:nvSpPr>
        <p:spPr>
          <a:xfrm rot="5400000">
            <a:off x="3530600" y="-3050540"/>
            <a:ext cx="1008380" cy="766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556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"/>
          <p:cNvSpPr txBox="1"/>
          <p:nvPr>
            <p:custDataLst>
              <p:tags r:id="rId2"/>
            </p:custDataLst>
          </p:nvPr>
        </p:nvSpPr>
        <p:spPr>
          <a:xfrm>
            <a:off x="119380" y="332740"/>
            <a:ext cx="7678420" cy="687705"/>
          </a:xfrm>
          <a:prstGeom prst="rect">
            <a:avLst/>
          </a:prstGeom>
          <a:noFill/>
        </p:spPr>
        <p:txBody>
          <a:bodyPr wrap="square" lIns="71755" tIns="36195" rIns="71755" bIns="36195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SzTx/>
            </a:pPr>
            <a:r>
              <a:rPr lang="en-US" sz="4000" b="1" spc="18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项目规划与时间安排</a:t>
            </a:r>
            <a:endParaRPr lang="en-US" sz="4000" b="1" spc="18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副标题"/>
          <p:cNvSpPr txBox="1"/>
          <p:nvPr>
            <p:custDataLst>
              <p:tags r:id="rId3"/>
            </p:custDataLst>
          </p:nvPr>
        </p:nvSpPr>
        <p:spPr>
          <a:xfrm>
            <a:off x="479425" y="956310"/>
            <a:ext cx="7661275" cy="498475"/>
          </a:xfrm>
          <a:prstGeom prst="rect">
            <a:avLst/>
          </a:prstGeom>
          <a:noFill/>
        </p:spPr>
        <p:txBody>
          <a:bodyPr wrap="square" lIns="71755" tIns="36195" rIns="71755" bIns="36195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Project planning and scheduling</a:t>
            </a:r>
            <a:endParaRPr lang="en-US" sz="14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!!平滑1"/>
          <p:cNvSpPr/>
          <p:nvPr>
            <p:custDataLst>
              <p:tags r:id="rId4"/>
            </p:custDataLst>
          </p:nvPr>
        </p:nvSpPr>
        <p:spPr>
          <a:xfrm>
            <a:off x="10158095" y="-1179195"/>
            <a:ext cx="2633980" cy="2633980"/>
          </a:xfrm>
          <a:custGeom>
            <a:avLst/>
            <a:gdLst>
              <a:gd name="idx" fmla="cos wd2 2700000"/>
              <a:gd name="idy" fmla="sin hd2 2700000"/>
              <a:gd name="il" fmla="+- hc 0 wd2"/>
              <a:gd name="ir" fmla="+- hc wd2 0"/>
              <a:gd name="it" fmla="+- vc 0 wd2"/>
              <a:gd name="ib" fmla="+- vc wd2 0"/>
            </a:gdLst>
            <a:ahLst/>
            <a:cxnLst>
              <a:cxn ang="3">
                <a:pos x="hc" y="t"/>
              </a:cxn>
              <a:cxn ang="3">
                <a:pos x="hd2" y="hd2"/>
              </a:cxn>
              <a:cxn ang="cd2">
                <a:pos x="l" y="vc"/>
              </a:cxn>
              <a:cxn ang="cd4">
                <a:pos x="hd2" y="idy"/>
              </a:cxn>
              <a:cxn ang="cd4">
                <a:pos x="hc" y="b"/>
              </a:cxn>
              <a:cxn ang="cd4">
                <a:pos x="idx" y="idy"/>
              </a:cxn>
              <a:cxn ang="0">
                <a:pos x="r" y="vc"/>
              </a:cxn>
              <a:cxn ang="3">
                <a:pos x="idx" y="hd2"/>
              </a:cxn>
            </a:cxnLst>
            <a:rect l="l" t="t" r="r" b="b"/>
            <a:pathLst>
              <a:path w="4148" h="4148">
                <a:moveTo>
                  <a:pt x="2074" y="579"/>
                </a:moveTo>
                <a:cubicBezTo>
                  <a:pt x="1248" y="579"/>
                  <a:pt x="579" y="1248"/>
                  <a:pt x="579" y="2074"/>
                </a:cubicBezTo>
                <a:cubicBezTo>
                  <a:pt x="579" y="2900"/>
                  <a:pt x="1248" y="3569"/>
                  <a:pt x="2074" y="3569"/>
                </a:cubicBezTo>
                <a:cubicBezTo>
                  <a:pt x="2900" y="3569"/>
                  <a:pt x="3569" y="2900"/>
                  <a:pt x="3569" y="2074"/>
                </a:cubicBezTo>
                <a:cubicBezTo>
                  <a:pt x="3569" y="1248"/>
                  <a:pt x="2900" y="579"/>
                  <a:pt x="2074" y="579"/>
                </a:cubicBezTo>
                <a:close/>
                <a:moveTo>
                  <a:pt x="2074" y="0"/>
                </a:moveTo>
                <a:cubicBezTo>
                  <a:pt x="3219" y="0"/>
                  <a:pt x="4148" y="929"/>
                  <a:pt x="4148" y="2074"/>
                </a:cubicBezTo>
                <a:cubicBezTo>
                  <a:pt x="4148" y="3219"/>
                  <a:pt x="3219" y="4148"/>
                  <a:pt x="2074" y="4148"/>
                </a:cubicBezTo>
                <a:cubicBezTo>
                  <a:pt x="929" y="4148"/>
                  <a:pt x="0" y="3219"/>
                  <a:pt x="0" y="2074"/>
                </a:cubicBezTo>
                <a:cubicBezTo>
                  <a:pt x="0" y="929"/>
                  <a:pt x="929" y="0"/>
                  <a:pt x="2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03070" y="1455420"/>
            <a:ext cx="8503285" cy="52844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平滑2"/>
          <p:cNvSpPr/>
          <p:nvPr userDrawn="1">
            <p:custDataLst>
              <p:tags r:id="rId1"/>
            </p:custDataLst>
          </p:nvPr>
        </p:nvSpPr>
        <p:spPr>
          <a:xfrm rot="5400000">
            <a:off x="-35719" y="1271429"/>
            <a:ext cx="3371850" cy="3298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ID">
              <a:sym typeface="+mn-ea"/>
            </a:endParaRPr>
          </a:p>
        </p:txBody>
      </p:sp>
      <p:sp>
        <p:nvSpPr>
          <p:cNvPr id="11" name="!!平滑4"/>
          <p:cNvSpPr/>
          <p:nvPr>
            <p:custDataLst>
              <p:tags r:id="rId2"/>
            </p:custDataLst>
          </p:nvPr>
        </p:nvSpPr>
        <p:spPr>
          <a:xfrm rot="1961656" flipH="1">
            <a:off x="48457" y="665351"/>
            <a:ext cx="764087" cy="1722351"/>
          </a:xfrm>
          <a:custGeom>
            <a:avLst/>
            <a:gdLst>
              <a:gd name="connsiteX0" fmla="*/ 423243 w 423242"/>
              <a:gd name="connsiteY0" fmla="*/ 953976 h 954043"/>
              <a:gd name="connsiteX1" fmla="*/ 191433 w 423242"/>
              <a:gd name="connsiteY1" fmla="*/ 853088 h 954043"/>
              <a:gd name="connsiteX2" fmla="*/ 105508 w 423242"/>
              <a:gd name="connsiteY2" fmla="*/ 673103 h 954043"/>
              <a:gd name="connsiteX3" fmla="*/ 105527 w 423242"/>
              <a:gd name="connsiteY3" fmla="*/ 525161 h 954043"/>
              <a:gd name="connsiteX4" fmla="*/ 209807 w 423242"/>
              <a:gd name="connsiteY4" fmla="*/ 404060 h 954043"/>
              <a:gd name="connsiteX5" fmla="*/ 334308 w 423242"/>
              <a:gd name="connsiteY5" fmla="*/ 442589 h 954043"/>
              <a:gd name="connsiteX6" fmla="*/ 288407 w 423242"/>
              <a:gd name="connsiteY6" fmla="*/ 508016 h 954043"/>
              <a:gd name="connsiteX7" fmla="*/ 203682 w 423242"/>
              <a:gd name="connsiteY7" fmla="*/ 503692 h 954043"/>
              <a:gd name="connsiteX8" fmla="*/ 10972 w 423242"/>
              <a:gd name="connsiteY8" fmla="*/ 289408 h 954043"/>
              <a:gd name="connsiteX9" fmla="*/ 55511 w 423242"/>
              <a:gd name="connsiteY9" fmla="*/ 0 h 95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3242" h="954043">
                <a:moveTo>
                  <a:pt x="423243" y="953976"/>
                </a:moveTo>
                <a:cubicBezTo>
                  <a:pt x="336308" y="955862"/>
                  <a:pt x="249297" y="917991"/>
                  <a:pt x="191433" y="853088"/>
                </a:cubicBezTo>
                <a:cubicBezTo>
                  <a:pt x="146694" y="802910"/>
                  <a:pt x="119795" y="738788"/>
                  <a:pt x="105508" y="673103"/>
                </a:cubicBezTo>
                <a:cubicBezTo>
                  <a:pt x="94907" y="624383"/>
                  <a:pt x="90973" y="572853"/>
                  <a:pt x="105527" y="525161"/>
                </a:cubicBezTo>
                <a:cubicBezTo>
                  <a:pt x="121529" y="472726"/>
                  <a:pt x="160315" y="427673"/>
                  <a:pt x="209807" y="404060"/>
                </a:cubicBezTo>
                <a:cubicBezTo>
                  <a:pt x="255651" y="382181"/>
                  <a:pt x="327850" y="392201"/>
                  <a:pt x="334308" y="442589"/>
                </a:cubicBezTo>
                <a:cubicBezTo>
                  <a:pt x="337975" y="471164"/>
                  <a:pt x="315582" y="498424"/>
                  <a:pt x="288407" y="508016"/>
                </a:cubicBezTo>
                <a:cubicBezTo>
                  <a:pt x="261232" y="517608"/>
                  <a:pt x="230990" y="512883"/>
                  <a:pt x="203682" y="503692"/>
                </a:cubicBezTo>
                <a:cubicBezTo>
                  <a:pt x="108785" y="471773"/>
                  <a:pt x="36194" y="386296"/>
                  <a:pt x="10972" y="289408"/>
                </a:cubicBezTo>
                <a:cubicBezTo>
                  <a:pt x="-14240" y="192519"/>
                  <a:pt x="5400" y="86677"/>
                  <a:pt x="55511" y="0"/>
                </a:cubicBezTo>
              </a:path>
            </a:pathLst>
          </a:custGeom>
          <a:noFill/>
          <a:ln w="19050" cap="rnd">
            <a:solidFill>
              <a:schemeClr val="accent3"/>
            </a:solidFill>
            <a:prstDash val="dash"/>
            <a:rou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>
              <a:solidFill>
                <a:schemeClr val="dk1"/>
              </a:solidFill>
            </a:endParaRPr>
          </a:p>
        </p:txBody>
      </p:sp>
      <p:sp>
        <p:nvSpPr>
          <p:cNvPr id="18" name="Block Arc 17"/>
          <p:cNvSpPr/>
          <p:nvPr>
            <p:custDataLst>
              <p:tags r:id="rId3"/>
            </p:custDataLst>
          </p:nvPr>
        </p:nvSpPr>
        <p:spPr>
          <a:xfrm rot="5400000" flipV="1">
            <a:off x="11001375" y="1710690"/>
            <a:ext cx="2419985" cy="241998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dk1"/>
              </a:solidFill>
            </a:endParaRPr>
          </a:p>
        </p:txBody>
      </p:sp>
      <p:sp>
        <p:nvSpPr>
          <p:cNvPr id="20" name="副标题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2776" y="3121659"/>
            <a:ext cx="7156184" cy="79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Poppins SemiBold" panose="00000700000000000000" pitchFamily="2" charset="0"/>
              </a:rPr>
              <a:t>User registration and login function testing</a:t>
            </a:r>
            <a:endParaRPr lang="en-US" altLang="en-US" sz="1200">
              <a:latin typeface="微软雅黑" panose="020B0503020204020204" pitchFamily="34" charset="-122"/>
              <a:ea typeface="微软雅黑" panose="020B0503020204020204" pitchFamily="34" charset="-122"/>
              <a:cs typeface="Poppins SemiBold" panose="00000700000000000000" pitchFamily="2" charset="0"/>
            </a:endParaRPr>
          </a:p>
        </p:txBody>
      </p:sp>
      <p:sp>
        <p:nvSpPr>
          <p:cNvPr id="15" name="标题"/>
          <p:cNvSpPr txBox="1"/>
          <p:nvPr>
            <p:custDataLst>
              <p:tags r:id="rId5"/>
            </p:custDataLst>
          </p:nvPr>
        </p:nvSpPr>
        <p:spPr>
          <a:xfrm>
            <a:off x="3572776" y="2322830"/>
            <a:ext cx="7323500" cy="7988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用户注册和登录功能测试</a:t>
            </a:r>
            <a:endParaRPr lang="en-GB" sz="4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Freeform: Shape 16"/>
          <p:cNvSpPr/>
          <p:nvPr>
            <p:custDataLst>
              <p:tags r:id="rId6"/>
            </p:custDataLst>
          </p:nvPr>
        </p:nvSpPr>
        <p:spPr>
          <a:xfrm>
            <a:off x="11069955" y="3667760"/>
            <a:ext cx="582930" cy="523875"/>
          </a:xfrm>
          <a:custGeom>
            <a:avLst/>
            <a:gdLst>
              <a:gd name="connsiteX0" fmla="*/ 1057275 w 1123950"/>
              <a:gd name="connsiteY0" fmla="*/ 876300 h 1009650"/>
              <a:gd name="connsiteX1" fmla="*/ 1123950 w 1123950"/>
              <a:gd name="connsiteY1" fmla="*/ 942975 h 1009650"/>
              <a:gd name="connsiteX2" fmla="*/ 1057275 w 1123950"/>
              <a:gd name="connsiteY2" fmla="*/ 1009650 h 1009650"/>
              <a:gd name="connsiteX3" fmla="*/ 990600 w 1123950"/>
              <a:gd name="connsiteY3" fmla="*/ 942975 h 1009650"/>
              <a:gd name="connsiteX4" fmla="*/ 1057275 w 1123950"/>
              <a:gd name="connsiteY4" fmla="*/ 876300 h 1009650"/>
              <a:gd name="connsiteX5" fmla="*/ 727075 w 1123950"/>
              <a:gd name="connsiteY5" fmla="*/ 876300 h 1009650"/>
              <a:gd name="connsiteX6" fmla="*/ 793750 w 1123950"/>
              <a:gd name="connsiteY6" fmla="*/ 942975 h 1009650"/>
              <a:gd name="connsiteX7" fmla="*/ 727075 w 1123950"/>
              <a:gd name="connsiteY7" fmla="*/ 1009650 h 1009650"/>
              <a:gd name="connsiteX8" fmla="*/ 660400 w 1123950"/>
              <a:gd name="connsiteY8" fmla="*/ 942975 h 1009650"/>
              <a:gd name="connsiteX9" fmla="*/ 727075 w 1123950"/>
              <a:gd name="connsiteY9" fmla="*/ 876300 h 1009650"/>
              <a:gd name="connsiteX10" fmla="*/ 396875 w 1123950"/>
              <a:gd name="connsiteY10" fmla="*/ 876300 h 1009650"/>
              <a:gd name="connsiteX11" fmla="*/ 463550 w 1123950"/>
              <a:gd name="connsiteY11" fmla="*/ 942975 h 1009650"/>
              <a:gd name="connsiteX12" fmla="*/ 396875 w 1123950"/>
              <a:gd name="connsiteY12" fmla="*/ 1009650 h 1009650"/>
              <a:gd name="connsiteX13" fmla="*/ 330200 w 1123950"/>
              <a:gd name="connsiteY13" fmla="*/ 942975 h 1009650"/>
              <a:gd name="connsiteX14" fmla="*/ 396875 w 1123950"/>
              <a:gd name="connsiteY14" fmla="*/ 876300 h 1009650"/>
              <a:gd name="connsiteX15" fmla="*/ 66675 w 1123950"/>
              <a:gd name="connsiteY15" fmla="*/ 876300 h 1009650"/>
              <a:gd name="connsiteX16" fmla="*/ 133350 w 1123950"/>
              <a:gd name="connsiteY16" fmla="*/ 942975 h 1009650"/>
              <a:gd name="connsiteX17" fmla="*/ 66675 w 1123950"/>
              <a:gd name="connsiteY17" fmla="*/ 1009650 h 1009650"/>
              <a:gd name="connsiteX18" fmla="*/ 0 w 1123950"/>
              <a:gd name="connsiteY18" fmla="*/ 942975 h 1009650"/>
              <a:gd name="connsiteX19" fmla="*/ 66675 w 1123950"/>
              <a:gd name="connsiteY19" fmla="*/ 876300 h 1009650"/>
              <a:gd name="connsiteX20" fmla="*/ 1057275 w 1123950"/>
              <a:gd name="connsiteY20" fmla="*/ 584200 h 1009650"/>
              <a:gd name="connsiteX21" fmla="*/ 1123950 w 1123950"/>
              <a:gd name="connsiteY21" fmla="*/ 650875 h 1009650"/>
              <a:gd name="connsiteX22" fmla="*/ 1057275 w 1123950"/>
              <a:gd name="connsiteY22" fmla="*/ 717550 h 1009650"/>
              <a:gd name="connsiteX23" fmla="*/ 990600 w 1123950"/>
              <a:gd name="connsiteY23" fmla="*/ 650875 h 1009650"/>
              <a:gd name="connsiteX24" fmla="*/ 1057275 w 1123950"/>
              <a:gd name="connsiteY24" fmla="*/ 584200 h 1009650"/>
              <a:gd name="connsiteX25" fmla="*/ 727075 w 1123950"/>
              <a:gd name="connsiteY25" fmla="*/ 584200 h 1009650"/>
              <a:gd name="connsiteX26" fmla="*/ 793750 w 1123950"/>
              <a:gd name="connsiteY26" fmla="*/ 650875 h 1009650"/>
              <a:gd name="connsiteX27" fmla="*/ 727075 w 1123950"/>
              <a:gd name="connsiteY27" fmla="*/ 717550 h 1009650"/>
              <a:gd name="connsiteX28" fmla="*/ 660400 w 1123950"/>
              <a:gd name="connsiteY28" fmla="*/ 650875 h 1009650"/>
              <a:gd name="connsiteX29" fmla="*/ 727075 w 1123950"/>
              <a:gd name="connsiteY29" fmla="*/ 584200 h 1009650"/>
              <a:gd name="connsiteX30" fmla="*/ 396875 w 1123950"/>
              <a:gd name="connsiteY30" fmla="*/ 584200 h 1009650"/>
              <a:gd name="connsiteX31" fmla="*/ 463550 w 1123950"/>
              <a:gd name="connsiteY31" fmla="*/ 650875 h 1009650"/>
              <a:gd name="connsiteX32" fmla="*/ 396875 w 1123950"/>
              <a:gd name="connsiteY32" fmla="*/ 717550 h 1009650"/>
              <a:gd name="connsiteX33" fmla="*/ 330200 w 1123950"/>
              <a:gd name="connsiteY33" fmla="*/ 650875 h 1009650"/>
              <a:gd name="connsiteX34" fmla="*/ 396875 w 1123950"/>
              <a:gd name="connsiteY34" fmla="*/ 584200 h 1009650"/>
              <a:gd name="connsiteX35" fmla="*/ 66675 w 1123950"/>
              <a:gd name="connsiteY35" fmla="*/ 584200 h 1009650"/>
              <a:gd name="connsiteX36" fmla="*/ 133350 w 1123950"/>
              <a:gd name="connsiteY36" fmla="*/ 650875 h 1009650"/>
              <a:gd name="connsiteX37" fmla="*/ 66675 w 1123950"/>
              <a:gd name="connsiteY37" fmla="*/ 717550 h 1009650"/>
              <a:gd name="connsiteX38" fmla="*/ 0 w 1123950"/>
              <a:gd name="connsiteY38" fmla="*/ 650875 h 1009650"/>
              <a:gd name="connsiteX39" fmla="*/ 66675 w 1123950"/>
              <a:gd name="connsiteY39" fmla="*/ 584200 h 1009650"/>
              <a:gd name="connsiteX40" fmla="*/ 1057275 w 1123950"/>
              <a:gd name="connsiteY40" fmla="*/ 292100 h 1009650"/>
              <a:gd name="connsiteX41" fmla="*/ 1123950 w 1123950"/>
              <a:gd name="connsiteY41" fmla="*/ 358775 h 1009650"/>
              <a:gd name="connsiteX42" fmla="*/ 1057275 w 1123950"/>
              <a:gd name="connsiteY42" fmla="*/ 425450 h 1009650"/>
              <a:gd name="connsiteX43" fmla="*/ 990600 w 1123950"/>
              <a:gd name="connsiteY43" fmla="*/ 358775 h 1009650"/>
              <a:gd name="connsiteX44" fmla="*/ 1057275 w 1123950"/>
              <a:gd name="connsiteY44" fmla="*/ 292100 h 1009650"/>
              <a:gd name="connsiteX45" fmla="*/ 727075 w 1123950"/>
              <a:gd name="connsiteY45" fmla="*/ 292100 h 1009650"/>
              <a:gd name="connsiteX46" fmla="*/ 793750 w 1123950"/>
              <a:gd name="connsiteY46" fmla="*/ 358775 h 1009650"/>
              <a:gd name="connsiteX47" fmla="*/ 727075 w 1123950"/>
              <a:gd name="connsiteY47" fmla="*/ 425450 h 1009650"/>
              <a:gd name="connsiteX48" fmla="*/ 660400 w 1123950"/>
              <a:gd name="connsiteY48" fmla="*/ 358775 h 1009650"/>
              <a:gd name="connsiteX49" fmla="*/ 727075 w 1123950"/>
              <a:gd name="connsiteY49" fmla="*/ 292100 h 1009650"/>
              <a:gd name="connsiteX50" fmla="*/ 396875 w 1123950"/>
              <a:gd name="connsiteY50" fmla="*/ 292100 h 1009650"/>
              <a:gd name="connsiteX51" fmla="*/ 463550 w 1123950"/>
              <a:gd name="connsiteY51" fmla="*/ 358775 h 1009650"/>
              <a:gd name="connsiteX52" fmla="*/ 396875 w 1123950"/>
              <a:gd name="connsiteY52" fmla="*/ 425450 h 1009650"/>
              <a:gd name="connsiteX53" fmla="*/ 330200 w 1123950"/>
              <a:gd name="connsiteY53" fmla="*/ 358775 h 1009650"/>
              <a:gd name="connsiteX54" fmla="*/ 396875 w 1123950"/>
              <a:gd name="connsiteY54" fmla="*/ 292100 h 1009650"/>
              <a:gd name="connsiteX55" fmla="*/ 66675 w 1123950"/>
              <a:gd name="connsiteY55" fmla="*/ 292100 h 1009650"/>
              <a:gd name="connsiteX56" fmla="*/ 133350 w 1123950"/>
              <a:gd name="connsiteY56" fmla="*/ 358775 h 1009650"/>
              <a:gd name="connsiteX57" fmla="*/ 66675 w 1123950"/>
              <a:gd name="connsiteY57" fmla="*/ 425450 h 1009650"/>
              <a:gd name="connsiteX58" fmla="*/ 0 w 1123950"/>
              <a:gd name="connsiteY58" fmla="*/ 358775 h 1009650"/>
              <a:gd name="connsiteX59" fmla="*/ 66675 w 1123950"/>
              <a:gd name="connsiteY59" fmla="*/ 292100 h 1009650"/>
              <a:gd name="connsiteX60" fmla="*/ 1057275 w 1123950"/>
              <a:gd name="connsiteY60" fmla="*/ 0 h 1009650"/>
              <a:gd name="connsiteX61" fmla="*/ 1123950 w 1123950"/>
              <a:gd name="connsiteY61" fmla="*/ 66675 h 1009650"/>
              <a:gd name="connsiteX62" fmla="*/ 1057275 w 1123950"/>
              <a:gd name="connsiteY62" fmla="*/ 133350 h 1009650"/>
              <a:gd name="connsiteX63" fmla="*/ 990600 w 1123950"/>
              <a:gd name="connsiteY63" fmla="*/ 66675 h 1009650"/>
              <a:gd name="connsiteX64" fmla="*/ 1057275 w 1123950"/>
              <a:gd name="connsiteY64" fmla="*/ 0 h 1009650"/>
              <a:gd name="connsiteX65" fmla="*/ 727075 w 1123950"/>
              <a:gd name="connsiteY65" fmla="*/ 0 h 1009650"/>
              <a:gd name="connsiteX66" fmla="*/ 793750 w 1123950"/>
              <a:gd name="connsiteY66" fmla="*/ 66675 h 1009650"/>
              <a:gd name="connsiteX67" fmla="*/ 727075 w 1123950"/>
              <a:gd name="connsiteY67" fmla="*/ 133350 h 1009650"/>
              <a:gd name="connsiteX68" fmla="*/ 660400 w 1123950"/>
              <a:gd name="connsiteY68" fmla="*/ 66675 h 1009650"/>
              <a:gd name="connsiteX69" fmla="*/ 727075 w 1123950"/>
              <a:gd name="connsiteY69" fmla="*/ 0 h 1009650"/>
              <a:gd name="connsiteX70" fmla="*/ 396875 w 1123950"/>
              <a:gd name="connsiteY70" fmla="*/ 0 h 1009650"/>
              <a:gd name="connsiteX71" fmla="*/ 463550 w 1123950"/>
              <a:gd name="connsiteY71" fmla="*/ 66675 h 1009650"/>
              <a:gd name="connsiteX72" fmla="*/ 396875 w 1123950"/>
              <a:gd name="connsiteY72" fmla="*/ 133350 h 1009650"/>
              <a:gd name="connsiteX73" fmla="*/ 330200 w 1123950"/>
              <a:gd name="connsiteY73" fmla="*/ 66675 h 1009650"/>
              <a:gd name="connsiteX74" fmla="*/ 396875 w 1123950"/>
              <a:gd name="connsiteY74" fmla="*/ 0 h 1009650"/>
              <a:gd name="connsiteX75" fmla="*/ 66675 w 1123950"/>
              <a:gd name="connsiteY75" fmla="*/ 0 h 1009650"/>
              <a:gd name="connsiteX76" fmla="*/ 133350 w 1123950"/>
              <a:gd name="connsiteY76" fmla="*/ 66675 h 1009650"/>
              <a:gd name="connsiteX77" fmla="*/ 66675 w 1123950"/>
              <a:gd name="connsiteY77" fmla="*/ 133350 h 1009650"/>
              <a:gd name="connsiteX78" fmla="*/ 0 w 1123950"/>
              <a:gd name="connsiteY78" fmla="*/ 66675 h 1009650"/>
              <a:gd name="connsiteX79" fmla="*/ 66675 w 1123950"/>
              <a:gd name="connsiteY79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23950" h="1009650">
                <a:moveTo>
                  <a:pt x="1057275" y="876300"/>
                </a:moveTo>
                <a:cubicBezTo>
                  <a:pt x="1094099" y="876300"/>
                  <a:pt x="1123950" y="906151"/>
                  <a:pt x="1123950" y="942975"/>
                </a:cubicBezTo>
                <a:cubicBezTo>
                  <a:pt x="1123950" y="979799"/>
                  <a:pt x="1094099" y="1009650"/>
                  <a:pt x="1057275" y="1009650"/>
                </a:cubicBezTo>
                <a:cubicBezTo>
                  <a:pt x="1020451" y="1009650"/>
                  <a:pt x="990600" y="979799"/>
                  <a:pt x="990600" y="942975"/>
                </a:cubicBezTo>
                <a:cubicBezTo>
                  <a:pt x="990600" y="906151"/>
                  <a:pt x="1020451" y="876300"/>
                  <a:pt x="1057275" y="876300"/>
                </a:cubicBezTo>
                <a:close/>
                <a:moveTo>
                  <a:pt x="727075" y="876300"/>
                </a:moveTo>
                <a:cubicBezTo>
                  <a:pt x="763899" y="876300"/>
                  <a:pt x="793750" y="906151"/>
                  <a:pt x="793750" y="942975"/>
                </a:cubicBezTo>
                <a:cubicBezTo>
                  <a:pt x="793750" y="979799"/>
                  <a:pt x="763899" y="1009650"/>
                  <a:pt x="727075" y="1009650"/>
                </a:cubicBezTo>
                <a:cubicBezTo>
                  <a:pt x="690251" y="1009650"/>
                  <a:pt x="660400" y="979799"/>
                  <a:pt x="660400" y="942975"/>
                </a:cubicBezTo>
                <a:cubicBezTo>
                  <a:pt x="660400" y="906151"/>
                  <a:pt x="690251" y="876300"/>
                  <a:pt x="727075" y="876300"/>
                </a:cubicBezTo>
                <a:close/>
                <a:moveTo>
                  <a:pt x="396875" y="876300"/>
                </a:moveTo>
                <a:cubicBezTo>
                  <a:pt x="433699" y="876300"/>
                  <a:pt x="463550" y="906151"/>
                  <a:pt x="463550" y="942975"/>
                </a:cubicBezTo>
                <a:cubicBezTo>
                  <a:pt x="463550" y="979799"/>
                  <a:pt x="433699" y="1009650"/>
                  <a:pt x="396875" y="1009650"/>
                </a:cubicBezTo>
                <a:cubicBezTo>
                  <a:pt x="360051" y="1009650"/>
                  <a:pt x="330200" y="979799"/>
                  <a:pt x="330200" y="942975"/>
                </a:cubicBezTo>
                <a:cubicBezTo>
                  <a:pt x="330200" y="906151"/>
                  <a:pt x="360051" y="876300"/>
                  <a:pt x="396875" y="876300"/>
                </a:cubicBezTo>
                <a:close/>
                <a:moveTo>
                  <a:pt x="66675" y="876300"/>
                </a:moveTo>
                <a:cubicBezTo>
                  <a:pt x="103499" y="876300"/>
                  <a:pt x="133350" y="906151"/>
                  <a:pt x="133350" y="942975"/>
                </a:cubicBezTo>
                <a:cubicBezTo>
                  <a:pt x="133350" y="979799"/>
                  <a:pt x="103499" y="1009650"/>
                  <a:pt x="66675" y="1009650"/>
                </a:cubicBezTo>
                <a:cubicBezTo>
                  <a:pt x="29851" y="1009650"/>
                  <a:pt x="0" y="979799"/>
                  <a:pt x="0" y="942975"/>
                </a:cubicBezTo>
                <a:cubicBezTo>
                  <a:pt x="0" y="906151"/>
                  <a:pt x="29851" y="876300"/>
                  <a:pt x="66675" y="876300"/>
                </a:cubicBezTo>
                <a:close/>
                <a:moveTo>
                  <a:pt x="1057275" y="584200"/>
                </a:moveTo>
                <a:cubicBezTo>
                  <a:pt x="1094099" y="584200"/>
                  <a:pt x="1123950" y="614051"/>
                  <a:pt x="1123950" y="650875"/>
                </a:cubicBezTo>
                <a:cubicBezTo>
                  <a:pt x="1123950" y="687699"/>
                  <a:pt x="1094099" y="717550"/>
                  <a:pt x="1057275" y="717550"/>
                </a:cubicBezTo>
                <a:cubicBezTo>
                  <a:pt x="1020451" y="717550"/>
                  <a:pt x="990600" y="687699"/>
                  <a:pt x="990600" y="650875"/>
                </a:cubicBezTo>
                <a:cubicBezTo>
                  <a:pt x="990600" y="614051"/>
                  <a:pt x="1020451" y="584200"/>
                  <a:pt x="1057275" y="584200"/>
                </a:cubicBezTo>
                <a:close/>
                <a:moveTo>
                  <a:pt x="727075" y="584200"/>
                </a:moveTo>
                <a:cubicBezTo>
                  <a:pt x="763899" y="584200"/>
                  <a:pt x="793750" y="614051"/>
                  <a:pt x="793750" y="650875"/>
                </a:cubicBezTo>
                <a:cubicBezTo>
                  <a:pt x="793750" y="687699"/>
                  <a:pt x="763899" y="717550"/>
                  <a:pt x="727075" y="717550"/>
                </a:cubicBezTo>
                <a:cubicBezTo>
                  <a:pt x="690251" y="717550"/>
                  <a:pt x="660400" y="687699"/>
                  <a:pt x="660400" y="650875"/>
                </a:cubicBezTo>
                <a:cubicBezTo>
                  <a:pt x="660400" y="614051"/>
                  <a:pt x="690251" y="584200"/>
                  <a:pt x="727075" y="584200"/>
                </a:cubicBezTo>
                <a:close/>
                <a:moveTo>
                  <a:pt x="396875" y="584200"/>
                </a:moveTo>
                <a:cubicBezTo>
                  <a:pt x="433699" y="584200"/>
                  <a:pt x="463550" y="614051"/>
                  <a:pt x="463550" y="650875"/>
                </a:cubicBezTo>
                <a:cubicBezTo>
                  <a:pt x="463550" y="687699"/>
                  <a:pt x="433699" y="717550"/>
                  <a:pt x="396875" y="717550"/>
                </a:cubicBezTo>
                <a:cubicBezTo>
                  <a:pt x="360051" y="717550"/>
                  <a:pt x="330200" y="687699"/>
                  <a:pt x="330200" y="650875"/>
                </a:cubicBezTo>
                <a:cubicBezTo>
                  <a:pt x="330200" y="614051"/>
                  <a:pt x="360051" y="584200"/>
                  <a:pt x="396875" y="584200"/>
                </a:cubicBezTo>
                <a:close/>
                <a:moveTo>
                  <a:pt x="66675" y="584200"/>
                </a:moveTo>
                <a:cubicBezTo>
                  <a:pt x="103499" y="584200"/>
                  <a:pt x="133350" y="614051"/>
                  <a:pt x="133350" y="650875"/>
                </a:cubicBezTo>
                <a:cubicBezTo>
                  <a:pt x="133350" y="687699"/>
                  <a:pt x="103499" y="717550"/>
                  <a:pt x="66675" y="717550"/>
                </a:cubicBezTo>
                <a:cubicBezTo>
                  <a:pt x="29851" y="717550"/>
                  <a:pt x="0" y="687699"/>
                  <a:pt x="0" y="650875"/>
                </a:cubicBezTo>
                <a:cubicBezTo>
                  <a:pt x="0" y="614051"/>
                  <a:pt x="29851" y="584200"/>
                  <a:pt x="66675" y="584200"/>
                </a:cubicBezTo>
                <a:close/>
                <a:moveTo>
                  <a:pt x="1057275" y="292100"/>
                </a:moveTo>
                <a:cubicBezTo>
                  <a:pt x="1094099" y="292100"/>
                  <a:pt x="1123950" y="321951"/>
                  <a:pt x="1123950" y="358775"/>
                </a:cubicBezTo>
                <a:cubicBezTo>
                  <a:pt x="1123950" y="395599"/>
                  <a:pt x="1094099" y="425450"/>
                  <a:pt x="1057275" y="425450"/>
                </a:cubicBezTo>
                <a:cubicBezTo>
                  <a:pt x="1020451" y="425450"/>
                  <a:pt x="990600" y="395599"/>
                  <a:pt x="990600" y="358775"/>
                </a:cubicBezTo>
                <a:cubicBezTo>
                  <a:pt x="990600" y="321951"/>
                  <a:pt x="1020451" y="292100"/>
                  <a:pt x="1057275" y="292100"/>
                </a:cubicBezTo>
                <a:close/>
                <a:moveTo>
                  <a:pt x="727075" y="292100"/>
                </a:moveTo>
                <a:cubicBezTo>
                  <a:pt x="763899" y="292100"/>
                  <a:pt x="793750" y="321951"/>
                  <a:pt x="793750" y="358775"/>
                </a:cubicBezTo>
                <a:cubicBezTo>
                  <a:pt x="793750" y="395599"/>
                  <a:pt x="763899" y="425450"/>
                  <a:pt x="727075" y="425450"/>
                </a:cubicBezTo>
                <a:cubicBezTo>
                  <a:pt x="690251" y="425450"/>
                  <a:pt x="660400" y="395599"/>
                  <a:pt x="660400" y="358775"/>
                </a:cubicBezTo>
                <a:cubicBezTo>
                  <a:pt x="660400" y="321951"/>
                  <a:pt x="690251" y="292100"/>
                  <a:pt x="727075" y="292100"/>
                </a:cubicBezTo>
                <a:close/>
                <a:moveTo>
                  <a:pt x="396875" y="292100"/>
                </a:moveTo>
                <a:cubicBezTo>
                  <a:pt x="433699" y="292100"/>
                  <a:pt x="463550" y="321951"/>
                  <a:pt x="463550" y="358775"/>
                </a:cubicBezTo>
                <a:cubicBezTo>
                  <a:pt x="463550" y="395599"/>
                  <a:pt x="433699" y="425450"/>
                  <a:pt x="396875" y="425450"/>
                </a:cubicBezTo>
                <a:cubicBezTo>
                  <a:pt x="360051" y="425450"/>
                  <a:pt x="330200" y="395599"/>
                  <a:pt x="330200" y="358775"/>
                </a:cubicBezTo>
                <a:cubicBezTo>
                  <a:pt x="330200" y="321951"/>
                  <a:pt x="360051" y="292100"/>
                  <a:pt x="396875" y="292100"/>
                </a:cubicBezTo>
                <a:close/>
                <a:moveTo>
                  <a:pt x="66675" y="292100"/>
                </a:moveTo>
                <a:cubicBezTo>
                  <a:pt x="103499" y="292100"/>
                  <a:pt x="133350" y="321951"/>
                  <a:pt x="133350" y="358775"/>
                </a:cubicBezTo>
                <a:cubicBezTo>
                  <a:pt x="133350" y="395599"/>
                  <a:pt x="103499" y="425450"/>
                  <a:pt x="66675" y="425450"/>
                </a:cubicBezTo>
                <a:cubicBezTo>
                  <a:pt x="29851" y="425450"/>
                  <a:pt x="0" y="395599"/>
                  <a:pt x="0" y="358775"/>
                </a:cubicBezTo>
                <a:cubicBezTo>
                  <a:pt x="0" y="321951"/>
                  <a:pt x="29851" y="292100"/>
                  <a:pt x="66675" y="292100"/>
                </a:cubicBezTo>
                <a:close/>
                <a:moveTo>
                  <a:pt x="1057275" y="0"/>
                </a:moveTo>
                <a:cubicBezTo>
                  <a:pt x="1094099" y="0"/>
                  <a:pt x="1123950" y="29851"/>
                  <a:pt x="1123950" y="66675"/>
                </a:cubicBezTo>
                <a:cubicBezTo>
                  <a:pt x="1123950" y="103499"/>
                  <a:pt x="1094099" y="133350"/>
                  <a:pt x="1057275" y="133350"/>
                </a:cubicBezTo>
                <a:cubicBezTo>
                  <a:pt x="1020451" y="133350"/>
                  <a:pt x="990600" y="103499"/>
                  <a:pt x="990600" y="66675"/>
                </a:cubicBezTo>
                <a:cubicBezTo>
                  <a:pt x="990600" y="29851"/>
                  <a:pt x="1020451" y="0"/>
                  <a:pt x="1057275" y="0"/>
                </a:cubicBezTo>
                <a:close/>
                <a:moveTo>
                  <a:pt x="727075" y="0"/>
                </a:moveTo>
                <a:cubicBezTo>
                  <a:pt x="763899" y="0"/>
                  <a:pt x="793750" y="29851"/>
                  <a:pt x="793750" y="66675"/>
                </a:cubicBezTo>
                <a:cubicBezTo>
                  <a:pt x="793750" y="103499"/>
                  <a:pt x="763899" y="133350"/>
                  <a:pt x="727075" y="133350"/>
                </a:cubicBezTo>
                <a:cubicBezTo>
                  <a:pt x="690251" y="133350"/>
                  <a:pt x="660400" y="103499"/>
                  <a:pt x="660400" y="66675"/>
                </a:cubicBezTo>
                <a:cubicBezTo>
                  <a:pt x="660400" y="29851"/>
                  <a:pt x="690251" y="0"/>
                  <a:pt x="727075" y="0"/>
                </a:cubicBezTo>
                <a:close/>
                <a:moveTo>
                  <a:pt x="396875" y="0"/>
                </a:moveTo>
                <a:cubicBezTo>
                  <a:pt x="433699" y="0"/>
                  <a:pt x="463550" y="29851"/>
                  <a:pt x="463550" y="66675"/>
                </a:cubicBezTo>
                <a:cubicBezTo>
                  <a:pt x="463550" y="103499"/>
                  <a:pt x="433699" y="133350"/>
                  <a:pt x="396875" y="133350"/>
                </a:cubicBezTo>
                <a:cubicBezTo>
                  <a:pt x="360051" y="133350"/>
                  <a:pt x="330200" y="103499"/>
                  <a:pt x="330200" y="66675"/>
                </a:cubicBezTo>
                <a:cubicBezTo>
                  <a:pt x="330200" y="29851"/>
                  <a:pt x="360051" y="0"/>
                  <a:pt x="396875" y="0"/>
                </a:cubicBezTo>
                <a:close/>
                <a:moveTo>
                  <a:pt x="66675" y="0"/>
                </a:moveTo>
                <a:cubicBezTo>
                  <a:pt x="103499" y="0"/>
                  <a:pt x="133350" y="29851"/>
                  <a:pt x="133350" y="66675"/>
                </a:cubicBezTo>
                <a:cubicBezTo>
                  <a:pt x="133350" y="103499"/>
                  <a:pt x="103499" y="133350"/>
                  <a:pt x="66675" y="133350"/>
                </a:cubicBezTo>
                <a:cubicBezTo>
                  <a:pt x="29851" y="133350"/>
                  <a:pt x="0" y="103499"/>
                  <a:pt x="0" y="66675"/>
                </a:cubicBezTo>
                <a:cubicBezTo>
                  <a:pt x="0" y="29851"/>
                  <a:pt x="29851" y="0"/>
                  <a:pt x="66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" name="序号"/>
          <p:cNvSpPr txBox="1"/>
          <p:nvPr/>
        </p:nvSpPr>
        <p:spPr>
          <a:xfrm>
            <a:off x="1122045" y="2001520"/>
            <a:ext cx="1905000" cy="183896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115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!!平滑3"/>
          <p:cNvSpPr/>
          <p:nvPr>
            <p:custDataLst>
              <p:tags r:id="rId2"/>
            </p:custDataLst>
          </p:nvPr>
        </p:nvSpPr>
        <p:spPr>
          <a:xfrm>
            <a:off x="1128765" y="1144110"/>
            <a:ext cx="186334" cy="186334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" name="!!平滑2"/>
          <p:cNvSpPr/>
          <p:nvPr>
            <p:custDataLst>
              <p:tags r:id="rId3"/>
            </p:custDataLst>
          </p:nvPr>
        </p:nvSpPr>
        <p:spPr>
          <a:xfrm>
            <a:off x="447978" y="649656"/>
            <a:ext cx="680788" cy="680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标题"/>
          <p:cNvSpPr txBox="1"/>
          <p:nvPr>
            <p:custDataLst>
              <p:tags r:id="rId4"/>
            </p:custDataLst>
          </p:nvPr>
        </p:nvSpPr>
        <p:spPr>
          <a:xfrm>
            <a:off x="1256665" y="868045"/>
            <a:ext cx="8319135" cy="46037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用户注册</a:t>
            </a:r>
            <a:endParaRPr lang="en-US" sz="28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19" name="内容"/>
          <p:cNvSpPr txBox="1"/>
          <p:nvPr>
            <p:custDataLst>
              <p:tags r:id="rId5"/>
            </p:custDataLst>
          </p:nvPr>
        </p:nvSpPr>
        <p:spPr>
          <a:xfrm>
            <a:off x="1315085" y="1496060"/>
            <a:ext cx="10139045" cy="461454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1400"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1. 内容主要包括：注册流程测试和注册页面功能测试。
 注册流程测试：
 检查用户注册页面的可用性和易用性，确保页面布局清晰、逻辑合理。
 测试用户注册所需填写的字段是否正确显示，包括用户名、密码、邮箱等。
 验证注册表单的输入验证功能，确保用户输入的数据符合要求，并给予相应的提示信息。
 测试验证码的正确性和有效性，防止恶意注册。
 注册页面功能测试：
 检查注册页面的各个链接是否正常跳转。
 测试注册页面的社交媒体登录功能，确保用户可以使用第三方账号注册。
 测试注册成功后的提示信息是否正常显示，并验证用户是否能够正常登录。
 检查注册页面是否有反馈信息显示，如提示用户注册失败的原因，避免用户迷失或困惑。
 验证注册页面的性能和稳定性，保证在高并发时注册功能的正常使用。
以上是针对的两个方面的内容，通过测试可确保电商网站的用户注册功能能够正常、稳定地运行，提供良好的用户体验。</a:t>
            </a:r>
            <a:endParaRPr lang="en-US" sz="1400"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平滑1"/>
          <p:cNvSpPr/>
          <p:nvPr>
            <p:custDataLst>
              <p:tags r:id="rId1"/>
            </p:custDataLst>
          </p:nvPr>
        </p:nvSpPr>
        <p:spPr>
          <a:xfrm rot="14340000">
            <a:off x="-2850515" y="-2977514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椭圆 30"/>
          <p:cNvSpPr/>
          <p:nvPr>
            <p:custDataLst>
              <p:tags r:id="rId2"/>
            </p:custDataLst>
          </p:nvPr>
        </p:nvSpPr>
        <p:spPr>
          <a:xfrm>
            <a:off x="970915" y="5683090"/>
            <a:ext cx="777240" cy="77724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图片1"/>
          <p:cNvSpPr/>
          <p:nvPr>
            <p:custDataLst>
              <p:tags r:id="rId3"/>
            </p:custDataLst>
          </p:nvPr>
        </p:nvSpPr>
        <p:spPr>
          <a:xfrm>
            <a:off x="1256665" y="2060415"/>
            <a:ext cx="4803140" cy="3124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!!平滑3"/>
          <p:cNvSpPr/>
          <p:nvPr>
            <p:custDataLst>
              <p:tags r:id="rId4"/>
            </p:custDataLst>
          </p:nvPr>
        </p:nvSpPr>
        <p:spPr>
          <a:xfrm>
            <a:off x="1128765" y="1144110"/>
            <a:ext cx="186334" cy="186334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" name="!!平滑2"/>
          <p:cNvSpPr/>
          <p:nvPr>
            <p:custDataLst>
              <p:tags r:id="rId5"/>
            </p:custDataLst>
          </p:nvPr>
        </p:nvSpPr>
        <p:spPr>
          <a:xfrm>
            <a:off x="447978" y="649656"/>
            <a:ext cx="680788" cy="680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标题"/>
          <p:cNvSpPr txBox="1"/>
          <p:nvPr>
            <p:custDataLst>
              <p:tags r:id="rId6"/>
            </p:custDataLst>
          </p:nvPr>
        </p:nvSpPr>
        <p:spPr>
          <a:xfrm>
            <a:off x="1256665" y="868045"/>
            <a:ext cx="8319135" cy="46037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用户注册</a:t>
            </a:r>
            <a:r>
              <a:rPr lang="zh-CN" altLang="en-US" sz="2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和登录</a:t>
            </a:r>
            <a:r>
              <a:rPr lang="en-US" altLang="zh-CN" sz="2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               </a:t>
            </a:r>
            <a:r>
              <a:rPr lang="zh-CN" altLang="en-US" sz="2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密码</a:t>
            </a:r>
            <a:r>
              <a:rPr lang="zh-CN" altLang="en-US" sz="2800" b="1">
                <a:solidFill>
                  <a:schemeClr val="accent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sym typeface="思源黑体 CN" panose="020B0500000000000000" pitchFamily="34" charset="-122"/>
              </a:rPr>
              <a:t>找回</a:t>
            </a:r>
            <a:endParaRPr lang="zh-CN" altLang="en-US" sz="2800" b="1">
              <a:solidFill>
                <a:schemeClr val="accent1"/>
              </a:solidFill>
              <a:latin typeface="思源黑体 CN" panose="020B0500000000000000" pitchFamily="34" charset="-122"/>
              <a:ea typeface="思源黑体 CN" panose="020B0500000000000000" pitchFamily="34" charset="-122"/>
              <a:sym typeface="思源黑体 CN" panose="020B0500000000000000" pitchFamily="34" charset="-122"/>
            </a:endParaRPr>
          </a:p>
        </p:txBody>
      </p:sp>
      <p:sp>
        <p:nvSpPr>
          <p:cNvPr id="21" name="图片2"/>
          <p:cNvSpPr/>
          <p:nvPr>
            <p:custDataLst>
              <p:tags r:id="rId7"/>
            </p:custDataLst>
          </p:nvPr>
        </p:nvSpPr>
        <p:spPr>
          <a:xfrm>
            <a:off x="6456045" y="2060415"/>
            <a:ext cx="4803140" cy="3124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71270" y="2780665"/>
            <a:ext cx="2237740" cy="199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09010" y="2780665"/>
            <a:ext cx="2561590" cy="200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68745" y="2456815"/>
            <a:ext cx="4790440" cy="2728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5105" y="1484630"/>
            <a:ext cx="432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可以通过注册时的邮箱进行密码的找回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68745" y="2060575"/>
            <a:ext cx="18859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平滑2"/>
          <p:cNvSpPr/>
          <p:nvPr userDrawn="1">
            <p:custDataLst>
              <p:tags r:id="rId1"/>
            </p:custDataLst>
          </p:nvPr>
        </p:nvSpPr>
        <p:spPr>
          <a:xfrm rot="5400000">
            <a:off x="-35719" y="1271429"/>
            <a:ext cx="3371850" cy="3298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ID">
              <a:sym typeface="+mn-ea"/>
            </a:endParaRPr>
          </a:p>
        </p:txBody>
      </p:sp>
      <p:sp>
        <p:nvSpPr>
          <p:cNvPr id="11" name="!!平滑4"/>
          <p:cNvSpPr/>
          <p:nvPr>
            <p:custDataLst>
              <p:tags r:id="rId2"/>
            </p:custDataLst>
          </p:nvPr>
        </p:nvSpPr>
        <p:spPr>
          <a:xfrm rot="1961656" flipH="1">
            <a:off x="48457" y="665351"/>
            <a:ext cx="764087" cy="1722351"/>
          </a:xfrm>
          <a:custGeom>
            <a:avLst/>
            <a:gdLst>
              <a:gd name="connsiteX0" fmla="*/ 423243 w 423242"/>
              <a:gd name="connsiteY0" fmla="*/ 953976 h 954043"/>
              <a:gd name="connsiteX1" fmla="*/ 191433 w 423242"/>
              <a:gd name="connsiteY1" fmla="*/ 853088 h 954043"/>
              <a:gd name="connsiteX2" fmla="*/ 105508 w 423242"/>
              <a:gd name="connsiteY2" fmla="*/ 673103 h 954043"/>
              <a:gd name="connsiteX3" fmla="*/ 105527 w 423242"/>
              <a:gd name="connsiteY3" fmla="*/ 525161 h 954043"/>
              <a:gd name="connsiteX4" fmla="*/ 209807 w 423242"/>
              <a:gd name="connsiteY4" fmla="*/ 404060 h 954043"/>
              <a:gd name="connsiteX5" fmla="*/ 334308 w 423242"/>
              <a:gd name="connsiteY5" fmla="*/ 442589 h 954043"/>
              <a:gd name="connsiteX6" fmla="*/ 288407 w 423242"/>
              <a:gd name="connsiteY6" fmla="*/ 508016 h 954043"/>
              <a:gd name="connsiteX7" fmla="*/ 203682 w 423242"/>
              <a:gd name="connsiteY7" fmla="*/ 503692 h 954043"/>
              <a:gd name="connsiteX8" fmla="*/ 10972 w 423242"/>
              <a:gd name="connsiteY8" fmla="*/ 289408 h 954043"/>
              <a:gd name="connsiteX9" fmla="*/ 55511 w 423242"/>
              <a:gd name="connsiteY9" fmla="*/ 0 h 95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3242" h="954043">
                <a:moveTo>
                  <a:pt x="423243" y="953976"/>
                </a:moveTo>
                <a:cubicBezTo>
                  <a:pt x="336308" y="955862"/>
                  <a:pt x="249297" y="917991"/>
                  <a:pt x="191433" y="853088"/>
                </a:cubicBezTo>
                <a:cubicBezTo>
                  <a:pt x="146694" y="802910"/>
                  <a:pt x="119795" y="738788"/>
                  <a:pt x="105508" y="673103"/>
                </a:cubicBezTo>
                <a:cubicBezTo>
                  <a:pt x="94907" y="624383"/>
                  <a:pt x="90973" y="572853"/>
                  <a:pt x="105527" y="525161"/>
                </a:cubicBezTo>
                <a:cubicBezTo>
                  <a:pt x="121529" y="472726"/>
                  <a:pt x="160315" y="427673"/>
                  <a:pt x="209807" y="404060"/>
                </a:cubicBezTo>
                <a:cubicBezTo>
                  <a:pt x="255651" y="382181"/>
                  <a:pt x="327850" y="392201"/>
                  <a:pt x="334308" y="442589"/>
                </a:cubicBezTo>
                <a:cubicBezTo>
                  <a:pt x="337975" y="471164"/>
                  <a:pt x="315582" y="498424"/>
                  <a:pt x="288407" y="508016"/>
                </a:cubicBezTo>
                <a:cubicBezTo>
                  <a:pt x="261232" y="517608"/>
                  <a:pt x="230990" y="512883"/>
                  <a:pt x="203682" y="503692"/>
                </a:cubicBezTo>
                <a:cubicBezTo>
                  <a:pt x="108785" y="471773"/>
                  <a:pt x="36194" y="386296"/>
                  <a:pt x="10972" y="289408"/>
                </a:cubicBezTo>
                <a:cubicBezTo>
                  <a:pt x="-14240" y="192519"/>
                  <a:pt x="5400" y="86677"/>
                  <a:pt x="55511" y="0"/>
                </a:cubicBezTo>
              </a:path>
            </a:pathLst>
          </a:custGeom>
          <a:noFill/>
          <a:ln w="19050" cap="rnd">
            <a:solidFill>
              <a:schemeClr val="accent3"/>
            </a:solidFill>
            <a:prstDash val="dash"/>
            <a:rou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>
              <a:solidFill>
                <a:schemeClr val="dk1"/>
              </a:solidFill>
            </a:endParaRPr>
          </a:p>
        </p:txBody>
      </p:sp>
      <p:sp>
        <p:nvSpPr>
          <p:cNvPr id="18" name="Block Arc 17"/>
          <p:cNvSpPr/>
          <p:nvPr>
            <p:custDataLst>
              <p:tags r:id="rId3"/>
            </p:custDataLst>
          </p:nvPr>
        </p:nvSpPr>
        <p:spPr>
          <a:xfrm rot="5400000" flipV="1">
            <a:off x="11001375" y="1710690"/>
            <a:ext cx="2419985" cy="241998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dk1"/>
              </a:solidFill>
            </a:endParaRPr>
          </a:p>
        </p:txBody>
      </p:sp>
      <p:sp>
        <p:nvSpPr>
          <p:cNvPr id="20" name="副标题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2776" y="3121659"/>
            <a:ext cx="7156184" cy="79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Poppins SemiBold" panose="00000700000000000000" pitchFamily="2" charset="0"/>
              </a:rPr>
              <a:t>Product browsing and search function testing</a:t>
            </a:r>
            <a:endParaRPr lang="en-US" altLang="en-US" sz="1200">
              <a:latin typeface="微软雅黑" panose="020B0503020204020204" pitchFamily="34" charset="-122"/>
              <a:ea typeface="微软雅黑" panose="020B0503020204020204" pitchFamily="34" charset="-122"/>
              <a:cs typeface="Poppins SemiBold" panose="00000700000000000000" pitchFamily="2" charset="0"/>
            </a:endParaRPr>
          </a:p>
        </p:txBody>
      </p:sp>
      <p:sp>
        <p:nvSpPr>
          <p:cNvPr id="15" name="标题"/>
          <p:cNvSpPr txBox="1"/>
          <p:nvPr>
            <p:custDataLst>
              <p:tags r:id="rId5"/>
            </p:custDataLst>
          </p:nvPr>
        </p:nvSpPr>
        <p:spPr>
          <a:xfrm>
            <a:off x="3572776" y="2322830"/>
            <a:ext cx="7323500" cy="7988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商品浏览和搜索功能</a:t>
            </a:r>
            <a:endParaRPr lang="en-GB" sz="4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Freeform: Shape 16"/>
          <p:cNvSpPr/>
          <p:nvPr>
            <p:custDataLst>
              <p:tags r:id="rId6"/>
            </p:custDataLst>
          </p:nvPr>
        </p:nvSpPr>
        <p:spPr>
          <a:xfrm>
            <a:off x="11069955" y="3667760"/>
            <a:ext cx="582930" cy="523875"/>
          </a:xfrm>
          <a:custGeom>
            <a:avLst/>
            <a:gdLst>
              <a:gd name="connsiteX0" fmla="*/ 1057275 w 1123950"/>
              <a:gd name="connsiteY0" fmla="*/ 876300 h 1009650"/>
              <a:gd name="connsiteX1" fmla="*/ 1123950 w 1123950"/>
              <a:gd name="connsiteY1" fmla="*/ 942975 h 1009650"/>
              <a:gd name="connsiteX2" fmla="*/ 1057275 w 1123950"/>
              <a:gd name="connsiteY2" fmla="*/ 1009650 h 1009650"/>
              <a:gd name="connsiteX3" fmla="*/ 990600 w 1123950"/>
              <a:gd name="connsiteY3" fmla="*/ 942975 h 1009650"/>
              <a:gd name="connsiteX4" fmla="*/ 1057275 w 1123950"/>
              <a:gd name="connsiteY4" fmla="*/ 876300 h 1009650"/>
              <a:gd name="connsiteX5" fmla="*/ 727075 w 1123950"/>
              <a:gd name="connsiteY5" fmla="*/ 876300 h 1009650"/>
              <a:gd name="connsiteX6" fmla="*/ 793750 w 1123950"/>
              <a:gd name="connsiteY6" fmla="*/ 942975 h 1009650"/>
              <a:gd name="connsiteX7" fmla="*/ 727075 w 1123950"/>
              <a:gd name="connsiteY7" fmla="*/ 1009650 h 1009650"/>
              <a:gd name="connsiteX8" fmla="*/ 660400 w 1123950"/>
              <a:gd name="connsiteY8" fmla="*/ 942975 h 1009650"/>
              <a:gd name="connsiteX9" fmla="*/ 727075 w 1123950"/>
              <a:gd name="connsiteY9" fmla="*/ 876300 h 1009650"/>
              <a:gd name="connsiteX10" fmla="*/ 396875 w 1123950"/>
              <a:gd name="connsiteY10" fmla="*/ 876300 h 1009650"/>
              <a:gd name="connsiteX11" fmla="*/ 463550 w 1123950"/>
              <a:gd name="connsiteY11" fmla="*/ 942975 h 1009650"/>
              <a:gd name="connsiteX12" fmla="*/ 396875 w 1123950"/>
              <a:gd name="connsiteY12" fmla="*/ 1009650 h 1009650"/>
              <a:gd name="connsiteX13" fmla="*/ 330200 w 1123950"/>
              <a:gd name="connsiteY13" fmla="*/ 942975 h 1009650"/>
              <a:gd name="connsiteX14" fmla="*/ 396875 w 1123950"/>
              <a:gd name="connsiteY14" fmla="*/ 876300 h 1009650"/>
              <a:gd name="connsiteX15" fmla="*/ 66675 w 1123950"/>
              <a:gd name="connsiteY15" fmla="*/ 876300 h 1009650"/>
              <a:gd name="connsiteX16" fmla="*/ 133350 w 1123950"/>
              <a:gd name="connsiteY16" fmla="*/ 942975 h 1009650"/>
              <a:gd name="connsiteX17" fmla="*/ 66675 w 1123950"/>
              <a:gd name="connsiteY17" fmla="*/ 1009650 h 1009650"/>
              <a:gd name="connsiteX18" fmla="*/ 0 w 1123950"/>
              <a:gd name="connsiteY18" fmla="*/ 942975 h 1009650"/>
              <a:gd name="connsiteX19" fmla="*/ 66675 w 1123950"/>
              <a:gd name="connsiteY19" fmla="*/ 876300 h 1009650"/>
              <a:gd name="connsiteX20" fmla="*/ 1057275 w 1123950"/>
              <a:gd name="connsiteY20" fmla="*/ 584200 h 1009650"/>
              <a:gd name="connsiteX21" fmla="*/ 1123950 w 1123950"/>
              <a:gd name="connsiteY21" fmla="*/ 650875 h 1009650"/>
              <a:gd name="connsiteX22" fmla="*/ 1057275 w 1123950"/>
              <a:gd name="connsiteY22" fmla="*/ 717550 h 1009650"/>
              <a:gd name="connsiteX23" fmla="*/ 990600 w 1123950"/>
              <a:gd name="connsiteY23" fmla="*/ 650875 h 1009650"/>
              <a:gd name="connsiteX24" fmla="*/ 1057275 w 1123950"/>
              <a:gd name="connsiteY24" fmla="*/ 584200 h 1009650"/>
              <a:gd name="connsiteX25" fmla="*/ 727075 w 1123950"/>
              <a:gd name="connsiteY25" fmla="*/ 584200 h 1009650"/>
              <a:gd name="connsiteX26" fmla="*/ 793750 w 1123950"/>
              <a:gd name="connsiteY26" fmla="*/ 650875 h 1009650"/>
              <a:gd name="connsiteX27" fmla="*/ 727075 w 1123950"/>
              <a:gd name="connsiteY27" fmla="*/ 717550 h 1009650"/>
              <a:gd name="connsiteX28" fmla="*/ 660400 w 1123950"/>
              <a:gd name="connsiteY28" fmla="*/ 650875 h 1009650"/>
              <a:gd name="connsiteX29" fmla="*/ 727075 w 1123950"/>
              <a:gd name="connsiteY29" fmla="*/ 584200 h 1009650"/>
              <a:gd name="connsiteX30" fmla="*/ 396875 w 1123950"/>
              <a:gd name="connsiteY30" fmla="*/ 584200 h 1009650"/>
              <a:gd name="connsiteX31" fmla="*/ 463550 w 1123950"/>
              <a:gd name="connsiteY31" fmla="*/ 650875 h 1009650"/>
              <a:gd name="connsiteX32" fmla="*/ 396875 w 1123950"/>
              <a:gd name="connsiteY32" fmla="*/ 717550 h 1009650"/>
              <a:gd name="connsiteX33" fmla="*/ 330200 w 1123950"/>
              <a:gd name="connsiteY33" fmla="*/ 650875 h 1009650"/>
              <a:gd name="connsiteX34" fmla="*/ 396875 w 1123950"/>
              <a:gd name="connsiteY34" fmla="*/ 584200 h 1009650"/>
              <a:gd name="connsiteX35" fmla="*/ 66675 w 1123950"/>
              <a:gd name="connsiteY35" fmla="*/ 584200 h 1009650"/>
              <a:gd name="connsiteX36" fmla="*/ 133350 w 1123950"/>
              <a:gd name="connsiteY36" fmla="*/ 650875 h 1009650"/>
              <a:gd name="connsiteX37" fmla="*/ 66675 w 1123950"/>
              <a:gd name="connsiteY37" fmla="*/ 717550 h 1009650"/>
              <a:gd name="connsiteX38" fmla="*/ 0 w 1123950"/>
              <a:gd name="connsiteY38" fmla="*/ 650875 h 1009650"/>
              <a:gd name="connsiteX39" fmla="*/ 66675 w 1123950"/>
              <a:gd name="connsiteY39" fmla="*/ 584200 h 1009650"/>
              <a:gd name="connsiteX40" fmla="*/ 1057275 w 1123950"/>
              <a:gd name="connsiteY40" fmla="*/ 292100 h 1009650"/>
              <a:gd name="connsiteX41" fmla="*/ 1123950 w 1123950"/>
              <a:gd name="connsiteY41" fmla="*/ 358775 h 1009650"/>
              <a:gd name="connsiteX42" fmla="*/ 1057275 w 1123950"/>
              <a:gd name="connsiteY42" fmla="*/ 425450 h 1009650"/>
              <a:gd name="connsiteX43" fmla="*/ 990600 w 1123950"/>
              <a:gd name="connsiteY43" fmla="*/ 358775 h 1009650"/>
              <a:gd name="connsiteX44" fmla="*/ 1057275 w 1123950"/>
              <a:gd name="connsiteY44" fmla="*/ 292100 h 1009650"/>
              <a:gd name="connsiteX45" fmla="*/ 727075 w 1123950"/>
              <a:gd name="connsiteY45" fmla="*/ 292100 h 1009650"/>
              <a:gd name="connsiteX46" fmla="*/ 793750 w 1123950"/>
              <a:gd name="connsiteY46" fmla="*/ 358775 h 1009650"/>
              <a:gd name="connsiteX47" fmla="*/ 727075 w 1123950"/>
              <a:gd name="connsiteY47" fmla="*/ 425450 h 1009650"/>
              <a:gd name="connsiteX48" fmla="*/ 660400 w 1123950"/>
              <a:gd name="connsiteY48" fmla="*/ 358775 h 1009650"/>
              <a:gd name="connsiteX49" fmla="*/ 727075 w 1123950"/>
              <a:gd name="connsiteY49" fmla="*/ 292100 h 1009650"/>
              <a:gd name="connsiteX50" fmla="*/ 396875 w 1123950"/>
              <a:gd name="connsiteY50" fmla="*/ 292100 h 1009650"/>
              <a:gd name="connsiteX51" fmla="*/ 463550 w 1123950"/>
              <a:gd name="connsiteY51" fmla="*/ 358775 h 1009650"/>
              <a:gd name="connsiteX52" fmla="*/ 396875 w 1123950"/>
              <a:gd name="connsiteY52" fmla="*/ 425450 h 1009650"/>
              <a:gd name="connsiteX53" fmla="*/ 330200 w 1123950"/>
              <a:gd name="connsiteY53" fmla="*/ 358775 h 1009650"/>
              <a:gd name="connsiteX54" fmla="*/ 396875 w 1123950"/>
              <a:gd name="connsiteY54" fmla="*/ 292100 h 1009650"/>
              <a:gd name="connsiteX55" fmla="*/ 66675 w 1123950"/>
              <a:gd name="connsiteY55" fmla="*/ 292100 h 1009650"/>
              <a:gd name="connsiteX56" fmla="*/ 133350 w 1123950"/>
              <a:gd name="connsiteY56" fmla="*/ 358775 h 1009650"/>
              <a:gd name="connsiteX57" fmla="*/ 66675 w 1123950"/>
              <a:gd name="connsiteY57" fmla="*/ 425450 h 1009650"/>
              <a:gd name="connsiteX58" fmla="*/ 0 w 1123950"/>
              <a:gd name="connsiteY58" fmla="*/ 358775 h 1009650"/>
              <a:gd name="connsiteX59" fmla="*/ 66675 w 1123950"/>
              <a:gd name="connsiteY59" fmla="*/ 292100 h 1009650"/>
              <a:gd name="connsiteX60" fmla="*/ 1057275 w 1123950"/>
              <a:gd name="connsiteY60" fmla="*/ 0 h 1009650"/>
              <a:gd name="connsiteX61" fmla="*/ 1123950 w 1123950"/>
              <a:gd name="connsiteY61" fmla="*/ 66675 h 1009650"/>
              <a:gd name="connsiteX62" fmla="*/ 1057275 w 1123950"/>
              <a:gd name="connsiteY62" fmla="*/ 133350 h 1009650"/>
              <a:gd name="connsiteX63" fmla="*/ 990600 w 1123950"/>
              <a:gd name="connsiteY63" fmla="*/ 66675 h 1009650"/>
              <a:gd name="connsiteX64" fmla="*/ 1057275 w 1123950"/>
              <a:gd name="connsiteY64" fmla="*/ 0 h 1009650"/>
              <a:gd name="connsiteX65" fmla="*/ 727075 w 1123950"/>
              <a:gd name="connsiteY65" fmla="*/ 0 h 1009650"/>
              <a:gd name="connsiteX66" fmla="*/ 793750 w 1123950"/>
              <a:gd name="connsiteY66" fmla="*/ 66675 h 1009650"/>
              <a:gd name="connsiteX67" fmla="*/ 727075 w 1123950"/>
              <a:gd name="connsiteY67" fmla="*/ 133350 h 1009650"/>
              <a:gd name="connsiteX68" fmla="*/ 660400 w 1123950"/>
              <a:gd name="connsiteY68" fmla="*/ 66675 h 1009650"/>
              <a:gd name="connsiteX69" fmla="*/ 727075 w 1123950"/>
              <a:gd name="connsiteY69" fmla="*/ 0 h 1009650"/>
              <a:gd name="connsiteX70" fmla="*/ 396875 w 1123950"/>
              <a:gd name="connsiteY70" fmla="*/ 0 h 1009650"/>
              <a:gd name="connsiteX71" fmla="*/ 463550 w 1123950"/>
              <a:gd name="connsiteY71" fmla="*/ 66675 h 1009650"/>
              <a:gd name="connsiteX72" fmla="*/ 396875 w 1123950"/>
              <a:gd name="connsiteY72" fmla="*/ 133350 h 1009650"/>
              <a:gd name="connsiteX73" fmla="*/ 330200 w 1123950"/>
              <a:gd name="connsiteY73" fmla="*/ 66675 h 1009650"/>
              <a:gd name="connsiteX74" fmla="*/ 396875 w 1123950"/>
              <a:gd name="connsiteY74" fmla="*/ 0 h 1009650"/>
              <a:gd name="connsiteX75" fmla="*/ 66675 w 1123950"/>
              <a:gd name="connsiteY75" fmla="*/ 0 h 1009650"/>
              <a:gd name="connsiteX76" fmla="*/ 133350 w 1123950"/>
              <a:gd name="connsiteY76" fmla="*/ 66675 h 1009650"/>
              <a:gd name="connsiteX77" fmla="*/ 66675 w 1123950"/>
              <a:gd name="connsiteY77" fmla="*/ 133350 h 1009650"/>
              <a:gd name="connsiteX78" fmla="*/ 0 w 1123950"/>
              <a:gd name="connsiteY78" fmla="*/ 66675 h 1009650"/>
              <a:gd name="connsiteX79" fmla="*/ 66675 w 1123950"/>
              <a:gd name="connsiteY79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23950" h="1009650">
                <a:moveTo>
                  <a:pt x="1057275" y="876300"/>
                </a:moveTo>
                <a:cubicBezTo>
                  <a:pt x="1094099" y="876300"/>
                  <a:pt x="1123950" y="906151"/>
                  <a:pt x="1123950" y="942975"/>
                </a:cubicBezTo>
                <a:cubicBezTo>
                  <a:pt x="1123950" y="979799"/>
                  <a:pt x="1094099" y="1009650"/>
                  <a:pt x="1057275" y="1009650"/>
                </a:cubicBezTo>
                <a:cubicBezTo>
                  <a:pt x="1020451" y="1009650"/>
                  <a:pt x="990600" y="979799"/>
                  <a:pt x="990600" y="942975"/>
                </a:cubicBezTo>
                <a:cubicBezTo>
                  <a:pt x="990600" y="906151"/>
                  <a:pt x="1020451" y="876300"/>
                  <a:pt x="1057275" y="876300"/>
                </a:cubicBezTo>
                <a:close/>
                <a:moveTo>
                  <a:pt x="727075" y="876300"/>
                </a:moveTo>
                <a:cubicBezTo>
                  <a:pt x="763899" y="876300"/>
                  <a:pt x="793750" y="906151"/>
                  <a:pt x="793750" y="942975"/>
                </a:cubicBezTo>
                <a:cubicBezTo>
                  <a:pt x="793750" y="979799"/>
                  <a:pt x="763899" y="1009650"/>
                  <a:pt x="727075" y="1009650"/>
                </a:cubicBezTo>
                <a:cubicBezTo>
                  <a:pt x="690251" y="1009650"/>
                  <a:pt x="660400" y="979799"/>
                  <a:pt x="660400" y="942975"/>
                </a:cubicBezTo>
                <a:cubicBezTo>
                  <a:pt x="660400" y="906151"/>
                  <a:pt x="690251" y="876300"/>
                  <a:pt x="727075" y="876300"/>
                </a:cubicBezTo>
                <a:close/>
                <a:moveTo>
                  <a:pt x="396875" y="876300"/>
                </a:moveTo>
                <a:cubicBezTo>
                  <a:pt x="433699" y="876300"/>
                  <a:pt x="463550" y="906151"/>
                  <a:pt x="463550" y="942975"/>
                </a:cubicBezTo>
                <a:cubicBezTo>
                  <a:pt x="463550" y="979799"/>
                  <a:pt x="433699" y="1009650"/>
                  <a:pt x="396875" y="1009650"/>
                </a:cubicBezTo>
                <a:cubicBezTo>
                  <a:pt x="360051" y="1009650"/>
                  <a:pt x="330200" y="979799"/>
                  <a:pt x="330200" y="942975"/>
                </a:cubicBezTo>
                <a:cubicBezTo>
                  <a:pt x="330200" y="906151"/>
                  <a:pt x="360051" y="876300"/>
                  <a:pt x="396875" y="876300"/>
                </a:cubicBezTo>
                <a:close/>
                <a:moveTo>
                  <a:pt x="66675" y="876300"/>
                </a:moveTo>
                <a:cubicBezTo>
                  <a:pt x="103499" y="876300"/>
                  <a:pt x="133350" y="906151"/>
                  <a:pt x="133350" y="942975"/>
                </a:cubicBezTo>
                <a:cubicBezTo>
                  <a:pt x="133350" y="979799"/>
                  <a:pt x="103499" y="1009650"/>
                  <a:pt x="66675" y="1009650"/>
                </a:cubicBezTo>
                <a:cubicBezTo>
                  <a:pt x="29851" y="1009650"/>
                  <a:pt x="0" y="979799"/>
                  <a:pt x="0" y="942975"/>
                </a:cubicBezTo>
                <a:cubicBezTo>
                  <a:pt x="0" y="906151"/>
                  <a:pt x="29851" y="876300"/>
                  <a:pt x="66675" y="876300"/>
                </a:cubicBezTo>
                <a:close/>
                <a:moveTo>
                  <a:pt x="1057275" y="584200"/>
                </a:moveTo>
                <a:cubicBezTo>
                  <a:pt x="1094099" y="584200"/>
                  <a:pt x="1123950" y="614051"/>
                  <a:pt x="1123950" y="650875"/>
                </a:cubicBezTo>
                <a:cubicBezTo>
                  <a:pt x="1123950" y="687699"/>
                  <a:pt x="1094099" y="717550"/>
                  <a:pt x="1057275" y="717550"/>
                </a:cubicBezTo>
                <a:cubicBezTo>
                  <a:pt x="1020451" y="717550"/>
                  <a:pt x="990600" y="687699"/>
                  <a:pt x="990600" y="650875"/>
                </a:cubicBezTo>
                <a:cubicBezTo>
                  <a:pt x="990600" y="614051"/>
                  <a:pt x="1020451" y="584200"/>
                  <a:pt x="1057275" y="584200"/>
                </a:cubicBezTo>
                <a:close/>
                <a:moveTo>
                  <a:pt x="727075" y="584200"/>
                </a:moveTo>
                <a:cubicBezTo>
                  <a:pt x="763899" y="584200"/>
                  <a:pt x="793750" y="614051"/>
                  <a:pt x="793750" y="650875"/>
                </a:cubicBezTo>
                <a:cubicBezTo>
                  <a:pt x="793750" y="687699"/>
                  <a:pt x="763899" y="717550"/>
                  <a:pt x="727075" y="717550"/>
                </a:cubicBezTo>
                <a:cubicBezTo>
                  <a:pt x="690251" y="717550"/>
                  <a:pt x="660400" y="687699"/>
                  <a:pt x="660400" y="650875"/>
                </a:cubicBezTo>
                <a:cubicBezTo>
                  <a:pt x="660400" y="614051"/>
                  <a:pt x="690251" y="584200"/>
                  <a:pt x="727075" y="584200"/>
                </a:cubicBezTo>
                <a:close/>
                <a:moveTo>
                  <a:pt x="396875" y="584200"/>
                </a:moveTo>
                <a:cubicBezTo>
                  <a:pt x="433699" y="584200"/>
                  <a:pt x="463550" y="614051"/>
                  <a:pt x="463550" y="650875"/>
                </a:cubicBezTo>
                <a:cubicBezTo>
                  <a:pt x="463550" y="687699"/>
                  <a:pt x="433699" y="717550"/>
                  <a:pt x="396875" y="717550"/>
                </a:cubicBezTo>
                <a:cubicBezTo>
                  <a:pt x="360051" y="717550"/>
                  <a:pt x="330200" y="687699"/>
                  <a:pt x="330200" y="650875"/>
                </a:cubicBezTo>
                <a:cubicBezTo>
                  <a:pt x="330200" y="614051"/>
                  <a:pt x="360051" y="584200"/>
                  <a:pt x="396875" y="584200"/>
                </a:cubicBezTo>
                <a:close/>
                <a:moveTo>
                  <a:pt x="66675" y="584200"/>
                </a:moveTo>
                <a:cubicBezTo>
                  <a:pt x="103499" y="584200"/>
                  <a:pt x="133350" y="614051"/>
                  <a:pt x="133350" y="650875"/>
                </a:cubicBezTo>
                <a:cubicBezTo>
                  <a:pt x="133350" y="687699"/>
                  <a:pt x="103499" y="717550"/>
                  <a:pt x="66675" y="717550"/>
                </a:cubicBezTo>
                <a:cubicBezTo>
                  <a:pt x="29851" y="717550"/>
                  <a:pt x="0" y="687699"/>
                  <a:pt x="0" y="650875"/>
                </a:cubicBezTo>
                <a:cubicBezTo>
                  <a:pt x="0" y="614051"/>
                  <a:pt x="29851" y="584200"/>
                  <a:pt x="66675" y="584200"/>
                </a:cubicBezTo>
                <a:close/>
                <a:moveTo>
                  <a:pt x="1057275" y="292100"/>
                </a:moveTo>
                <a:cubicBezTo>
                  <a:pt x="1094099" y="292100"/>
                  <a:pt x="1123950" y="321951"/>
                  <a:pt x="1123950" y="358775"/>
                </a:cubicBezTo>
                <a:cubicBezTo>
                  <a:pt x="1123950" y="395599"/>
                  <a:pt x="1094099" y="425450"/>
                  <a:pt x="1057275" y="425450"/>
                </a:cubicBezTo>
                <a:cubicBezTo>
                  <a:pt x="1020451" y="425450"/>
                  <a:pt x="990600" y="395599"/>
                  <a:pt x="990600" y="358775"/>
                </a:cubicBezTo>
                <a:cubicBezTo>
                  <a:pt x="990600" y="321951"/>
                  <a:pt x="1020451" y="292100"/>
                  <a:pt x="1057275" y="292100"/>
                </a:cubicBezTo>
                <a:close/>
                <a:moveTo>
                  <a:pt x="727075" y="292100"/>
                </a:moveTo>
                <a:cubicBezTo>
                  <a:pt x="763899" y="292100"/>
                  <a:pt x="793750" y="321951"/>
                  <a:pt x="793750" y="358775"/>
                </a:cubicBezTo>
                <a:cubicBezTo>
                  <a:pt x="793750" y="395599"/>
                  <a:pt x="763899" y="425450"/>
                  <a:pt x="727075" y="425450"/>
                </a:cubicBezTo>
                <a:cubicBezTo>
                  <a:pt x="690251" y="425450"/>
                  <a:pt x="660400" y="395599"/>
                  <a:pt x="660400" y="358775"/>
                </a:cubicBezTo>
                <a:cubicBezTo>
                  <a:pt x="660400" y="321951"/>
                  <a:pt x="690251" y="292100"/>
                  <a:pt x="727075" y="292100"/>
                </a:cubicBezTo>
                <a:close/>
                <a:moveTo>
                  <a:pt x="396875" y="292100"/>
                </a:moveTo>
                <a:cubicBezTo>
                  <a:pt x="433699" y="292100"/>
                  <a:pt x="463550" y="321951"/>
                  <a:pt x="463550" y="358775"/>
                </a:cubicBezTo>
                <a:cubicBezTo>
                  <a:pt x="463550" y="395599"/>
                  <a:pt x="433699" y="425450"/>
                  <a:pt x="396875" y="425450"/>
                </a:cubicBezTo>
                <a:cubicBezTo>
                  <a:pt x="360051" y="425450"/>
                  <a:pt x="330200" y="395599"/>
                  <a:pt x="330200" y="358775"/>
                </a:cubicBezTo>
                <a:cubicBezTo>
                  <a:pt x="330200" y="321951"/>
                  <a:pt x="360051" y="292100"/>
                  <a:pt x="396875" y="292100"/>
                </a:cubicBezTo>
                <a:close/>
                <a:moveTo>
                  <a:pt x="66675" y="292100"/>
                </a:moveTo>
                <a:cubicBezTo>
                  <a:pt x="103499" y="292100"/>
                  <a:pt x="133350" y="321951"/>
                  <a:pt x="133350" y="358775"/>
                </a:cubicBezTo>
                <a:cubicBezTo>
                  <a:pt x="133350" y="395599"/>
                  <a:pt x="103499" y="425450"/>
                  <a:pt x="66675" y="425450"/>
                </a:cubicBezTo>
                <a:cubicBezTo>
                  <a:pt x="29851" y="425450"/>
                  <a:pt x="0" y="395599"/>
                  <a:pt x="0" y="358775"/>
                </a:cubicBezTo>
                <a:cubicBezTo>
                  <a:pt x="0" y="321951"/>
                  <a:pt x="29851" y="292100"/>
                  <a:pt x="66675" y="292100"/>
                </a:cubicBezTo>
                <a:close/>
                <a:moveTo>
                  <a:pt x="1057275" y="0"/>
                </a:moveTo>
                <a:cubicBezTo>
                  <a:pt x="1094099" y="0"/>
                  <a:pt x="1123950" y="29851"/>
                  <a:pt x="1123950" y="66675"/>
                </a:cubicBezTo>
                <a:cubicBezTo>
                  <a:pt x="1123950" y="103499"/>
                  <a:pt x="1094099" y="133350"/>
                  <a:pt x="1057275" y="133350"/>
                </a:cubicBezTo>
                <a:cubicBezTo>
                  <a:pt x="1020451" y="133350"/>
                  <a:pt x="990600" y="103499"/>
                  <a:pt x="990600" y="66675"/>
                </a:cubicBezTo>
                <a:cubicBezTo>
                  <a:pt x="990600" y="29851"/>
                  <a:pt x="1020451" y="0"/>
                  <a:pt x="1057275" y="0"/>
                </a:cubicBezTo>
                <a:close/>
                <a:moveTo>
                  <a:pt x="727075" y="0"/>
                </a:moveTo>
                <a:cubicBezTo>
                  <a:pt x="763899" y="0"/>
                  <a:pt x="793750" y="29851"/>
                  <a:pt x="793750" y="66675"/>
                </a:cubicBezTo>
                <a:cubicBezTo>
                  <a:pt x="793750" y="103499"/>
                  <a:pt x="763899" y="133350"/>
                  <a:pt x="727075" y="133350"/>
                </a:cubicBezTo>
                <a:cubicBezTo>
                  <a:pt x="690251" y="133350"/>
                  <a:pt x="660400" y="103499"/>
                  <a:pt x="660400" y="66675"/>
                </a:cubicBezTo>
                <a:cubicBezTo>
                  <a:pt x="660400" y="29851"/>
                  <a:pt x="690251" y="0"/>
                  <a:pt x="727075" y="0"/>
                </a:cubicBezTo>
                <a:close/>
                <a:moveTo>
                  <a:pt x="396875" y="0"/>
                </a:moveTo>
                <a:cubicBezTo>
                  <a:pt x="433699" y="0"/>
                  <a:pt x="463550" y="29851"/>
                  <a:pt x="463550" y="66675"/>
                </a:cubicBezTo>
                <a:cubicBezTo>
                  <a:pt x="463550" y="103499"/>
                  <a:pt x="433699" y="133350"/>
                  <a:pt x="396875" y="133350"/>
                </a:cubicBezTo>
                <a:cubicBezTo>
                  <a:pt x="360051" y="133350"/>
                  <a:pt x="330200" y="103499"/>
                  <a:pt x="330200" y="66675"/>
                </a:cubicBezTo>
                <a:cubicBezTo>
                  <a:pt x="330200" y="29851"/>
                  <a:pt x="360051" y="0"/>
                  <a:pt x="396875" y="0"/>
                </a:cubicBezTo>
                <a:close/>
                <a:moveTo>
                  <a:pt x="66675" y="0"/>
                </a:moveTo>
                <a:cubicBezTo>
                  <a:pt x="103499" y="0"/>
                  <a:pt x="133350" y="29851"/>
                  <a:pt x="133350" y="66675"/>
                </a:cubicBezTo>
                <a:cubicBezTo>
                  <a:pt x="133350" y="103499"/>
                  <a:pt x="103499" y="133350"/>
                  <a:pt x="66675" y="133350"/>
                </a:cubicBezTo>
                <a:cubicBezTo>
                  <a:pt x="29851" y="133350"/>
                  <a:pt x="0" y="103499"/>
                  <a:pt x="0" y="66675"/>
                </a:cubicBezTo>
                <a:cubicBezTo>
                  <a:pt x="0" y="29851"/>
                  <a:pt x="29851" y="0"/>
                  <a:pt x="66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" name="序号"/>
          <p:cNvSpPr txBox="1"/>
          <p:nvPr/>
        </p:nvSpPr>
        <p:spPr>
          <a:xfrm>
            <a:off x="1122045" y="2001520"/>
            <a:ext cx="1905000" cy="183896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5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115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!!平滑1"/>
          <p:cNvSpPr/>
          <p:nvPr>
            <p:custDataLst>
              <p:tags r:id="rId1"/>
            </p:custDataLst>
          </p:nvPr>
        </p:nvSpPr>
        <p:spPr>
          <a:xfrm rot="7260000" flipH="1">
            <a:off x="9068055" y="-2796076"/>
            <a:ext cx="5955030" cy="595503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79780" y="1847426"/>
            <a:ext cx="10811934" cy="39454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85024" y="1847426"/>
            <a:ext cx="10812019" cy="2134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EEFFFD"/>
                </a:solidFill>
                <a:latin typeface="Franklin Gothic Book" panose="020B05030201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内容"/>
          <p:cNvSpPr txBox="1"/>
          <p:nvPr/>
        </p:nvSpPr>
        <p:spPr>
          <a:xfrm>
            <a:off x="940435" y="2180590"/>
            <a:ext cx="10475595" cy="3493770"/>
          </a:xfrm>
          <a:prstGeom prst="rect">
            <a:avLst/>
          </a:prstGeom>
          <a:ln>
            <a:noFill/>
          </a:ln>
        </p:spPr>
        <p:txBody>
          <a:bodyPr wrap="square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思源黑体 CN" panose="020B0500000000000000" pitchFamily="34" charset="-122"/>
              </a:rPr>
              <a:t>1. 界面设计：该部分主要测试电商网站界面的设计是否合理、易用。包括以下测试点：
 界面布局：检查界面的布局是否清晰、整齐，各个分类是否能够明确展示和区分，是否易于用户浏览和导航。
 分类展示：测试是否按照一定的逻辑进行划分和展示，是否符合用户的购物习惯和需求。例如，测试是否支持多级分类，是否能够方便用户在不同层级的分类之间切换。
 搜索功能：测试界面是否提供搜索功能，用户是否能够通过关键词快速定位到所需的。
 筛选和排序：测试界面是否提供筛选和排序功能
2. 功能性测试：该部分主要测试电商网站功能的可靠性和准确性。包括以下测试点：
 分类链接：测试链接是否有效，点击后是否能够准确地跳转到对应的分类页面，是否存在404错误或其他链接问题。
 商品归类：测试商品是否被正确地归类到对应的分类中，是否存在错分类或重复分类的情况。
 分类关联：测试之间是否存在合理的关联，例如测试是否能够通过一个分类页面导航到其他相关的分类页面，是否存在与当前分类相关的热门推荐或相关商品的推荐。
 更新与同步：测试是否及时更新和同步，例如新增商品后是否能够立即出现在相应分类中，是否能够处理商品下架或修改分类的情况。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ea"/>
              <a:sym typeface="思源黑体 CN" panose="020B0500000000000000" pitchFamily="34" charset="-122"/>
            </a:endParaRPr>
          </a:p>
        </p:txBody>
      </p:sp>
      <p:sp>
        <p:nvSpPr>
          <p:cNvPr id="2" name="圈箭头"/>
          <p:cNvSpPr/>
          <p:nvPr/>
        </p:nvSpPr>
        <p:spPr>
          <a:xfrm>
            <a:off x="829356" y="1014652"/>
            <a:ext cx="412115" cy="412115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5">
              <a:solidFill>
                <a:srgbClr val="FFFFFF"/>
              </a:solidFill>
              <a:latin typeface="inpin heiti" charset="-122"/>
              <a:ea typeface="inpin heiti" charset="-122"/>
              <a:cs typeface="inpin heiti" charset="-122"/>
              <a:sym typeface="Helvetica Light"/>
            </a:endParaRPr>
          </a:p>
        </p:txBody>
      </p:sp>
      <p:sp>
        <p:nvSpPr>
          <p:cNvPr id="3" name="标题"/>
          <p:cNvSpPr txBox="1"/>
          <p:nvPr>
            <p:custDataLst>
              <p:tags r:id="rId2"/>
            </p:custDataLst>
          </p:nvPr>
        </p:nvSpPr>
        <p:spPr>
          <a:xfrm>
            <a:off x="1241213" y="892203"/>
            <a:ext cx="10010141" cy="65701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思源黑体 CN" panose="020B0500000000000000" pitchFamily="34" charset="-122"/>
              </a:rPr>
              <a:t>商品分类</a:t>
            </a:r>
            <a:endParaRPr lang="zh-CN" altLang="en-US" sz="3200" b="1" noProof="0">
              <a:ln>
                <a:noFill/>
              </a:ln>
              <a:solidFill>
                <a:schemeClr val="accent1"/>
              </a:solidFill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ea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  <p:transition spd="slow">
    <p:cover dir="lu"/>
  </p:transition>
</p:sld>
</file>

<file path=ppt/tags/tag1.xml><?xml version="1.0" encoding="utf-8"?>
<p:tagLst xmlns:p="http://schemas.openxmlformats.org/presentationml/2006/main"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0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.5"/>
  <p:tag name="KSO_WM_UNIT_TEXT_FILL_TYPE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102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14"/>
  <p:tag name="KSO_WM_UNIT_LINE_FORE_SCHEMECOLOR_INDEX_BRIGHTNESS" val="-0.35"/>
</p:tagLst>
</file>

<file path=ppt/tags/tag103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"/>
  <p:tag name="KSO_WM_UNIT_TEXT_FILL_TYPE" val="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110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16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7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18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120.xml><?xml version="1.0" encoding="utf-8"?>
<p:tagLst xmlns:p="http://schemas.openxmlformats.org/presentationml/2006/main">
  <p:tag name="KSO_WM_BEAUTIFY_FLAG" val=""/>
  <p:tag name="KSO_WM_DIAGRAM_GROUP_CODE" val="l1-1"/>
  <p:tag name="KSO_WM_TAG_VERSION" val="2.0"/>
  <p:tag name="KSO_WM_TEMPLATE_INDEX" val="19882022"/>
  <p:tag name="KSO_WM_UNIT_FILL_FORE_SCHEMECOLOR_INDEX" val="5"/>
  <p:tag name="KSO_WM_UNIT_FILL_FORE_SCHEMECOLOR_INDEX_BRIGHTNESS" val="0"/>
  <p:tag name="KSO_WM_UNIT_FILL_TYPE" val="1"/>
  <p:tag name="KSO_WM_UNIT_ID" val="diagram19882022_2*l_h_i*634_1_3"/>
  <p:tag name="KSO_WM_UNIT_INDEX" val="634_1_3"/>
  <p:tag name="KSO_WM_UNIT_SHADOW_SCHEMECOLOR_INDEX" val="5"/>
  <p:tag name="KSO_WM_UNIT_SHADOW_SCHEMECOLOR_INDEX_BRIGHTNESS" val="0"/>
  <p:tag name="KSO_WM_UNIT_TYPE" val="l_h_i"/>
</p:tagLst>
</file>

<file path=ppt/tags/tag121.xml><?xml version="1.0" encoding="utf-8"?>
<p:tagLst xmlns:p="http://schemas.openxmlformats.org/presentationml/2006/main">
  <p:tag name="KSO_WM_BEAUTIFY_FLAG" val=""/>
  <p:tag name="KSO_WM_DIAGRAM_GROUP_CODE" val="l1-1"/>
  <p:tag name="KSO_WM_TAG_VERSION" val="2.0"/>
  <p:tag name="KSO_WM_TEMPLATE_INDEX" val="19882022"/>
  <p:tag name="KSO_WM_UNIT_ID" val="diagram19882022_2*l_h_f*634_1_1"/>
  <p:tag name="KSO_WM_UNIT_INDEX" val="634_1_1"/>
  <p:tag name="KSO_WM_UNIT_TEXT_FILL_FORE_SCHEMECOLOR_INDEX" val="1"/>
  <p:tag name="KSO_WM_UNIT_TEXT_FILL_FORE_SCHEMECOLOR_INDEX_BRIGHTNESS" val="0.15"/>
  <p:tag name="KSO_WM_UNIT_TEXT_FILL_TYPE" val="1"/>
  <p:tag name="KSO_WM_UNIT_TYPE" val="l_h_f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25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130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31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32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33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  <p:tag name="KSO_WM_DIAGRAM_GROUP_CODE" val="l1-1"/>
  <p:tag name="KSO_WM_TAG_VERSION" val="2.0"/>
  <p:tag name="KSO_WM_TEMPLATE_INDEX" val="19882022"/>
  <p:tag name="KSO_WM_UNIT_FILL_FORE_SCHEMECOLOR_INDEX" val="5"/>
  <p:tag name="KSO_WM_UNIT_FILL_FORE_SCHEMECOLOR_INDEX_BRIGHTNESS" val="0"/>
  <p:tag name="KSO_WM_UNIT_FILL_TYPE" val="1"/>
  <p:tag name="KSO_WM_UNIT_ID" val="diagram19882022_2*l_h_i*634_1_3"/>
  <p:tag name="KSO_WM_UNIT_INDEX" val="634_1_3"/>
  <p:tag name="KSO_WM_UNIT_SHADOW_SCHEMECOLOR_INDEX" val="5"/>
  <p:tag name="KSO_WM_UNIT_SHADOW_SCHEMECOLOR_INDEX_BRIGHTNESS" val="0"/>
  <p:tag name="KSO_WM_UNIT_TYPE" val="l_h_i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140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41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47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48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49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5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150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5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51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5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52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153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58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64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65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66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67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168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73.xml><?xml version="1.0" encoding="utf-8"?>
<p:tagLst xmlns:p="http://schemas.openxmlformats.org/presentationml/2006/main">
  <p:tag name="KSO_WM_UNIT_LINE_FILL_TYPE" val="2"/>
  <p:tag name="KSO_WM_UNIT_LINE_FORE_SCHEMECOLOR_INDEX" val="6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79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8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180.xml><?xml version="1.0" encoding="utf-8"?>
<p:tagLst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81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6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UNIT_FILL_FORE_SCHEMECOLOR_INDEX" val="8"/>
  <p:tag name="KSO_WM_UNIT_FILL_FORE_SCHEMECOLOR_INDEX_BRIGHTNESS" val="-0.05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89.xml><?xml version="1.0" encoding="utf-8"?>
<p:tagLst xmlns:p="http://schemas.openxmlformats.org/presentationml/2006/main"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9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190.xml><?xml version="1.0" encoding="utf-8"?>
<p:tagLst xmlns:p="http://schemas.openxmlformats.org/presentationml/2006/main">
  <p:tag name="KSO_WM_UNIT_TEXT_FILL_FORE_SCHEMECOLOR_INDEX" val="2"/>
  <p:tag name="KSO_WM_UNIT_TEXT_FILL_FORE_SCHEMECOLOR_INDEX_BRIGHTNESS" val="0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" val="2"/>
  <p:tag name="KSO_WM_UNIT_TEXT_FILL_FORE_SCHEMECOLOR_INDEX_BRIGHTNESS" val="0"/>
  <p:tag name="KSO_WM_UNIT_TEXT_FILL_TYPE" val="1"/>
</p:tagLst>
</file>

<file path=ppt/tags/tag192.xml><?xml version="1.0" encoding="utf-8"?>
<p:tagLst xmlns:p="http://schemas.openxmlformats.org/presentationml/2006/main">
  <p:tag name="KSO_WM_UNIT_FILL_FORE_SCHEMECOLOR_INDEX" val="9"/>
  <p:tag name="KSO_WM_UNIT_FILL_FORE_SCHEMECOLOR_INDEX_BRIGHTNESS" val="0.6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93.xml><?xml version="1.0" encoding="utf-8"?>
<p:tagLst xmlns:p="http://schemas.openxmlformats.org/presentationml/2006/main">
  <p:tag name="KSO_WM_UNIT_FILL_FORE_SCHEMECOLOR_INDEX" val="9"/>
  <p:tag name="KSO_WM_UNIT_FILL_FORE_SCHEMECOLOR_INDEX_BRIGHTNESS" val="0.6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94.xml><?xml version="1.0" encoding="utf-8"?>
<p:tagLst xmlns:p="http://schemas.openxmlformats.org/presentationml/2006/main">
  <p:tag name="KSO_WM_UNIT_TEXT_FILL_FORE_SCHEMECOLOR_INDEX" val="14"/>
  <p:tag name="KSO_WM_UNIT_TEXT_FILL_FORE_SCHEMECOLOR_INDEX_BRIGHTNESS" val="0"/>
  <p:tag name="KSO_WM_UNIT_TEXT_FILL_TYPE" val="1"/>
</p:tagLst>
</file>

<file path=ppt/tags/tag195.xml><?xml version="1.0" encoding="utf-8"?>
<p:tagLst xmlns:p="http://schemas.openxmlformats.org/presentationml/2006/main">
  <p:tag name="AS_NET" val="6.0.11"/>
  <p:tag name="AS_OS" val="Microsoft Windows NT 10.0.17763.0"/>
  <p:tag name="AS_RELEASE_DATE" val="2023.03.14"/>
  <p:tag name="AS_TITLE" val="Aspose.Slides for .NET6"/>
  <p:tag name="AS_VERSION" val="23.3"/>
  <p:tag name="KSO_WPP_MARK_KEY" val="5fd9dad7-e01e-4090-aaa9-0722246bc42f"/>
  <p:tag name="COMMONDATA" val="eyJoZGlkIjoiMjgwMmJkNzFhYmI4OTkyYWExMjM4ODBkYWViZTk2MDUifQ=="/>
</p:tagLst>
</file>

<file path=ppt/tags/tag2.xml><?xml version="1.0" encoding="utf-8"?>
<p:tagLst xmlns:p="http://schemas.openxmlformats.org/presentationml/2006/main"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20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21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22.xml><?xml version="1.0" encoding="utf-8"?>
<p:tagLst xmlns:p="http://schemas.openxmlformats.org/presentationml/2006/main">
  <p:tag name="KSO_WM_BEAUTIFY_FLAG" val=""/>
  <p:tag name="PA" val="v5.2.12"/>
</p:tagLst>
</file>

<file path=ppt/tags/tag23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24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25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26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27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28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29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31.xml><?xml version="1.0" encoding="utf-8"?>
<p:tagLst xmlns:p="http://schemas.openxmlformats.org/presentationml/2006/main">
  <p:tag name="ISLIDE.ICON" val="#407207;"/>
</p:tagLst>
</file>

<file path=ppt/tags/tag32.xml><?xml version="1.0" encoding="utf-8"?>
<p:tagLst xmlns:p="http://schemas.openxmlformats.org/presentationml/2006/main">
  <p:tag name="KSO_WM_BEAUTIFY_FLAG" val=""/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#wm#"/>
  <p:tag name="KSO_WM_SLIDE_ID" val="custom20218637_7"/>
  <p:tag name="KSO_WM_SLIDE_INDEX" val="7"/>
  <p:tag name="KSO_WM_SLIDE_ITEM_CNT" val="0"/>
  <p:tag name="KSO_WM_SLIDE_LAYOUT" val="a_f"/>
  <p:tag name="KSO_WM_SLIDE_LAYOUT_CNT" val="1_1"/>
  <p:tag name="KSO_WM_SLIDE_SUBTYPE" val="pureTxt"/>
  <p:tag name="KSO_WM_SLIDE_TYPE" val="sectionTitle"/>
  <p:tag name="KSO_WM_TAG_VERSION" val="1.0"/>
  <p:tag name="KSO_WM_TEMPLATE_CATEGORY" val="custom"/>
  <p:tag name="KSO_WM_TEMPLATE_COLOR_TYPE" val="0"/>
  <p:tag name="KSO_WM_TEMPLATE_INDEX" val="20218637"/>
  <p:tag name="KSO_WM_TEMPLATE_MASTER_TYPE" val="1"/>
  <p:tag name="KSO_WM_TEMPLATE_SUBCATEGORY" val="0"/>
</p:tagLst>
</file>

<file path=ppt/tags/tag38.xml><?xml version="1.0" encoding="utf-8"?>
<p:tagLst xmlns:p="http://schemas.openxmlformats.org/presentationml/2006/main">
  <p:tag name="KSO_WM_BEAUTIFY_FLAG" val=""/>
  <p:tag name="KSO_WM_UNIT_FILL_FORE_SCHEMECOLOR_INDEX" val="9"/>
  <p:tag name="KSO_WM_UNIT_FILL_FORE_SCHEMECOLOR_INDEX_BRIGHTNESS" val="0.6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39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7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  <p:tag name="KSO_WM_UNIT_FILL_FORE_SCHEMECOLOR_INDEX" val="6"/>
  <p:tag name="KSO_WM_UNIT_FILL_FORE_SCHEMECOLOR_INDEX_BRIGHTNESS" val="0"/>
  <p:tag name="KSO_WM_UNIT_FILL_TYPE" val="1"/>
  <p:tag name="KSO_WM_UNIT_TEXT_FILL_FORE_SCHEMECOLOR_INDEX" val="13"/>
  <p:tag name="KSO_WM_UNIT_TEXT_FILL_FORE_SCHEMECOLOR_INDEX_BRIGHTNESS" val="0"/>
  <p:tag name="KSO_WM_UNIT_TEXT_FILL_TYPE" val="1"/>
</p:tagLst>
</file>

<file path=ppt/tags/tag41.xml><?xml version="1.0" encoding="utf-8"?>
<p:tagLst xmlns:p="http://schemas.openxmlformats.org/presentationml/2006/main">
  <p:tag name="KSO_WM_BEAUTIFY_FLAG" val=""/>
  <p:tag name="KSO_WM_UNIT_TEXT_FILL_FORE_SCHEMECOLOR_INDEX" val="10"/>
  <p:tag name="KSO_WM_UNIT_TEXT_FILL_FORE_SCHEMECOLOR_INDEX_BRIGHTNESS" val="0"/>
  <p:tag name="KSO_WM_UNIT_TEXT_FILL_TYPE" val="1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  <p:tag name="KSO_WM_UNIT_FILL_FORE_SCHEMECOLOR_INDEX" val="7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46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.15"/>
  <p:tag name="KSO_WM_UNIT_TEXT_FILL_TYPE" val="1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51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52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53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  <p:tag name="KSO_WM_UNIT_TEXT_FILL_FORE_SCHEMECOLOR_INDEX" val="2"/>
  <p:tag name="KSO_WM_UNIT_TEXT_FILL_FORE_SCHEMECOLOR_INDEX_BRIGHTNESS" val="0"/>
  <p:tag name="KSO_WM_UNIT_TEXT_FILL_TYPE" val="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  <p:tag name="KSO_WM_UNIT_FILL_FORE_SCHEMECOLOR_INDEX" val="9"/>
  <p:tag name="KSO_WM_UNIT_FILL_FORE_SCHEMECOLOR_INDEX_BRIGHTNESS" val="0.6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61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7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62.xml><?xml version="1.0" encoding="utf-8"?>
<p:tagLst xmlns:p="http://schemas.openxmlformats.org/presentationml/2006/main">
  <p:tag name="KSO_WM_BEAUTIFY_FLAG" val=""/>
  <p:tag name="KSO_WM_UNIT_FILL_FORE_SCHEMECOLOR_INDEX" val="6"/>
  <p:tag name="KSO_WM_UNIT_FILL_FORE_SCHEMECOLOR_INDEX_BRIGHTNESS" val="0"/>
  <p:tag name="KSO_WM_UNIT_FILL_TYPE" val="1"/>
  <p:tag name="KSO_WM_UNIT_TEXT_FILL_FORE_SCHEMECOLOR_INDEX" val="13"/>
  <p:tag name="KSO_WM_UNIT_TEXT_FILL_FORE_SCHEMECOLOR_INDEX_BRIGHTNESS" val="0"/>
  <p:tag name="KSO_WM_UNIT_TEXT_FILL_TYPE" val="1"/>
</p:tagLst>
</file>

<file path=ppt/tags/tag63.xml><?xml version="1.0" encoding="utf-8"?>
<p:tagLst xmlns:p="http://schemas.openxmlformats.org/presentationml/2006/main">
  <p:tag name="KSO_WM_BEAUTIFY_FLAG" val=""/>
  <p:tag name="KSO_WM_UNIT_TEXT_FILL_FORE_SCHEMECOLOR_INDEX" val="10"/>
  <p:tag name="KSO_WM_UNIT_TEXT_FILL_FORE_SCHEMECOLOR_INDEX_BRIGHTNESS" val="0"/>
  <p:tag name="KSO_WM_UNIT_TEXT_FILL_TYPE" val="1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  <p:tag name="KSO_WM_UNIT_FILL_FORE_SCHEMECOLOR_INDEX" val="7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  <p:tag name="KSO_WM_UNIT_TEXT_FILL_FORE_SCHEMECOLOR_INDEX" val="13"/>
  <p:tag name="KSO_WM_UNIT_TEXT_FILL_FORE_SCHEMECOLOR_INDEX_BRIGHTNESS" val="0.15"/>
  <p:tag name="KSO_WM_UNIT_TEXT_FILL_TYPE" val="1"/>
</p:tagLst>
</file>

<file path=ppt/tags/tag76.xml><?xml version="1.0" encoding="utf-8"?>
<p:tagLst xmlns:p="http://schemas.openxmlformats.org/presentationml/2006/main">
  <p:tag name="KSO_WM_BEAUTIFY_FLAG" val=""/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  <p:tag name="KSO_WM_UNIT_FILL_FORE_SCHEMECOLOR_INDEX" val="9"/>
  <p:tag name="KSO_WM_UNIT_FILL_FORE_SCHEMECOLOR_INDEX_BRIGHTNESS" val="0.6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81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7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82.xml><?xml version="1.0" encoding="utf-8"?>
<p:tagLst xmlns:p="http://schemas.openxmlformats.org/presentationml/2006/main">
  <p:tag name="KSO_WM_BEAUTIFY_FLAG" val=""/>
  <p:tag name="KSO_WM_UNIT_FILL_FORE_SCHEMECOLOR_INDEX" val="6"/>
  <p:tag name="KSO_WM_UNIT_FILL_FORE_SCHEMECOLOR_INDEX_BRIGHTNESS" val="0"/>
  <p:tag name="KSO_WM_UNIT_FILL_TYPE" val="1"/>
  <p:tag name="KSO_WM_UNIT_TEXT_FILL_FORE_SCHEMECOLOR_INDEX" val="13"/>
  <p:tag name="KSO_WM_UNIT_TEXT_FILL_FORE_SCHEMECOLOR_INDEX_BRIGHTNESS" val="0"/>
  <p:tag name="KSO_WM_UNIT_TEXT_FILL_TYPE" val="1"/>
</p:tagLst>
</file>

<file path=ppt/tags/tag83.xml><?xml version="1.0" encoding="utf-8"?>
<p:tagLst xmlns:p="http://schemas.openxmlformats.org/presentationml/2006/main">
  <p:tag name="KSO_WM_BEAUTIFY_FLAG" val=""/>
  <p:tag name="KSO_WM_UNIT_TEXT_FILL_FORE_SCHEMECOLOR_INDEX" val="10"/>
  <p:tag name="KSO_WM_UNIT_TEXT_FILL_FORE_SCHEMECOLOR_INDEX_BRIGHTNESS" val="0"/>
  <p:tag name="KSO_WM_UNIT_TEXT_FILL_TYPE" val="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  <p:tag name="KSO_WM_UNIT_FILL_FORE_SCHEMECOLOR_INDEX" val="7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91.xml><?xml version="1.0" encoding="utf-8"?>
<p:tagLst xmlns:p="http://schemas.openxmlformats.org/presentationml/2006/main">
  <p:tag name="KSO_WM_BEAUTIFY_FLAG" val=""/>
  <p:tag name="KSO_WM_UNIT_FILL_FORE_SCHEMECOLOR_INDEX" val="9"/>
  <p:tag name="KSO_WM_UNIT_FILL_FORE_SCHEMECOLOR_INDEX_BRIGHTNESS" val="0.6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92.xml><?xml version="1.0" encoding="utf-8"?>
<p:tagLst xmlns:p="http://schemas.openxmlformats.org/presentationml/2006/main">
  <p:tag name="KSO_WM_BEAUTIFY_FLAG" val=""/>
  <p:tag name="KSO_WM_UNIT_LINE_FILL_TYPE" val="2"/>
  <p:tag name="KSO_WM_UNIT_LINE_FORE_SCHEMECOLOR_INDEX" val="7"/>
  <p:tag name="KSO_WM_UNIT_LINE_FORE_SCHEMECOLOR_INDEX_BRIGHTNESS" val="0"/>
  <p:tag name="KSO_WM_UNIT_TEXT_FILL_FORE_SCHEMECOLOR_INDEX" val="13"/>
  <p:tag name="KSO_WM_UNIT_TEXT_FILL_FORE_SCHEMECOLOR_INDEX_BRIGHTNESS" val="0"/>
  <p:tag name="KSO_WM_UNIT_TEXT_FILL_TYPE" val="1"/>
</p:tagLst>
</file>

<file path=ppt/tags/tag93.xml><?xml version="1.0" encoding="utf-8"?>
<p:tagLst xmlns:p="http://schemas.openxmlformats.org/presentationml/2006/main">
  <p:tag name="KSO_WM_BEAUTIFY_FLAG" val=""/>
  <p:tag name="KSO_WM_UNIT_FILL_FORE_SCHEMECOLOR_INDEX" val="6"/>
  <p:tag name="KSO_WM_UNIT_FILL_FORE_SCHEMECOLOR_INDEX_BRIGHTNESS" val="0"/>
  <p:tag name="KSO_WM_UNIT_FILL_TYPE" val="1"/>
  <p:tag name="KSO_WM_UNIT_TEXT_FILL_FORE_SCHEMECOLOR_INDEX" val="13"/>
  <p:tag name="KSO_WM_UNIT_TEXT_FILL_FORE_SCHEMECOLOR_INDEX_BRIGHTNESS" val="0"/>
  <p:tag name="KSO_WM_UNIT_TEXT_FILL_TYPE" val="1"/>
</p:tagLst>
</file>

<file path=ppt/tags/tag94.xml><?xml version="1.0" encoding="utf-8"?>
<p:tagLst xmlns:p="http://schemas.openxmlformats.org/presentationml/2006/main">
  <p:tag name="KSO_WM_BEAUTIFY_FLAG" val=""/>
  <p:tag name="KSO_WM_UNIT_TEXT_FILL_FORE_SCHEMECOLOR_INDEX" val="10"/>
  <p:tag name="KSO_WM_UNIT_TEXT_FILL_FORE_SCHEMECOLOR_INDEX_BRIGHTNESS" val="0"/>
  <p:tag name="KSO_WM_UNIT_TEXT_FILL_TYPE" val="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  <p:tag name="KSO_WM_UNIT_FILL_FORE_SCHEMECOLOR_INDEX" val="7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22A26"/>
      </a:dk1>
      <a:lt1>
        <a:srgbClr val="F9FFFE"/>
      </a:lt1>
      <a:dk2>
        <a:srgbClr val="FFFFFF"/>
      </a:dk2>
      <a:lt2>
        <a:srgbClr val="FDFFFF"/>
      </a:lt2>
      <a:accent1>
        <a:srgbClr val="00BCA7"/>
      </a:accent1>
      <a:accent2>
        <a:srgbClr val="6BFFB8"/>
      </a:accent2>
      <a:accent3>
        <a:srgbClr val="2CEAA3"/>
      </a:accent3>
      <a:accent4>
        <a:srgbClr val="AAEFDF"/>
      </a:accent4>
      <a:accent5>
        <a:srgbClr val="9EE37D"/>
      </a:accent5>
      <a:accent6>
        <a:srgbClr val="63C132"/>
      </a:accent6>
      <a:hlink>
        <a:srgbClr val="00BCA7"/>
      </a:hlink>
      <a:folHlink>
        <a:srgbClr val="6BFFB8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6">
    <a:dk1>
      <a:srgbClr val="022A26"/>
    </a:dk1>
    <a:lt1>
      <a:srgbClr val="F9FFFE"/>
    </a:lt1>
    <a:dk2>
      <a:srgbClr val="FFFFFF"/>
    </a:dk2>
    <a:lt2>
      <a:srgbClr val="FDFFFF"/>
    </a:lt2>
    <a:accent1>
      <a:srgbClr val="00BCA7"/>
    </a:accent1>
    <a:accent2>
      <a:srgbClr val="6BFFB8"/>
    </a:accent2>
    <a:accent3>
      <a:srgbClr val="2CEAA3"/>
    </a:accent3>
    <a:accent4>
      <a:srgbClr val="AAEFDF"/>
    </a:accent4>
    <a:accent5>
      <a:srgbClr val="9EE37D"/>
    </a:accent5>
    <a:accent6>
      <a:srgbClr val="63C132"/>
    </a:accent6>
    <a:hlink>
      <a:srgbClr val="00BCA7"/>
    </a:hlink>
    <a:folHlink>
      <a:srgbClr val="6BFFB8"/>
    </a:folHlink>
  </a:clrScheme>
</a:themeOverride>
</file>

<file path=ppt/theme/themeOverride2.xml><?xml version="1.0" encoding="utf-8"?>
<a:themeOverride xmlns:a="http://schemas.openxmlformats.org/drawingml/2006/main">
  <a:clrScheme name="自定义 76">
    <a:dk1>
      <a:srgbClr val="022A26"/>
    </a:dk1>
    <a:lt1>
      <a:srgbClr val="F9FFFE"/>
    </a:lt1>
    <a:dk2>
      <a:srgbClr val="FFFFFF"/>
    </a:dk2>
    <a:lt2>
      <a:srgbClr val="FDFFFF"/>
    </a:lt2>
    <a:accent1>
      <a:srgbClr val="00BCA7"/>
    </a:accent1>
    <a:accent2>
      <a:srgbClr val="6BFFB8"/>
    </a:accent2>
    <a:accent3>
      <a:srgbClr val="2CEAA3"/>
    </a:accent3>
    <a:accent4>
      <a:srgbClr val="AAEFDF"/>
    </a:accent4>
    <a:accent5>
      <a:srgbClr val="9EE37D"/>
    </a:accent5>
    <a:accent6>
      <a:srgbClr val="63C132"/>
    </a:accent6>
    <a:hlink>
      <a:srgbClr val="00BCA7"/>
    </a:hlink>
    <a:folHlink>
      <a:srgbClr val="6BFF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演示</Application>
  <PresentationFormat>On-screen Show (4:3)</PresentationFormat>
  <Paragraphs>188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4" baseType="lpstr">
      <vt:lpstr>Arial</vt:lpstr>
      <vt:lpstr>宋体</vt:lpstr>
      <vt:lpstr>Wingdings</vt:lpstr>
      <vt:lpstr>Franklin Gothic Book</vt:lpstr>
      <vt:lpstr>微软雅黑</vt:lpstr>
      <vt:lpstr>Open Sans</vt:lpstr>
      <vt:lpstr>Segoe Print</vt:lpstr>
      <vt:lpstr>Poppins</vt:lpstr>
      <vt:lpstr>思源黑体 CN Heavy</vt:lpstr>
      <vt:lpstr>黑体</vt:lpstr>
      <vt:lpstr>Lato</vt:lpstr>
      <vt:lpstr>Poppins SemiBold</vt:lpstr>
      <vt:lpstr>RomanS</vt:lpstr>
      <vt:lpstr>思源黑体 CN</vt:lpstr>
      <vt:lpstr>inpin heiti</vt:lpstr>
      <vt:lpstr>Helvetica Light</vt:lpstr>
      <vt:lpstr>字体圈欣意冠黑体</vt:lpstr>
      <vt:lpstr>Roboto Regular</vt:lpstr>
      <vt:lpstr>思源黑体 CN Regular</vt:lpstr>
      <vt:lpstr>Calibri</vt:lpstr>
      <vt:lpstr>思源黑体 CN Normal</vt:lpstr>
      <vt:lpstr>Arial Unicode MS</vt:lpstr>
      <vt:lpstr>Calibri</vt:lpstr>
      <vt:lpstr>思源黑体 CN Regular</vt:lpstr>
      <vt:lpstr>Roboto</vt:lpstr>
      <vt:lpstr>思源黑体 CN Bold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　</cp:lastModifiedBy>
  <cp:revision>18</cp:revision>
  <cp:lastPrinted>2023-06-29T09:37:00Z</cp:lastPrinted>
  <dcterms:created xsi:type="dcterms:W3CDTF">2023-06-29T01:37:00Z</dcterms:created>
  <dcterms:modified xsi:type="dcterms:W3CDTF">2023-06-29T11:04:50Z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BB43EE07BD4A48FB81F8CE5C57B0FB3F_12</vt:lpwstr>
  </property>
  <property fmtid="{D5CDD505-2E9C-101B-9397-08002B2CF9AE}" pid="3" name="KSOProductBuildVer">
    <vt:lpwstr>2052-11.1.0.14309</vt:lpwstr>
  </property>
</Properties>
</file>