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9" r:id="rId3"/>
    <p:sldId id="262" r:id="rId4"/>
    <p:sldId id="265" r:id="rId5"/>
    <p:sldId id="283" r:id="rId6"/>
    <p:sldId id="297" r:id="rId7"/>
    <p:sldId id="268" r:id="rId8"/>
    <p:sldId id="286" r:id="rId9"/>
    <p:sldId id="296" r:id="rId10"/>
    <p:sldId id="289" r:id="rId11"/>
    <p:sldId id="271" r:id="rId12"/>
    <p:sldId id="298" r:id="rId13"/>
    <p:sldId id="274" r:id="rId14"/>
    <p:sldId id="292" r:id="rId15"/>
    <p:sldId id="299" r:id="rId16"/>
    <p:sldId id="300" r:id="rId17"/>
    <p:sldId id="301" r:id="rId18"/>
    <p:sldId id="302" r:id="rId19"/>
    <p:sldId id="295" r:id="rId21"/>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3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p>
        </p:txBody>
      </p:sp>
      <p:sp>
        <p:nvSpPr>
          <p:cNvPr id="777" name="Google Shape;777;p2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6288F60-0FA3-4138-894A-9BBC58178A1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B2433055-1D41-4EF4-99BB-B48187021D97}"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67FE03F5-59D5-42A8-93FA-671A265D2FB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67A4FA86-DC8F-4281-9FD6-BC3B845EB45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E23878CC-94E7-42A3-9DF0-CAB732B74915}"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931721C4-88F4-4B84-949D-9FB671468A1B}"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D6DA5BE5-46EC-41AC-8D23-E12B675B7396}"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107471E9-6019-4023-8886-4B8EC76D1570}"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139F6CC-DD9F-4074-800B-02BC9A94B545}"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21DFDAA4-49D9-4BF0-BCB6-ED50C5CCB36C}"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8E454195-8DF6-4C5E-855F-517184E516B9}"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7.xml"/><Relationship Id="rId13" Type="http://schemas.openxmlformats.org/officeDocument/2006/relationships/themeOverride" Target="../theme/themeOverride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tags" Target="../tags/tag74.xml"/><Relationship Id="rId5" Type="http://schemas.openxmlformats.org/officeDocument/2006/relationships/image" Target="../media/image6.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2" Type="http://schemas.openxmlformats.org/officeDocument/2006/relationships/slideLayout" Target="../slideLayouts/slideLayout7.xml"/><Relationship Id="rId11" Type="http://schemas.openxmlformats.org/officeDocument/2006/relationships/image" Target="../media/image9.png"/><Relationship Id="rId10" Type="http://schemas.openxmlformats.org/officeDocument/2006/relationships/tags" Target="../tags/tag89.xml"/><Relationship Id="rId1" Type="http://schemas.openxmlformats.org/officeDocument/2006/relationships/tags" Target="../tags/tag81.xml"/></Relationships>
</file>

<file path=ppt/slides/_rels/slide1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slideLayout" Target="../slideLayouts/slideLayout7.xml"/><Relationship Id="rId10" Type="http://schemas.openxmlformats.org/officeDocument/2006/relationships/tags" Target="../tags/tag99.xml"/><Relationship Id="rId1" Type="http://schemas.openxmlformats.org/officeDocument/2006/relationships/tags" Target="../tags/tag90.xml"/></Relationships>
</file>

<file path=ppt/slides/_rels/slide1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06.xml"/><Relationship Id="rId7" Type="http://schemas.openxmlformats.org/officeDocument/2006/relationships/image" Target="../media/image10.png"/><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slideLayout" Target="../slideLayouts/slideLayout7.xml"/><Relationship Id="rId1" Type="http://schemas.openxmlformats.org/officeDocument/2006/relationships/tags" Target="../tags/tag100.xml"/></Relationships>
</file>

<file path=ppt/slides/_rels/slide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1" Type="http://schemas.openxmlformats.org/officeDocument/2006/relationships/slideLayout" Target="../slideLayouts/slideLayout7.xml"/><Relationship Id="rId10" Type="http://schemas.openxmlformats.org/officeDocument/2006/relationships/tags" Target="../tags/tag116.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12.png"/><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image" Target="../media/image13.png"/><Relationship Id="rId1" Type="http://schemas.openxmlformats.org/officeDocument/2006/relationships/tags" Target="../tags/tag117.xml"/></Relationships>
</file>

<file path=ppt/slides/_rels/slide18.xml.rels><?xml version="1.0" encoding="UTF-8" standalone="yes"?>
<Relationships xmlns="http://schemas.openxmlformats.org/package/2006/relationships"><Relationship Id="rId9" Type="http://schemas.openxmlformats.org/officeDocument/2006/relationships/themeOverride" Target="../theme/themeOverride2.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0" Type="http://schemas.openxmlformats.org/officeDocument/2006/relationships/slideLayout" Target="../slideLayouts/slideLayout7.xml"/><Relationship Id="rId1" Type="http://schemas.openxmlformats.org/officeDocument/2006/relationships/tags" Target="../tags/tag125.xml"/></Relationships>
</file>

<file path=ppt/slides/_rels/slide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4" Type="http://schemas.openxmlformats.org/officeDocument/2006/relationships/slideLayout" Target="../slideLayouts/slideLayout7.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slideLayout" Target="../slideLayouts/slideLayout7.xml"/><Relationship Id="rId11" Type="http://schemas.openxmlformats.org/officeDocument/2006/relationships/image" Target="../media/image2.png"/><Relationship Id="rId10" Type="http://schemas.openxmlformats.org/officeDocument/2006/relationships/tags" Target="../tags/tag45.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63.xml"/><Relationship Id="rId7" Type="http://schemas.openxmlformats.org/officeDocument/2006/relationships/image" Target="../media/image4.png"/><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0" Type="http://schemas.openxmlformats.org/officeDocument/2006/relationships/slideLayout" Target="../slideLayouts/slideLayout7.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平滑2"/>
          <p:cNvSpPr/>
          <p:nvPr>
            <p:custDataLst>
              <p:tags r:id="rId1"/>
            </p:custDataLst>
          </p:nvPr>
        </p:nvSpPr>
        <p:spPr>
          <a:xfrm>
            <a:off x="-90805" y="0"/>
            <a:ext cx="20466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id-ID">
              <a:solidFill>
                <a:schemeClr val="lt1"/>
              </a:solidFill>
              <a:latin typeface="微软雅黑" panose="020B0503020204020204" pitchFamily="34" charset="-122"/>
              <a:ea typeface="微软雅黑" panose="020B0503020204020204" pitchFamily="34" charset="-122"/>
            </a:endParaRPr>
          </a:p>
        </p:txBody>
      </p:sp>
      <p:sp>
        <p:nvSpPr>
          <p:cNvPr id="2" name="!!平滑1"/>
          <p:cNvSpPr/>
          <p:nvPr>
            <p:custDataLst>
              <p:tags r:id="rId2"/>
            </p:custDataLst>
          </p:nvPr>
        </p:nvSpPr>
        <p:spPr>
          <a:xfrm>
            <a:off x="10158095" y="-1179195"/>
            <a:ext cx="2633980" cy="2633980"/>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4148" h="4148">
                <a:moveTo>
                  <a:pt x="2074" y="579"/>
                </a:moveTo>
                <a:cubicBezTo>
                  <a:pt x="1248" y="579"/>
                  <a:pt x="579" y="1248"/>
                  <a:pt x="579" y="2074"/>
                </a:cubicBezTo>
                <a:cubicBezTo>
                  <a:pt x="579" y="2900"/>
                  <a:pt x="1248" y="3569"/>
                  <a:pt x="2074" y="3569"/>
                </a:cubicBezTo>
                <a:cubicBezTo>
                  <a:pt x="2900" y="3569"/>
                  <a:pt x="3569" y="2900"/>
                  <a:pt x="3569" y="2074"/>
                </a:cubicBezTo>
                <a:cubicBezTo>
                  <a:pt x="3569" y="1248"/>
                  <a:pt x="2900" y="579"/>
                  <a:pt x="2074" y="579"/>
                </a:cubicBezTo>
                <a:close/>
                <a:moveTo>
                  <a:pt x="2074" y="0"/>
                </a:moveTo>
                <a:cubicBezTo>
                  <a:pt x="3219" y="0"/>
                  <a:pt x="4148" y="929"/>
                  <a:pt x="4148" y="2074"/>
                </a:cubicBezTo>
                <a:cubicBezTo>
                  <a:pt x="4148" y="3219"/>
                  <a:pt x="3219" y="4148"/>
                  <a:pt x="2074" y="4148"/>
                </a:cubicBezTo>
                <a:cubicBezTo>
                  <a:pt x="929" y="4148"/>
                  <a:pt x="0" y="3219"/>
                  <a:pt x="0" y="2074"/>
                </a:cubicBezTo>
                <a:cubicBezTo>
                  <a:pt x="0" y="929"/>
                  <a:pt x="929" y="0"/>
                  <a:pt x="20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grpSp>
        <p:nvGrpSpPr>
          <p:cNvPr id="84" name="组合 83"/>
          <p:cNvGrpSpPr/>
          <p:nvPr userDrawn="1"/>
        </p:nvGrpSpPr>
        <p:grpSpPr>
          <a:xfrm rot="10800000">
            <a:off x="9055009" y="4948608"/>
            <a:ext cx="3369899" cy="1971522"/>
            <a:chOff x="-57876" y="-46302"/>
            <a:chExt cx="3369899" cy="1971522"/>
          </a:xfrm>
        </p:grpSpPr>
        <p:sp>
          <p:nvSpPr>
            <p:cNvPr id="73" name="任意多边形: 形状 72"/>
            <p:cNvSpPr/>
            <p:nvPr userDrawn="1">
              <p:custDataLst>
                <p:tags r:id="rId3"/>
              </p:custDataLst>
            </p:nvPr>
          </p:nvSpPr>
          <p:spPr>
            <a:xfrm rot="5400000">
              <a:off x="569696" y="-666009"/>
              <a:ext cx="366203" cy="1605619"/>
            </a:xfrm>
            <a:custGeom>
              <a:avLst/>
              <a:gdLst>
                <a:gd name="connsiteX0" fmla="*/ 0 w 366203"/>
                <a:gd name="connsiteY0" fmla="*/ 1605619 h 1605619"/>
                <a:gd name="connsiteX1" fmla="*/ 0 w 366203"/>
                <a:gd name="connsiteY1" fmla="*/ 0 h 1605619"/>
                <a:gd name="connsiteX2" fmla="*/ 42949 w 366203"/>
                <a:gd name="connsiteY2" fmla="*/ 34793 h 1605619"/>
                <a:gd name="connsiteX3" fmla="*/ 366203 w 366203"/>
                <a:gd name="connsiteY3" fmla="*/ 801043 h 1605619"/>
                <a:gd name="connsiteX4" fmla="*/ 42949 w 366203"/>
                <a:gd name="connsiteY4" fmla="*/ 1567293 h 160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203" h="1605619">
                  <a:moveTo>
                    <a:pt x="0" y="1605619"/>
                  </a:moveTo>
                  <a:lnTo>
                    <a:pt x="0" y="0"/>
                  </a:lnTo>
                  <a:lnTo>
                    <a:pt x="42949" y="34793"/>
                  </a:lnTo>
                  <a:cubicBezTo>
                    <a:pt x="242672" y="230894"/>
                    <a:pt x="366203" y="501804"/>
                    <a:pt x="366203" y="801043"/>
                  </a:cubicBezTo>
                  <a:cubicBezTo>
                    <a:pt x="366203" y="1100282"/>
                    <a:pt x="242672" y="1371192"/>
                    <a:pt x="42949" y="1567293"/>
                  </a:cubicBez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70" name="任意多边形: 形状 69"/>
            <p:cNvSpPr/>
            <p:nvPr userDrawn="1">
              <p:custDataLst>
                <p:tags r:id="rId4"/>
              </p:custDataLst>
            </p:nvPr>
          </p:nvSpPr>
          <p:spPr>
            <a:xfrm rot="5400000">
              <a:off x="605030" y="-709206"/>
              <a:ext cx="723805" cy="2049616"/>
            </a:xfrm>
            <a:custGeom>
              <a:avLst/>
              <a:gdLst>
                <a:gd name="connsiteX0" fmla="*/ 0 w 723805"/>
                <a:gd name="connsiteY0" fmla="*/ 2049616 h 2049616"/>
                <a:gd name="connsiteX1" fmla="*/ 0 w 723805"/>
                <a:gd name="connsiteY1" fmla="*/ 0 h 2049616"/>
                <a:gd name="connsiteX2" fmla="*/ 79549 w 723805"/>
                <a:gd name="connsiteY2" fmla="*/ 47451 h 2049616"/>
                <a:gd name="connsiteX3" fmla="*/ 723805 w 723805"/>
                <a:gd name="connsiteY3" fmla="*/ 1237176 h 2049616"/>
                <a:gd name="connsiteX4" fmla="*/ 474244 w 723805"/>
                <a:gd name="connsiteY4" fmla="*/ 2039364 h 2049616"/>
                <a:gd name="connsiteX5" fmla="*/ 466436 w 723805"/>
                <a:gd name="connsiteY5" fmla="*/ 2049616 h 204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805" h="2049616">
                  <a:moveTo>
                    <a:pt x="0" y="2049616"/>
                  </a:moveTo>
                  <a:lnTo>
                    <a:pt x="0" y="0"/>
                  </a:lnTo>
                  <a:lnTo>
                    <a:pt x="79549" y="47451"/>
                  </a:lnTo>
                  <a:cubicBezTo>
                    <a:pt x="468247" y="305288"/>
                    <a:pt x="723805" y="741929"/>
                    <a:pt x="723805" y="1237176"/>
                  </a:cubicBezTo>
                  <a:cubicBezTo>
                    <a:pt x="723805" y="1534325"/>
                    <a:pt x="631804" y="1810375"/>
                    <a:pt x="474244" y="2039364"/>
                  </a:cubicBezTo>
                  <a:lnTo>
                    <a:pt x="466436" y="2049616"/>
                  </a:ln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68" name="任意多边形: 形状 67"/>
            <p:cNvSpPr/>
            <p:nvPr userDrawn="1">
              <p:custDataLst>
                <p:tags r:id="rId5"/>
              </p:custDataLst>
            </p:nvPr>
          </p:nvSpPr>
          <p:spPr>
            <a:xfrm rot="5400000">
              <a:off x="621963" y="-726136"/>
              <a:ext cx="1048193" cy="2407869"/>
            </a:xfrm>
            <a:custGeom>
              <a:avLst/>
              <a:gdLst>
                <a:gd name="connsiteX0" fmla="*/ 0 w 1048193"/>
                <a:gd name="connsiteY0" fmla="*/ 2407869 h 2407869"/>
                <a:gd name="connsiteX1" fmla="*/ 0 w 1048193"/>
                <a:gd name="connsiteY1" fmla="*/ 0 h 2407869"/>
                <a:gd name="connsiteX2" fmla="*/ 113688 w 1048193"/>
                <a:gd name="connsiteY2" fmla="*/ 53774 h 2407869"/>
                <a:gd name="connsiteX3" fmla="*/ 1048193 w 1048193"/>
                <a:gd name="connsiteY3" fmla="*/ 1595430 h 2407869"/>
                <a:gd name="connsiteX4" fmla="*/ 907868 w 1048193"/>
                <a:gd name="connsiteY4" fmla="*/ 2277880 h 2407869"/>
                <a:gd name="connsiteX5" fmla="*/ 844092 w 1048193"/>
                <a:gd name="connsiteY5" fmla="*/ 2407869 h 240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93" h="2407869">
                  <a:moveTo>
                    <a:pt x="0" y="2407869"/>
                  </a:moveTo>
                  <a:lnTo>
                    <a:pt x="0" y="0"/>
                  </a:lnTo>
                  <a:lnTo>
                    <a:pt x="113688" y="53774"/>
                  </a:lnTo>
                  <a:cubicBezTo>
                    <a:pt x="670321" y="350671"/>
                    <a:pt x="1048193" y="929722"/>
                    <a:pt x="1048193" y="1595430"/>
                  </a:cubicBezTo>
                  <a:cubicBezTo>
                    <a:pt x="1048193" y="1837506"/>
                    <a:pt x="998227" y="2068122"/>
                    <a:pt x="907868" y="2277880"/>
                  </a:cubicBezTo>
                  <a:lnTo>
                    <a:pt x="844092" y="2407869"/>
                  </a:ln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67" name="任意多边形: 形状 66"/>
            <p:cNvSpPr/>
            <p:nvPr userDrawn="1">
              <p:custDataLst>
                <p:tags r:id="rId6"/>
              </p:custDataLst>
            </p:nvPr>
          </p:nvSpPr>
          <p:spPr>
            <a:xfrm rot="5400000">
              <a:off x="631879" y="-736052"/>
              <a:ext cx="1384959" cy="2764467"/>
            </a:xfrm>
            <a:custGeom>
              <a:avLst/>
              <a:gdLst>
                <a:gd name="connsiteX0" fmla="*/ 0 w 1384959"/>
                <a:gd name="connsiteY0" fmla="*/ 2764467 h 2764467"/>
                <a:gd name="connsiteX1" fmla="*/ 0 w 1384959"/>
                <a:gd name="connsiteY1" fmla="*/ 0 h 2764467"/>
                <a:gd name="connsiteX2" fmla="*/ 88681 w 1384959"/>
                <a:gd name="connsiteY2" fmla="*/ 31869 h 2764467"/>
                <a:gd name="connsiteX3" fmla="*/ 1384959 w 1384959"/>
                <a:gd name="connsiteY3" fmla="*/ 1952028 h 2764467"/>
                <a:gd name="connsiteX4" fmla="*/ 1218169 w 1384959"/>
                <a:gd name="connsiteY4" fmla="*/ 2763185 h 2764467"/>
                <a:gd name="connsiteX5" fmla="*/ 1217540 w 1384959"/>
                <a:gd name="connsiteY5" fmla="*/ 2764467 h 276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959" h="2764467">
                  <a:moveTo>
                    <a:pt x="0" y="2764467"/>
                  </a:moveTo>
                  <a:lnTo>
                    <a:pt x="0" y="0"/>
                  </a:lnTo>
                  <a:lnTo>
                    <a:pt x="88681" y="31869"/>
                  </a:lnTo>
                  <a:cubicBezTo>
                    <a:pt x="850450" y="348226"/>
                    <a:pt x="1384959" y="1088839"/>
                    <a:pt x="1384959" y="1952028"/>
                  </a:cubicBezTo>
                  <a:cubicBezTo>
                    <a:pt x="1384959" y="2239758"/>
                    <a:pt x="1325569" y="2513868"/>
                    <a:pt x="1218169" y="2763185"/>
                  </a:cubicBezTo>
                  <a:lnTo>
                    <a:pt x="1217540" y="2764467"/>
                  </a:ln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66" name="任意多边形: 形状 65"/>
            <p:cNvSpPr/>
            <p:nvPr userDrawn="1">
              <p:custDataLst>
                <p:tags r:id="rId7"/>
              </p:custDataLst>
            </p:nvPr>
          </p:nvSpPr>
          <p:spPr>
            <a:xfrm rot="5400000">
              <a:off x="638071" y="-742246"/>
              <a:ext cx="1662804" cy="3054698"/>
            </a:xfrm>
            <a:custGeom>
              <a:avLst/>
              <a:gdLst>
                <a:gd name="connsiteX0" fmla="*/ 0 w 1662804"/>
                <a:gd name="connsiteY0" fmla="*/ 3054698 h 3054698"/>
                <a:gd name="connsiteX1" fmla="*/ 0 w 1662804"/>
                <a:gd name="connsiteY1" fmla="*/ 0 h 3054698"/>
                <a:gd name="connsiteX2" fmla="*/ 196832 w 1662804"/>
                <a:gd name="connsiteY2" fmla="*/ 70734 h 3054698"/>
                <a:gd name="connsiteX3" fmla="*/ 1662804 w 1662804"/>
                <a:gd name="connsiteY3" fmla="*/ 2242259 h 3054698"/>
                <a:gd name="connsiteX4" fmla="*/ 1554893 w 1662804"/>
                <a:gd name="connsiteY4" fmla="*/ 2943078 h 3054698"/>
                <a:gd name="connsiteX5" fmla="*/ 1513285 w 1662804"/>
                <a:gd name="connsiteY5" fmla="*/ 3054698 h 305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804" h="3054698">
                  <a:moveTo>
                    <a:pt x="0" y="3054698"/>
                  </a:moveTo>
                  <a:lnTo>
                    <a:pt x="0" y="0"/>
                  </a:lnTo>
                  <a:lnTo>
                    <a:pt x="196832" y="70734"/>
                  </a:lnTo>
                  <a:cubicBezTo>
                    <a:pt x="1058322" y="428505"/>
                    <a:pt x="1662804" y="1266070"/>
                    <a:pt x="1662804" y="2242259"/>
                  </a:cubicBezTo>
                  <a:cubicBezTo>
                    <a:pt x="1662804" y="2486306"/>
                    <a:pt x="1625024" y="2721689"/>
                    <a:pt x="1554893" y="2943078"/>
                  </a:cubicBezTo>
                  <a:lnTo>
                    <a:pt x="1513285" y="3054698"/>
                  </a:ln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9" name="任意多边形: 形状 58"/>
            <p:cNvSpPr/>
            <p:nvPr userDrawn="1">
              <p:custDataLst>
                <p:tags r:id="rId8"/>
              </p:custDataLst>
            </p:nvPr>
          </p:nvSpPr>
          <p:spPr>
            <a:xfrm rot="5400000">
              <a:off x="641314" y="-745489"/>
              <a:ext cx="1971520" cy="3369898"/>
            </a:xfrm>
            <a:custGeom>
              <a:avLst/>
              <a:gdLst>
                <a:gd name="connsiteX0" fmla="*/ 0 w 1971520"/>
                <a:gd name="connsiteY0" fmla="*/ 3369898 h 3369898"/>
                <a:gd name="connsiteX1" fmla="*/ 0 w 1971520"/>
                <a:gd name="connsiteY1" fmla="*/ 0 h 3369898"/>
                <a:gd name="connsiteX2" fmla="*/ 68109 w 1971520"/>
                <a:gd name="connsiteY2" fmla="*/ 17194 h 3369898"/>
                <a:gd name="connsiteX3" fmla="*/ 1971520 w 1971520"/>
                <a:gd name="connsiteY3" fmla="*/ 2557458 h 3369898"/>
                <a:gd name="connsiteX4" fmla="*/ 1890361 w 1971520"/>
                <a:gd name="connsiteY4" fmla="*/ 3206241 h 3369898"/>
                <a:gd name="connsiteX5" fmla="*/ 1841357 w 1971520"/>
                <a:gd name="connsiteY5" fmla="*/ 3369898 h 336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520" h="3369898">
                  <a:moveTo>
                    <a:pt x="0" y="3369898"/>
                  </a:moveTo>
                  <a:lnTo>
                    <a:pt x="0" y="0"/>
                  </a:lnTo>
                  <a:lnTo>
                    <a:pt x="68109" y="17194"/>
                  </a:lnTo>
                  <a:cubicBezTo>
                    <a:pt x="1170849" y="353961"/>
                    <a:pt x="1971520" y="1363902"/>
                    <a:pt x="1971520" y="2557458"/>
                  </a:cubicBezTo>
                  <a:cubicBezTo>
                    <a:pt x="1971520" y="2781250"/>
                    <a:pt x="1943371" y="2998586"/>
                    <a:pt x="1890361" y="3206241"/>
                  </a:cubicBezTo>
                  <a:lnTo>
                    <a:pt x="1841357" y="3369898"/>
                  </a:ln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74" name="任意多边形: 形状 73"/>
            <p:cNvSpPr/>
            <p:nvPr userDrawn="1">
              <p:custDataLst>
                <p:tags r:id="rId9"/>
              </p:custDataLst>
            </p:nvPr>
          </p:nvSpPr>
          <p:spPr>
            <a:xfrm rot="5400000">
              <a:off x="695283" y="-402968"/>
              <a:ext cx="114754" cy="828085"/>
            </a:xfrm>
            <a:custGeom>
              <a:avLst/>
              <a:gdLst>
                <a:gd name="connsiteX0" fmla="*/ 0 w 114754"/>
                <a:gd name="connsiteY0" fmla="*/ 828085 h 828085"/>
                <a:gd name="connsiteX1" fmla="*/ 0 w 114754"/>
                <a:gd name="connsiteY1" fmla="*/ 0 h 828085"/>
                <a:gd name="connsiteX2" fmla="*/ 47783 w 114754"/>
                <a:gd name="connsiteY2" fmla="*/ 86437 h 828085"/>
                <a:gd name="connsiteX3" fmla="*/ 114754 w 114754"/>
                <a:gd name="connsiteY3" fmla="*/ 412138 h 828085"/>
                <a:gd name="connsiteX4" fmla="*/ 16763 w 114754"/>
                <a:gd name="connsiteY4" fmla="*/ 802059 h 828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4" h="828085">
                  <a:moveTo>
                    <a:pt x="0" y="828085"/>
                  </a:moveTo>
                  <a:lnTo>
                    <a:pt x="0" y="0"/>
                  </a:lnTo>
                  <a:lnTo>
                    <a:pt x="47783" y="86437"/>
                  </a:lnTo>
                  <a:cubicBezTo>
                    <a:pt x="90907" y="186544"/>
                    <a:pt x="114754" y="296607"/>
                    <a:pt x="114754" y="412138"/>
                  </a:cubicBezTo>
                  <a:cubicBezTo>
                    <a:pt x="114754" y="552942"/>
                    <a:pt x="79333" y="685623"/>
                    <a:pt x="16763" y="802059"/>
                  </a:cubicBezTo>
                  <a:close/>
                </a:path>
              </a:pathLst>
            </a:custGeom>
            <a:noFill/>
            <a:ln w="25400">
              <a:gradFill flip="none" rotWithShape="1">
                <a:gsLst>
                  <a:gs pos="0">
                    <a:schemeClr val="accent1"/>
                  </a:gs>
                  <a:gs pos="100000">
                    <a:schemeClr val="accent1">
                      <a:alpha val="0"/>
                    </a:schemeClr>
                  </a:gs>
                </a:gsLst>
                <a:lin ang="189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5" name="logo/Company"/>
          <p:cNvSpPr txBox="1"/>
          <p:nvPr>
            <p:custDataLst>
              <p:tags r:id="rId10"/>
            </p:custDataLst>
          </p:nvPr>
        </p:nvSpPr>
        <p:spPr>
          <a:xfrm>
            <a:off x="224973" y="406892"/>
            <a:ext cx="1542410" cy="304308"/>
          </a:xfrm>
          <a:prstGeom prst="rect">
            <a:avLst/>
          </a:prstGeom>
          <a:noFill/>
        </p:spPr>
        <p:txBody>
          <a:bodyPr wrap="square"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defTabSz="914400" eaLnBrk="1" fontAlgn="auto" hangingPunct="1">
              <a:spcBef>
                <a:spcPct val="0"/>
              </a:spcBef>
              <a:spcAft>
                <a:spcPct val="0"/>
              </a:spcAft>
              <a:buClrTx/>
              <a:buSzTx/>
              <a:buFontTx/>
              <a:buNone/>
              <a:defRPr/>
            </a:pPr>
            <a:r>
              <a:rPr kumimoji="0" lang="en-US" sz="1400" kern="1200" cap="none" spc="0" normalizeH="0" baseline="0" noProof="0">
                <a:solidFill>
                  <a:schemeClr val="tx2"/>
                </a:solidFill>
                <a:latin typeface="微软雅黑" panose="020B0503020204020204" pitchFamily="34" charset="-122"/>
                <a:ea typeface="微软雅黑" panose="020B0503020204020204" pitchFamily="34" charset="-122"/>
                <a:cs typeface="Open Sans" panose="020B0606030504020204" pitchFamily="34" charset="0"/>
              </a:rPr>
              <a:t>Logo/Company</a:t>
            </a:r>
            <a:endParaRPr kumimoji="0" lang="en-US" sz="1400" kern="1200" cap="none" spc="0" normalizeH="0" baseline="0" noProof="0">
              <a:solidFill>
                <a:schemeClr val="tx2"/>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 name="标题"/>
          <p:cNvSpPr txBox="1"/>
          <p:nvPr/>
        </p:nvSpPr>
        <p:spPr>
          <a:xfrm>
            <a:off x="2710285" y="1860811"/>
            <a:ext cx="7981078" cy="923290"/>
          </a:xfrm>
          <a:prstGeom prst="rect">
            <a:avLst/>
          </a:prstGeom>
          <a:noFill/>
        </p:spPr>
        <p:txBody>
          <a:bodyPr wrap="square" rtlCol="0">
            <a:normAutofit fontScale="8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20000"/>
              </a:lnSpc>
            </a:pPr>
            <a:r>
              <a:rPr lang="zh-CN" altLang="en-US" sz="6000" b="1">
                <a:solidFill>
                  <a:schemeClr val="accent1"/>
                </a:solidFill>
                <a:latin typeface="微软雅黑" panose="020B0503020204020204" pitchFamily="34" charset="-122"/>
                <a:ea typeface="微软雅黑" panose="020B0503020204020204" pitchFamily="34" charset="-122"/>
                <a:sym typeface="+mn-ea"/>
              </a:rPr>
              <a:t>电商网站功能PPT</a:t>
            </a:r>
            <a:endParaRPr lang="zh-CN" altLang="en-US" sz="6000" b="1">
              <a:solidFill>
                <a:schemeClr val="accent1"/>
              </a:solidFill>
              <a:latin typeface="微软雅黑" panose="020B0503020204020204" pitchFamily="34" charset="-122"/>
              <a:ea typeface="微软雅黑" panose="020B0503020204020204" pitchFamily="34" charset="-122"/>
              <a:sym typeface="+mn-ea"/>
            </a:endParaRPr>
          </a:p>
        </p:txBody>
      </p:sp>
      <p:sp>
        <p:nvSpPr>
          <p:cNvPr id="14" name="日期"/>
          <p:cNvSpPr txBox="1"/>
          <p:nvPr/>
        </p:nvSpPr>
        <p:spPr>
          <a:xfrm>
            <a:off x="2710284" y="5427835"/>
            <a:ext cx="5943016" cy="306118"/>
          </a:xfrm>
          <a:prstGeom prst="rect">
            <a:avLst/>
          </a:prstGeom>
          <a:noFill/>
        </p:spPr>
        <p:txBody>
          <a:bodyPr wrap="square" rtlCol="0">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accent1"/>
                </a:solidFill>
                <a:latin typeface="微软雅黑" panose="020B0503020204020204" pitchFamily="34" charset="-122"/>
                <a:ea typeface="微软雅黑" panose="020B0503020204020204" pitchFamily="34" charset="-122"/>
                <a:sym typeface="+mn-ea"/>
              </a:rPr>
              <a:t>2023.06.30</a:t>
            </a:r>
            <a:endParaRPr lang="en-US" sz="1400">
              <a:solidFill>
                <a:schemeClr val="accent1"/>
              </a:solidFill>
              <a:latin typeface="微软雅黑" panose="020B0503020204020204" pitchFamily="34" charset="-122"/>
              <a:ea typeface="微软雅黑" panose="020B0503020204020204" pitchFamily="34" charset="-122"/>
              <a:sym typeface="+mn-ea"/>
            </a:endParaRPr>
          </a:p>
        </p:txBody>
      </p:sp>
      <p:sp>
        <p:nvSpPr>
          <p:cNvPr id="3" name="副标题"/>
          <p:cNvSpPr txBox="1"/>
          <p:nvPr>
            <p:custDataLst>
              <p:tags r:id="rId11"/>
            </p:custDataLst>
          </p:nvPr>
        </p:nvSpPr>
        <p:spPr>
          <a:xfrm>
            <a:off x="2710180" y="2741930"/>
            <a:ext cx="6604000" cy="1368425"/>
          </a:xfrm>
          <a:prstGeom prst="rect">
            <a:avLst/>
          </a:prstGeom>
          <a:noFill/>
        </p:spPr>
        <p:txBody>
          <a:bodyPr wrap="square"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1"/>
                </a:solidFill>
                <a:latin typeface="微软雅黑" panose="020B0503020204020204" pitchFamily="34" charset="-122"/>
                <a:ea typeface="微软雅黑" panose="020B0503020204020204" pitchFamily="34" charset="-122"/>
                <a:cs typeface="Poppins" pitchFamily="2" charset="77"/>
              </a:rPr>
              <a:t>电商网站功能 PPT</a:t>
            </a:r>
            <a:endParaRPr lang="en-US" sz="1600">
              <a:solidFill>
                <a:schemeClr val="accent1"/>
              </a:solidFill>
              <a:latin typeface="微软雅黑" panose="020B0503020204020204" pitchFamily="34" charset="-122"/>
              <a:ea typeface="微软雅黑" panose="020B0503020204020204" pitchFamily="34" charset="-122"/>
              <a:cs typeface="Poppins" pitchFamily="2" charset="77"/>
            </a:endParaRPr>
          </a:p>
          <a:p>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蔡世奇：</a:t>
            </a:r>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产品经理，后端开发工程</a:t>
            </a:r>
            <a:endParaRPr lang="zh-CN" altLang="en-US" sz="1600">
              <a:solidFill>
                <a:schemeClr val="accent1"/>
              </a:solidFill>
              <a:latin typeface="微软雅黑" panose="020B0503020204020204" pitchFamily="34" charset="-122"/>
              <a:ea typeface="微软雅黑" panose="020B0503020204020204" pitchFamily="34" charset="-122"/>
              <a:cs typeface="Poppins" pitchFamily="2" charset="77"/>
            </a:endParaRPr>
          </a:p>
          <a:p>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林恺</a:t>
            </a:r>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睿：前端开发工程师，界面设计师</a:t>
            </a:r>
            <a:endParaRPr lang="zh-CN" altLang="en-US" sz="1600">
              <a:solidFill>
                <a:schemeClr val="accent1"/>
              </a:solidFill>
              <a:latin typeface="微软雅黑" panose="020B0503020204020204" pitchFamily="34" charset="-122"/>
              <a:ea typeface="微软雅黑" panose="020B0503020204020204" pitchFamily="34" charset="-122"/>
              <a:cs typeface="Poppins" pitchFamily="2" charset="77"/>
            </a:endParaRPr>
          </a:p>
          <a:p>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朱焕洋：软件</a:t>
            </a:r>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sym typeface="+mn-ea"/>
              </a:rPr>
              <a:t>测试</a:t>
            </a:r>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设计师，产品经理</a:t>
            </a:r>
            <a:endParaRPr lang="zh-CN" altLang="en-US" sz="1600">
              <a:solidFill>
                <a:schemeClr val="accent1"/>
              </a:solidFill>
              <a:latin typeface="微软雅黑" panose="020B0503020204020204" pitchFamily="34" charset="-122"/>
              <a:ea typeface="微软雅黑" panose="020B0503020204020204" pitchFamily="34" charset="-122"/>
              <a:cs typeface="Poppins" pitchFamily="2" charset="77"/>
            </a:endParaRPr>
          </a:p>
          <a:p>
            <a:r>
              <a:rPr lang="zh-CN" altLang="en-US" sz="1600">
                <a:solidFill>
                  <a:schemeClr val="accent1"/>
                </a:solidFill>
                <a:latin typeface="微软雅黑" panose="020B0503020204020204" pitchFamily="34" charset="-122"/>
                <a:ea typeface="微软雅黑" panose="020B0503020204020204" pitchFamily="34" charset="-122"/>
                <a:cs typeface="Poppins" pitchFamily="2" charset="77"/>
              </a:rPr>
              <a:t>顾湘：软件工程师，文档维护</a:t>
            </a:r>
            <a:endParaRPr lang="zh-CN" altLang="en-US" sz="1600">
              <a:solidFill>
                <a:schemeClr val="accent1"/>
              </a:solidFill>
              <a:latin typeface="微软雅黑" panose="020B0503020204020204" pitchFamily="34" charset="-122"/>
              <a:ea typeface="微软雅黑" panose="020B0503020204020204" pitchFamily="34" charset="-122"/>
              <a:cs typeface="Poppins" pitchFamily="2" charset="77"/>
            </a:endParaRPr>
          </a:p>
        </p:txBody>
      </p:sp>
      <p:sp>
        <p:nvSpPr>
          <p:cNvPr id="4" name="汇报人"/>
          <p:cNvSpPr txBox="1"/>
          <p:nvPr>
            <p:custDataLst>
              <p:tags r:id="rId12"/>
            </p:custDataLst>
          </p:nvPr>
        </p:nvSpPr>
        <p:spPr>
          <a:xfrm>
            <a:off x="2710283" y="5677622"/>
            <a:ext cx="4786499" cy="388619"/>
          </a:xfrm>
          <a:prstGeom prst="rect">
            <a:avLst/>
          </a:prstGeom>
          <a:noFill/>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a:solidFill>
                  <a:schemeClr val="accent1"/>
                </a:solidFill>
                <a:latin typeface="微软雅黑" panose="020B0503020204020204" pitchFamily="34" charset="-122"/>
                <a:ea typeface="微软雅黑" panose="020B0503020204020204" pitchFamily="34" charset="-122"/>
              </a:rPr>
              <a:t>汇报人：</a:t>
            </a:r>
            <a:r>
              <a:rPr lang="zh-CN" altLang="en-US" sz="1400">
                <a:solidFill>
                  <a:schemeClr val="accent1"/>
                </a:solidFill>
                <a:latin typeface="微软雅黑" panose="020B0503020204020204" pitchFamily="34" charset="-122"/>
                <a:ea typeface="微软雅黑" panose="020B0503020204020204" pitchFamily="34" charset="-122"/>
              </a:rPr>
              <a:t>蔡世奇</a:t>
            </a:r>
            <a:endParaRPr lang="zh-CN" altLang="en-US" sz="1400">
              <a:solidFill>
                <a:schemeClr val="accent1"/>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滑2"/>
          <p:cNvSpPr/>
          <p:nvPr userDrawn="1">
            <p:custDataLst>
              <p:tags r:id="rId1"/>
            </p:custDataLst>
          </p:nvPr>
        </p:nvSpPr>
        <p:spPr>
          <a:xfrm rot="5400000">
            <a:off x="-35719" y="1271429"/>
            <a:ext cx="3371850" cy="3298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ID">
              <a:sym typeface="+mn-ea"/>
            </a:endParaRPr>
          </a:p>
        </p:txBody>
      </p:sp>
      <p:sp>
        <p:nvSpPr>
          <p:cNvPr id="11" name="!!平滑4"/>
          <p:cNvSpPr/>
          <p:nvPr>
            <p:custDataLst>
              <p:tags r:id="rId2"/>
            </p:custDataLst>
          </p:nvPr>
        </p:nvSpPr>
        <p:spPr>
          <a:xfrm rot="1961656" flipH="1">
            <a:off x="48457" y="665351"/>
            <a:ext cx="764087" cy="1722351"/>
          </a:xfrm>
          <a:custGeom>
            <a:avLst/>
            <a:gdLst>
              <a:gd name="connsiteX0" fmla="*/ 423243 w 423242"/>
              <a:gd name="connsiteY0" fmla="*/ 953976 h 954043"/>
              <a:gd name="connsiteX1" fmla="*/ 191433 w 423242"/>
              <a:gd name="connsiteY1" fmla="*/ 853088 h 954043"/>
              <a:gd name="connsiteX2" fmla="*/ 105508 w 423242"/>
              <a:gd name="connsiteY2" fmla="*/ 673103 h 954043"/>
              <a:gd name="connsiteX3" fmla="*/ 105527 w 423242"/>
              <a:gd name="connsiteY3" fmla="*/ 525161 h 954043"/>
              <a:gd name="connsiteX4" fmla="*/ 209807 w 423242"/>
              <a:gd name="connsiteY4" fmla="*/ 404060 h 954043"/>
              <a:gd name="connsiteX5" fmla="*/ 334308 w 423242"/>
              <a:gd name="connsiteY5" fmla="*/ 442589 h 954043"/>
              <a:gd name="connsiteX6" fmla="*/ 288407 w 423242"/>
              <a:gd name="connsiteY6" fmla="*/ 508016 h 954043"/>
              <a:gd name="connsiteX7" fmla="*/ 203682 w 423242"/>
              <a:gd name="connsiteY7" fmla="*/ 503692 h 954043"/>
              <a:gd name="connsiteX8" fmla="*/ 10972 w 423242"/>
              <a:gd name="connsiteY8" fmla="*/ 289408 h 954043"/>
              <a:gd name="connsiteX9" fmla="*/ 55511 w 423242"/>
              <a:gd name="connsiteY9" fmla="*/ 0 h 95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242" h="954043">
                <a:moveTo>
                  <a:pt x="423243" y="953976"/>
                </a:moveTo>
                <a:cubicBezTo>
                  <a:pt x="336308" y="955862"/>
                  <a:pt x="249297" y="917991"/>
                  <a:pt x="191433" y="853088"/>
                </a:cubicBezTo>
                <a:cubicBezTo>
                  <a:pt x="146694" y="802910"/>
                  <a:pt x="119795" y="738788"/>
                  <a:pt x="105508" y="673103"/>
                </a:cubicBezTo>
                <a:cubicBezTo>
                  <a:pt x="94907" y="624383"/>
                  <a:pt x="90973" y="572853"/>
                  <a:pt x="105527" y="525161"/>
                </a:cubicBezTo>
                <a:cubicBezTo>
                  <a:pt x="121529" y="472726"/>
                  <a:pt x="160315" y="427673"/>
                  <a:pt x="209807" y="404060"/>
                </a:cubicBezTo>
                <a:cubicBezTo>
                  <a:pt x="255651" y="382181"/>
                  <a:pt x="327850" y="392201"/>
                  <a:pt x="334308" y="442589"/>
                </a:cubicBezTo>
                <a:cubicBezTo>
                  <a:pt x="337975" y="471164"/>
                  <a:pt x="315582" y="498424"/>
                  <a:pt x="288407" y="508016"/>
                </a:cubicBezTo>
                <a:cubicBezTo>
                  <a:pt x="261232" y="517608"/>
                  <a:pt x="230990" y="512883"/>
                  <a:pt x="203682" y="503692"/>
                </a:cubicBezTo>
                <a:cubicBezTo>
                  <a:pt x="108785" y="471773"/>
                  <a:pt x="36194" y="386296"/>
                  <a:pt x="10972" y="289408"/>
                </a:cubicBezTo>
                <a:cubicBezTo>
                  <a:pt x="-14240" y="192519"/>
                  <a:pt x="5400" y="86677"/>
                  <a:pt x="55511" y="0"/>
                </a:cubicBezTo>
              </a:path>
            </a:pathLst>
          </a:custGeom>
          <a:noFill/>
          <a:ln w="19050" cap="rnd">
            <a:solidFill>
              <a:schemeClr val="accent3"/>
            </a:solidFill>
            <a:prstDash val="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dk1"/>
              </a:solidFill>
            </a:endParaRPr>
          </a:p>
        </p:txBody>
      </p:sp>
      <p:sp>
        <p:nvSpPr>
          <p:cNvPr id="18" name="Block Arc 17"/>
          <p:cNvSpPr/>
          <p:nvPr>
            <p:custDataLst>
              <p:tags r:id="rId3"/>
            </p:custDataLst>
          </p:nvPr>
        </p:nvSpPr>
        <p:spPr>
          <a:xfrm rot="5400000" flipV="1">
            <a:off x="11001375" y="1710690"/>
            <a:ext cx="2419985" cy="2419985"/>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dk1"/>
              </a:solidFill>
            </a:endParaRPr>
          </a:p>
        </p:txBody>
      </p:sp>
      <p:sp>
        <p:nvSpPr>
          <p:cNvPr id="20" name="副标题"/>
          <p:cNvSpPr txBox="1">
            <a:spLocks noChangeArrowheads="1"/>
          </p:cNvSpPr>
          <p:nvPr>
            <p:custDataLst>
              <p:tags r:id="rId4"/>
            </p:custDataLst>
          </p:nvPr>
        </p:nvSpPr>
        <p:spPr bwMode="auto">
          <a:xfrm>
            <a:off x="3572776" y="3121659"/>
            <a:ext cx="7156184" cy="79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en-US"/>
            </a:defPPr>
            <a:lvl1pPr marL="0" algn="l" defTabSz="914400" rtl="0" eaLnBrk="1" latinLnBrk="0" hangingPunct="1">
              <a:defRPr sz="1800" kern="1200">
                <a:solidFill>
                  <a:schemeClr val="tx1"/>
                </a:solidFill>
                <a:latin typeface="Lato" panose="020F0502020204030203" pitchFamily="34" charset="0"/>
                <a:ea typeface="+mn-ea"/>
                <a:cs typeface="+mn-cs"/>
              </a:defRPr>
            </a:lvl1pPr>
            <a:lvl2pPr marL="742950" indent="-285750" algn="l" defTabSz="914400" rtl="0" eaLnBrk="1" latinLnBrk="0" hangingPunct="1">
              <a:defRPr sz="1800" kern="1200">
                <a:solidFill>
                  <a:schemeClr val="tx1"/>
                </a:solidFill>
                <a:latin typeface="Lato" panose="020F0502020204030203" pitchFamily="34" charset="0"/>
                <a:ea typeface="+mn-ea"/>
                <a:cs typeface="+mn-cs"/>
              </a:defRPr>
            </a:lvl2pPr>
            <a:lvl3pPr marL="1143000" indent="-228600" algn="l" defTabSz="914400" rtl="0" eaLnBrk="1" latinLnBrk="0" hangingPunct="1">
              <a:defRPr sz="1800" kern="1200">
                <a:solidFill>
                  <a:schemeClr val="tx1"/>
                </a:solidFill>
                <a:latin typeface="Lato" panose="020F0502020204030203" pitchFamily="34" charset="0"/>
                <a:ea typeface="+mn-ea"/>
                <a:cs typeface="+mn-cs"/>
              </a:defRPr>
            </a:lvl3pPr>
            <a:lvl4pPr marL="1600200" indent="-228600" algn="l" defTabSz="914400" rtl="0" eaLnBrk="1" latinLnBrk="0" hangingPunct="1">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defRPr sz="1800" kern="1200">
                <a:solidFill>
                  <a:schemeClr val="tx1"/>
                </a:solidFill>
                <a:latin typeface="Lato" panose="020F0502020204030203"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9pPr>
          </a:lstStyle>
          <a:p>
            <a:pPr eaLnBrk="1" hangingPunct="1">
              <a:lnSpc>
                <a:spcPct val="150000"/>
              </a:lnSpc>
            </a:pPr>
            <a:r>
              <a:rPr lang="en-US" altLang="en-US" sz="1200">
                <a:latin typeface="微软雅黑" panose="020B0503020204020204" pitchFamily="34" charset="-122"/>
                <a:ea typeface="微软雅黑" panose="020B0503020204020204" pitchFamily="34" charset="-122"/>
                <a:cs typeface="Poppins SemiBold" panose="00000700000000000000" pitchFamily="2" charset="0"/>
              </a:rPr>
              <a:t>Product addition to shopping cart and settlement function testing</a:t>
            </a:r>
            <a:endParaRPr lang="en-US" altLang="en-US" sz="1200">
              <a:latin typeface="微软雅黑" panose="020B0503020204020204" pitchFamily="34" charset="-122"/>
              <a:ea typeface="微软雅黑" panose="020B0503020204020204" pitchFamily="34" charset="-122"/>
              <a:cs typeface="Poppins SemiBold" panose="00000700000000000000" pitchFamily="2" charset="0"/>
            </a:endParaRPr>
          </a:p>
        </p:txBody>
      </p:sp>
      <p:sp>
        <p:nvSpPr>
          <p:cNvPr id="15" name="标题"/>
          <p:cNvSpPr txBox="1"/>
          <p:nvPr>
            <p:custDataLst>
              <p:tags r:id="rId5"/>
            </p:custDataLst>
          </p:nvPr>
        </p:nvSpPr>
        <p:spPr>
          <a:xfrm>
            <a:off x="3572776" y="2322830"/>
            <a:ext cx="7323500" cy="79883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4000" b="1">
                <a:solidFill>
                  <a:schemeClr val="accent1"/>
                </a:solidFill>
                <a:latin typeface="微软雅黑" panose="020B0503020204020204" pitchFamily="34" charset="-122"/>
                <a:ea typeface="微软雅黑" panose="020B0503020204020204" pitchFamily="34" charset="-122"/>
                <a:sym typeface="+mn-ea"/>
              </a:rPr>
              <a:t>商品加入购物车和结算功能</a:t>
            </a:r>
            <a:endParaRPr lang="en-GB" sz="4000" b="1">
              <a:solidFill>
                <a:schemeClr val="accent1"/>
              </a:solidFill>
              <a:latin typeface="微软雅黑" panose="020B0503020204020204" pitchFamily="34" charset="-122"/>
              <a:ea typeface="微软雅黑" panose="020B0503020204020204" pitchFamily="34" charset="-122"/>
              <a:sym typeface="+mn-ea"/>
            </a:endParaRPr>
          </a:p>
        </p:txBody>
      </p:sp>
      <p:sp>
        <p:nvSpPr>
          <p:cNvPr id="17" name="Freeform: Shape 16"/>
          <p:cNvSpPr/>
          <p:nvPr>
            <p:custDataLst>
              <p:tags r:id="rId6"/>
            </p:custDataLst>
          </p:nvPr>
        </p:nvSpPr>
        <p:spPr>
          <a:xfrm>
            <a:off x="11069955" y="3667760"/>
            <a:ext cx="582930" cy="523875"/>
          </a:xfrm>
          <a:custGeom>
            <a:avLst/>
            <a:gdLst>
              <a:gd name="connsiteX0" fmla="*/ 1057275 w 1123950"/>
              <a:gd name="connsiteY0" fmla="*/ 876300 h 1009650"/>
              <a:gd name="connsiteX1" fmla="*/ 1123950 w 1123950"/>
              <a:gd name="connsiteY1" fmla="*/ 942975 h 1009650"/>
              <a:gd name="connsiteX2" fmla="*/ 1057275 w 1123950"/>
              <a:gd name="connsiteY2" fmla="*/ 1009650 h 1009650"/>
              <a:gd name="connsiteX3" fmla="*/ 990600 w 1123950"/>
              <a:gd name="connsiteY3" fmla="*/ 942975 h 1009650"/>
              <a:gd name="connsiteX4" fmla="*/ 1057275 w 1123950"/>
              <a:gd name="connsiteY4" fmla="*/ 876300 h 1009650"/>
              <a:gd name="connsiteX5" fmla="*/ 727075 w 1123950"/>
              <a:gd name="connsiteY5" fmla="*/ 876300 h 1009650"/>
              <a:gd name="connsiteX6" fmla="*/ 793750 w 1123950"/>
              <a:gd name="connsiteY6" fmla="*/ 942975 h 1009650"/>
              <a:gd name="connsiteX7" fmla="*/ 727075 w 1123950"/>
              <a:gd name="connsiteY7" fmla="*/ 1009650 h 1009650"/>
              <a:gd name="connsiteX8" fmla="*/ 660400 w 1123950"/>
              <a:gd name="connsiteY8" fmla="*/ 942975 h 1009650"/>
              <a:gd name="connsiteX9" fmla="*/ 727075 w 1123950"/>
              <a:gd name="connsiteY9" fmla="*/ 876300 h 1009650"/>
              <a:gd name="connsiteX10" fmla="*/ 396875 w 1123950"/>
              <a:gd name="connsiteY10" fmla="*/ 876300 h 1009650"/>
              <a:gd name="connsiteX11" fmla="*/ 463550 w 1123950"/>
              <a:gd name="connsiteY11" fmla="*/ 942975 h 1009650"/>
              <a:gd name="connsiteX12" fmla="*/ 396875 w 1123950"/>
              <a:gd name="connsiteY12" fmla="*/ 1009650 h 1009650"/>
              <a:gd name="connsiteX13" fmla="*/ 330200 w 1123950"/>
              <a:gd name="connsiteY13" fmla="*/ 942975 h 1009650"/>
              <a:gd name="connsiteX14" fmla="*/ 396875 w 1123950"/>
              <a:gd name="connsiteY14" fmla="*/ 876300 h 1009650"/>
              <a:gd name="connsiteX15" fmla="*/ 66675 w 1123950"/>
              <a:gd name="connsiteY15" fmla="*/ 876300 h 1009650"/>
              <a:gd name="connsiteX16" fmla="*/ 133350 w 1123950"/>
              <a:gd name="connsiteY16" fmla="*/ 942975 h 1009650"/>
              <a:gd name="connsiteX17" fmla="*/ 66675 w 1123950"/>
              <a:gd name="connsiteY17" fmla="*/ 1009650 h 1009650"/>
              <a:gd name="connsiteX18" fmla="*/ 0 w 1123950"/>
              <a:gd name="connsiteY18" fmla="*/ 942975 h 1009650"/>
              <a:gd name="connsiteX19" fmla="*/ 66675 w 1123950"/>
              <a:gd name="connsiteY19" fmla="*/ 876300 h 1009650"/>
              <a:gd name="connsiteX20" fmla="*/ 1057275 w 1123950"/>
              <a:gd name="connsiteY20" fmla="*/ 584200 h 1009650"/>
              <a:gd name="connsiteX21" fmla="*/ 1123950 w 1123950"/>
              <a:gd name="connsiteY21" fmla="*/ 650875 h 1009650"/>
              <a:gd name="connsiteX22" fmla="*/ 1057275 w 1123950"/>
              <a:gd name="connsiteY22" fmla="*/ 717550 h 1009650"/>
              <a:gd name="connsiteX23" fmla="*/ 990600 w 1123950"/>
              <a:gd name="connsiteY23" fmla="*/ 650875 h 1009650"/>
              <a:gd name="connsiteX24" fmla="*/ 1057275 w 1123950"/>
              <a:gd name="connsiteY24" fmla="*/ 584200 h 1009650"/>
              <a:gd name="connsiteX25" fmla="*/ 727075 w 1123950"/>
              <a:gd name="connsiteY25" fmla="*/ 584200 h 1009650"/>
              <a:gd name="connsiteX26" fmla="*/ 793750 w 1123950"/>
              <a:gd name="connsiteY26" fmla="*/ 650875 h 1009650"/>
              <a:gd name="connsiteX27" fmla="*/ 727075 w 1123950"/>
              <a:gd name="connsiteY27" fmla="*/ 717550 h 1009650"/>
              <a:gd name="connsiteX28" fmla="*/ 660400 w 1123950"/>
              <a:gd name="connsiteY28" fmla="*/ 650875 h 1009650"/>
              <a:gd name="connsiteX29" fmla="*/ 727075 w 1123950"/>
              <a:gd name="connsiteY29" fmla="*/ 584200 h 1009650"/>
              <a:gd name="connsiteX30" fmla="*/ 396875 w 1123950"/>
              <a:gd name="connsiteY30" fmla="*/ 584200 h 1009650"/>
              <a:gd name="connsiteX31" fmla="*/ 463550 w 1123950"/>
              <a:gd name="connsiteY31" fmla="*/ 650875 h 1009650"/>
              <a:gd name="connsiteX32" fmla="*/ 396875 w 1123950"/>
              <a:gd name="connsiteY32" fmla="*/ 717550 h 1009650"/>
              <a:gd name="connsiteX33" fmla="*/ 330200 w 1123950"/>
              <a:gd name="connsiteY33" fmla="*/ 650875 h 1009650"/>
              <a:gd name="connsiteX34" fmla="*/ 396875 w 1123950"/>
              <a:gd name="connsiteY34" fmla="*/ 584200 h 1009650"/>
              <a:gd name="connsiteX35" fmla="*/ 66675 w 1123950"/>
              <a:gd name="connsiteY35" fmla="*/ 584200 h 1009650"/>
              <a:gd name="connsiteX36" fmla="*/ 133350 w 1123950"/>
              <a:gd name="connsiteY36" fmla="*/ 650875 h 1009650"/>
              <a:gd name="connsiteX37" fmla="*/ 66675 w 1123950"/>
              <a:gd name="connsiteY37" fmla="*/ 717550 h 1009650"/>
              <a:gd name="connsiteX38" fmla="*/ 0 w 1123950"/>
              <a:gd name="connsiteY38" fmla="*/ 650875 h 1009650"/>
              <a:gd name="connsiteX39" fmla="*/ 66675 w 1123950"/>
              <a:gd name="connsiteY39" fmla="*/ 584200 h 1009650"/>
              <a:gd name="connsiteX40" fmla="*/ 1057275 w 1123950"/>
              <a:gd name="connsiteY40" fmla="*/ 292100 h 1009650"/>
              <a:gd name="connsiteX41" fmla="*/ 1123950 w 1123950"/>
              <a:gd name="connsiteY41" fmla="*/ 358775 h 1009650"/>
              <a:gd name="connsiteX42" fmla="*/ 1057275 w 1123950"/>
              <a:gd name="connsiteY42" fmla="*/ 425450 h 1009650"/>
              <a:gd name="connsiteX43" fmla="*/ 990600 w 1123950"/>
              <a:gd name="connsiteY43" fmla="*/ 358775 h 1009650"/>
              <a:gd name="connsiteX44" fmla="*/ 1057275 w 1123950"/>
              <a:gd name="connsiteY44" fmla="*/ 292100 h 1009650"/>
              <a:gd name="connsiteX45" fmla="*/ 727075 w 1123950"/>
              <a:gd name="connsiteY45" fmla="*/ 292100 h 1009650"/>
              <a:gd name="connsiteX46" fmla="*/ 793750 w 1123950"/>
              <a:gd name="connsiteY46" fmla="*/ 358775 h 1009650"/>
              <a:gd name="connsiteX47" fmla="*/ 727075 w 1123950"/>
              <a:gd name="connsiteY47" fmla="*/ 425450 h 1009650"/>
              <a:gd name="connsiteX48" fmla="*/ 660400 w 1123950"/>
              <a:gd name="connsiteY48" fmla="*/ 358775 h 1009650"/>
              <a:gd name="connsiteX49" fmla="*/ 727075 w 1123950"/>
              <a:gd name="connsiteY49" fmla="*/ 292100 h 1009650"/>
              <a:gd name="connsiteX50" fmla="*/ 396875 w 1123950"/>
              <a:gd name="connsiteY50" fmla="*/ 292100 h 1009650"/>
              <a:gd name="connsiteX51" fmla="*/ 463550 w 1123950"/>
              <a:gd name="connsiteY51" fmla="*/ 358775 h 1009650"/>
              <a:gd name="connsiteX52" fmla="*/ 396875 w 1123950"/>
              <a:gd name="connsiteY52" fmla="*/ 425450 h 1009650"/>
              <a:gd name="connsiteX53" fmla="*/ 330200 w 1123950"/>
              <a:gd name="connsiteY53" fmla="*/ 358775 h 1009650"/>
              <a:gd name="connsiteX54" fmla="*/ 396875 w 1123950"/>
              <a:gd name="connsiteY54" fmla="*/ 292100 h 1009650"/>
              <a:gd name="connsiteX55" fmla="*/ 66675 w 1123950"/>
              <a:gd name="connsiteY55" fmla="*/ 292100 h 1009650"/>
              <a:gd name="connsiteX56" fmla="*/ 133350 w 1123950"/>
              <a:gd name="connsiteY56" fmla="*/ 358775 h 1009650"/>
              <a:gd name="connsiteX57" fmla="*/ 66675 w 1123950"/>
              <a:gd name="connsiteY57" fmla="*/ 425450 h 1009650"/>
              <a:gd name="connsiteX58" fmla="*/ 0 w 1123950"/>
              <a:gd name="connsiteY58" fmla="*/ 358775 h 1009650"/>
              <a:gd name="connsiteX59" fmla="*/ 66675 w 1123950"/>
              <a:gd name="connsiteY59" fmla="*/ 292100 h 1009650"/>
              <a:gd name="connsiteX60" fmla="*/ 1057275 w 1123950"/>
              <a:gd name="connsiteY60" fmla="*/ 0 h 1009650"/>
              <a:gd name="connsiteX61" fmla="*/ 1123950 w 1123950"/>
              <a:gd name="connsiteY61" fmla="*/ 66675 h 1009650"/>
              <a:gd name="connsiteX62" fmla="*/ 1057275 w 1123950"/>
              <a:gd name="connsiteY62" fmla="*/ 133350 h 1009650"/>
              <a:gd name="connsiteX63" fmla="*/ 990600 w 1123950"/>
              <a:gd name="connsiteY63" fmla="*/ 66675 h 1009650"/>
              <a:gd name="connsiteX64" fmla="*/ 1057275 w 1123950"/>
              <a:gd name="connsiteY64" fmla="*/ 0 h 1009650"/>
              <a:gd name="connsiteX65" fmla="*/ 727075 w 1123950"/>
              <a:gd name="connsiteY65" fmla="*/ 0 h 1009650"/>
              <a:gd name="connsiteX66" fmla="*/ 793750 w 1123950"/>
              <a:gd name="connsiteY66" fmla="*/ 66675 h 1009650"/>
              <a:gd name="connsiteX67" fmla="*/ 727075 w 1123950"/>
              <a:gd name="connsiteY67" fmla="*/ 133350 h 1009650"/>
              <a:gd name="connsiteX68" fmla="*/ 660400 w 1123950"/>
              <a:gd name="connsiteY68" fmla="*/ 66675 h 1009650"/>
              <a:gd name="connsiteX69" fmla="*/ 727075 w 1123950"/>
              <a:gd name="connsiteY69" fmla="*/ 0 h 1009650"/>
              <a:gd name="connsiteX70" fmla="*/ 396875 w 1123950"/>
              <a:gd name="connsiteY70" fmla="*/ 0 h 1009650"/>
              <a:gd name="connsiteX71" fmla="*/ 463550 w 1123950"/>
              <a:gd name="connsiteY71" fmla="*/ 66675 h 1009650"/>
              <a:gd name="connsiteX72" fmla="*/ 396875 w 1123950"/>
              <a:gd name="connsiteY72" fmla="*/ 133350 h 1009650"/>
              <a:gd name="connsiteX73" fmla="*/ 330200 w 1123950"/>
              <a:gd name="connsiteY73" fmla="*/ 66675 h 1009650"/>
              <a:gd name="connsiteX74" fmla="*/ 396875 w 1123950"/>
              <a:gd name="connsiteY74" fmla="*/ 0 h 1009650"/>
              <a:gd name="connsiteX75" fmla="*/ 66675 w 1123950"/>
              <a:gd name="connsiteY75" fmla="*/ 0 h 1009650"/>
              <a:gd name="connsiteX76" fmla="*/ 133350 w 1123950"/>
              <a:gd name="connsiteY76" fmla="*/ 66675 h 1009650"/>
              <a:gd name="connsiteX77" fmla="*/ 66675 w 1123950"/>
              <a:gd name="connsiteY77" fmla="*/ 133350 h 1009650"/>
              <a:gd name="connsiteX78" fmla="*/ 0 w 1123950"/>
              <a:gd name="connsiteY78" fmla="*/ 66675 h 1009650"/>
              <a:gd name="connsiteX79" fmla="*/ 66675 w 1123950"/>
              <a:gd name="connsiteY79"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23950" h="1009650">
                <a:moveTo>
                  <a:pt x="1057275" y="876300"/>
                </a:moveTo>
                <a:cubicBezTo>
                  <a:pt x="1094099" y="876300"/>
                  <a:pt x="1123950" y="906151"/>
                  <a:pt x="1123950" y="942975"/>
                </a:cubicBezTo>
                <a:cubicBezTo>
                  <a:pt x="1123950" y="979799"/>
                  <a:pt x="1094099" y="1009650"/>
                  <a:pt x="1057275" y="1009650"/>
                </a:cubicBezTo>
                <a:cubicBezTo>
                  <a:pt x="1020451" y="1009650"/>
                  <a:pt x="990600" y="979799"/>
                  <a:pt x="990600" y="942975"/>
                </a:cubicBezTo>
                <a:cubicBezTo>
                  <a:pt x="990600" y="906151"/>
                  <a:pt x="1020451" y="876300"/>
                  <a:pt x="1057275" y="876300"/>
                </a:cubicBezTo>
                <a:close/>
                <a:moveTo>
                  <a:pt x="727075" y="876300"/>
                </a:moveTo>
                <a:cubicBezTo>
                  <a:pt x="763899" y="876300"/>
                  <a:pt x="793750" y="906151"/>
                  <a:pt x="793750" y="942975"/>
                </a:cubicBezTo>
                <a:cubicBezTo>
                  <a:pt x="793750" y="979799"/>
                  <a:pt x="763899" y="1009650"/>
                  <a:pt x="727075" y="1009650"/>
                </a:cubicBezTo>
                <a:cubicBezTo>
                  <a:pt x="690251" y="1009650"/>
                  <a:pt x="660400" y="979799"/>
                  <a:pt x="660400" y="942975"/>
                </a:cubicBezTo>
                <a:cubicBezTo>
                  <a:pt x="660400" y="906151"/>
                  <a:pt x="690251" y="876300"/>
                  <a:pt x="727075" y="876300"/>
                </a:cubicBezTo>
                <a:close/>
                <a:moveTo>
                  <a:pt x="396875" y="876300"/>
                </a:moveTo>
                <a:cubicBezTo>
                  <a:pt x="433699" y="876300"/>
                  <a:pt x="463550" y="906151"/>
                  <a:pt x="463550" y="942975"/>
                </a:cubicBezTo>
                <a:cubicBezTo>
                  <a:pt x="463550" y="979799"/>
                  <a:pt x="433699" y="1009650"/>
                  <a:pt x="396875" y="1009650"/>
                </a:cubicBezTo>
                <a:cubicBezTo>
                  <a:pt x="360051" y="1009650"/>
                  <a:pt x="330200" y="979799"/>
                  <a:pt x="330200" y="942975"/>
                </a:cubicBezTo>
                <a:cubicBezTo>
                  <a:pt x="330200" y="906151"/>
                  <a:pt x="360051" y="876300"/>
                  <a:pt x="396875" y="876300"/>
                </a:cubicBezTo>
                <a:close/>
                <a:moveTo>
                  <a:pt x="66675" y="876300"/>
                </a:moveTo>
                <a:cubicBezTo>
                  <a:pt x="103499" y="876300"/>
                  <a:pt x="133350" y="906151"/>
                  <a:pt x="133350" y="942975"/>
                </a:cubicBezTo>
                <a:cubicBezTo>
                  <a:pt x="133350" y="979799"/>
                  <a:pt x="103499" y="1009650"/>
                  <a:pt x="66675" y="1009650"/>
                </a:cubicBezTo>
                <a:cubicBezTo>
                  <a:pt x="29851" y="1009650"/>
                  <a:pt x="0" y="979799"/>
                  <a:pt x="0" y="942975"/>
                </a:cubicBezTo>
                <a:cubicBezTo>
                  <a:pt x="0" y="906151"/>
                  <a:pt x="29851" y="876300"/>
                  <a:pt x="66675" y="876300"/>
                </a:cubicBezTo>
                <a:close/>
                <a:moveTo>
                  <a:pt x="1057275" y="584200"/>
                </a:moveTo>
                <a:cubicBezTo>
                  <a:pt x="1094099" y="584200"/>
                  <a:pt x="1123950" y="614051"/>
                  <a:pt x="1123950" y="650875"/>
                </a:cubicBezTo>
                <a:cubicBezTo>
                  <a:pt x="1123950" y="687699"/>
                  <a:pt x="1094099" y="717550"/>
                  <a:pt x="1057275" y="717550"/>
                </a:cubicBezTo>
                <a:cubicBezTo>
                  <a:pt x="1020451" y="717550"/>
                  <a:pt x="990600" y="687699"/>
                  <a:pt x="990600" y="650875"/>
                </a:cubicBezTo>
                <a:cubicBezTo>
                  <a:pt x="990600" y="614051"/>
                  <a:pt x="1020451" y="584200"/>
                  <a:pt x="1057275" y="584200"/>
                </a:cubicBezTo>
                <a:close/>
                <a:moveTo>
                  <a:pt x="727075" y="584200"/>
                </a:moveTo>
                <a:cubicBezTo>
                  <a:pt x="763899" y="584200"/>
                  <a:pt x="793750" y="614051"/>
                  <a:pt x="793750" y="650875"/>
                </a:cubicBezTo>
                <a:cubicBezTo>
                  <a:pt x="793750" y="687699"/>
                  <a:pt x="763899" y="717550"/>
                  <a:pt x="727075" y="717550"/>
                </a:cubicBezTo>
                <a:cubicBezTo>
                  <a:pt x="690251" y="717550"/>
                  <a:pt x="660400" y="687699"/>
                  <a:pt x="660400" y="650875"/>
                </a:cubicBezTo>
                <a:cubicBezTo>
                  <a:pt x="660400" y="614051"/>
                  <a:pt x="690251" y="584200"/>
                  <a:pt x="727075" y="584200"/>
                </a:cubicBezTo>
                <a:close/>
                <a:moveTo>
                  <a:pt x="396875" y="584200"/>
                </a:moveTo>
                <a:cubicBezTo>
                  <a:pt x="433699" y="584200"/>
                  <a:pt x="463550" y="614051"/>
                  <a:pt x="463550" y="650875"/>
                </a:cubicBezTo>
                <a:cubicBezTo>
                  <a:pt x="463550" y="687699"/>
                  <a:pt x="433699" y="717550"/>
                  <a:pt x="396875" y="717550"/>
                </a:cubicBezTo>
                <a:cubicBezTo>
                  <a:pt x="360051" y="717550"/>
                  <a:pt x="330200" y="687699"/>
                  <a:pt x="330200" y="650875"/>
                </a:cubicBezTo>
                <a:cubicBezTo>
                  <a:pt x="330200" y="614051"/>
                  <a:pt x="360051" y="584200"/>
                  <a:pt x="396875" y="584200"/>
                </a:cubicBezTo>
                <a:close/>
                <a:moveTo>
                  <a:pt x="66675" y="584200"/>
                </a:moveTo>
                <a:cubicBezTo>
                  <a:pt x="103499" y="584200"/>
                  <a:pt x="133350" y="614051"/>
                  <a:pt x="133350" y="650875"/>
                </a:cubicBezTo>
                <a:cubicBezTo>
                  <a:pt x="133350" y="687699"/>
                  <a:pt x="103499" y="717550"/>
                  <a:pt x="66675" y="717550"/>
                </a:cubicBezTo>
                <a:cubicBezTo>
                  <a:pt x="29851" y="717550"/>
                  <a:pt x="0" y="687699"/>
                  <a:pt x="0" y="650875"/>
                </a:cubicBezTo>
                <a:cubicBezTo>
                  <a:pt x="0" y="614051"/>
                  <a:pt x="29851" y="584200"/>
                  <a:pt x="66675" y="584200"/>
                </a:cubicBezTo>
                <a:close/>
                <a:moveTo>
                  <a:pt x="1057275" y="292100"/>
                </a:moveTo>
                <a:cubicBezTo>
                  <a:pt x="1094099" y="292100"/>
                  <a:pt x="1123950" y="321951"/>
                  <a:pt x="1123950" y="358775"/>
                </a:cubicBezTo>
                <a:cubicBezTo>
                  <a:pt x="1123950" y="395599"/>
                  <a:pt x="1094099" y="425450"/>
                  <a:pt x="1057275" y="425450"/>
                </a:cubicBezTo>
                <a:cubicBezTo>
                  <a:pt x="1020451" y="425450"/>
                  <a:pt x="990600" y="395599"/>
                  <a:pt x="990600" y="358775"/>
                </a:cubicBezTo>
                <a:cubicBezTo>
                  <a:pt x="990600" y="321951"/>
                  <a:pt x="1020451" y="292100"/>
                  <a:pt x="1057275" y="292100"/>
                </a:cubicBezTo>
                <a:close/>
                <a:moveTo>
                  <a:pt x="727075" y="292100"/>
                </a:moveTo>
                <a:cubicBezTo>
                  <a:pt x="763899" y="292100"/>
                  <a:pt x="793750" y="321951"/>
                  <a:pt x="793750" y="358775"/>
                </a:cubicBezTo>
                <a:cubicBezTo>
                  <a:pt x="793750" y="395599"/>
                  <a:pt x="763899" y="425450"/>
                  <a:pt x="727075" y="425450"/>
                </a:cubicBezTo>
                <a:cubicBezTo>
                  <a:pt x="690251" y="425450"/>
                  <a:pt x="660400" y="395599"/>
                  <a:pt x="660400" y="358775"/>
                </a:cubicBezTo>
                <a:cubicBezTo>
                  <a:pt x="660400" y="321951"/>
                  <a:pt x="690251" y="292100"/>
                  <a:pt x="727075" y="292100"/>
                </a:cubicBezTo>
                <a:close/>
                <a:moveTo>
                  <a:pt x="396875" y="292100"/>
                </a:moveTo>
                <a:cubicBezTo>
                  <a:pt x="433699" y="292100"/>
                  <a:pt x="463550" y="321951"/>
                  <a:pt x="463550" y="358775"/>
                </a:cubicBezTo>
                <a:cubicBezTo>
                  <a:pt x="463550" y="395599"/>
                  <a:pt x="433699" y="425450"/>
                  <a:pt x="396875" y="425450"/>
                </a:cubicBezTo>
                <a:cubicBezTo>
                  <a:pt x="360051" y="425450"/>
                  <a:pt x="330200" y="395599"/>
                  <a:pt x="330200" y="358775"/>
                </a:cubicBezTo>
                <a:cubicBezTo>
                  <a:pt x="330200" y="321951"/>
                  <a:pt x="360051" y="292100"/>
                  <a:pt x="396875" y="292100"/>
                </a:cubicBezTo>
                <a:close/>
                <a:moveTo>
                  <a:pt x="66675" y="292100"/>
                </a:moveTo>
                <a:cubicBezTo>
                  <a:pt x="103499" y="292100"/>
                  <a:pt x="133350" y="321951"/>
                  <a:pt x="133350" y="358775"/>
                </a:cubicBezTo>
                <a:cubicBezTo>
                  <a:pt x="133350" y="395599"/>
                  <a:pt x="103499" y="425450"/>
                  <a:pt x="66675" y="425450"/>
                </a:cubicBezTo>
                <a:cubicBezTo>
                  <a:pt x="29851" y="425450"/>
                  <a:pt x="0" y="395599"/>
                  <a:pt x="0" y="358775"/>
                </a:cubicBezTo>
                <a:cubicBezTo>
                  <a:pt x="0" y="321951"/>
                  <a:pt x="29851" y="292100"/>
                  <a:pt x="66675" y="292100"/>
                </a:cubicBezTo>
                <a:close/>
                <a:moveTo>
                  <a:pt x="1057275" y="0"/>
                </a:moveTo>
                <a:cubicBezTo>
                  <a:pt x="1094099" y="0"/>
                  <a:pt x="1123950" y="29851"/>
                  <a:pt x="1123950" y="66675"/>
                </a:cubicBezTo>
                <a:cubicBezTo>
                  <a:pt x="1123950" y="103499"/>
                  <a:pt x="1094099" y="133350"/>
                  <a:pt x="1057275" y="133350"/>
                </a:cubicBezTo>
                <a:cubicBezTo>
                  <a:pt x="1020451" y="133350"/>
                  <a:pt x="990600" y="103499"/>
                  <a:pt x="990600" y="66675"/>
                </a:cubicBezTo>
                <a:cubicBezTo>
                  <a:pt x="990600" y="29851"/>
                  <a:pt x="1020451" y="0"/>
                  <a:pt x="1057275" y="0"/>
                </a:cubicBezTo>
                <a:close/>
                <a:moveTo>
                  <a:pt x="727075" y="0"/>
                </a:moveTo>
                <a:cubicBezTo>
                  <a:pt x="763899" y="0"/>
                  <a:pt x="793750" y="29851"/>
                  <a:pt x="793750" y="66675"/>
                </a:cubicBezTo>
                <a:cubicBezTo>
                  <a:pt x="793750" y="103499"/>
                  <a:pt x="763899" y="133350"/>
                  <a:pt x="727075" y="133350"/>
                </a:cubicBezTo>
                <a:cubicBezTo>
                  <a:pt x="690251" y="133350"/>
                  <a:pt x="660400" y="103499"/>
                  <a:pt x="660400" y="66675"/>
                </a:cubicBezTo>
                <a:cubicBezTo>
                  <a:pt x="660400" y="29851"/>
                  <a:pt x="690251" y="0"/>
                  <a:pt x="727075" y="0"/>
                </a:cubicBezTo>
                <a:close/>
                <a:moveTo>
                  <a:pt x="396875" y="0"/>
                </a:moveTo>
                <a:cubicBezTo>
                  <a:pt x="433699" y="0"/>
                  <a:pt x="463550" y="29851"/>
                  <a:pt x="463550" y="66675"/>
                </a:cubicBezTo>
                <a:cubicBezTo>
                  <a:pt x="463550" y="103499"/>
                  <a:pt x="433699" y="133350"/>
                  <a:pt x="396875" y="133350"/>
                </a:cubicBezTo>
                <a:cubicBezTo>
                  <a:pt x="360051" y="133350"/>
                  <a:pt x="330200" y="103499"/>
                  <a:pt x="330200" y="66675"/>
                </a:cubicBezTo>
                <a:cubicBezTo>
                  <a:pt x="330200" y="29851"/>
                  <a:pt x="360051" y="0"/>
                  <a:pt x="396875" y="0"/>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endParaRPr>
          </a:p>
        </p:txBody>
      </p:sp>
      <p:sp>
        <p:nvSpPr>
          <p:cNvPr id="3" name="序号"/>
          <p:cNvSpPr txBox="1"/>
          <p:nvPr/>
        </p:nvSpPr>
        <p:spPr>
          <a:xfrm>
            <a:off x="1122045" y="2001520"/>
            <a:ext cx="1905000" cy="1838960"/>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500">
                <a:solidFill>
                  <a:schemeClr val="tx2"/>
                </a:solidFill>
                <a:latin typeface="微软雅黑" panose="020B0503020204020204" pitchFamily="34" charset="-122"/>
                <a:ea typeface="微软雅黑" panose="020B0503020204020204" pitchFamily="34" charset="-122"/>
              </a:rPr>
              <a:t>03</a:t>
            </a:r>
            <a:endParaRPr lang="en-US" altLang="zh-CN" sz="115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平滑1"/>
          <p:cNvSpPr/>
          <p:nvPr>
            <p:custDataLst>
              <p:tags r:id="rId1"/>
            </p:custDataLst>
          </p:nvPr>
        </p:nvSpPr>
        <p:spPr>
          <a:xfrm rot="14340000">
            <a:off x="-2850515" y="-2977514"/>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8" name="Rectangle 19"/>
          <p:cNvSpPr/>
          <p:nvPr>
            <p:custDataLst>
              <p:tags r:id="rId2"/>
            </p:custDataLst>
          </p:nvPr>
        </p:nvSpPr>
        <p:spPr>
          <a:xfrm rot="10800000" flipV="1">
            <a:off x="10313596" y="-1"/>
            <a:ext cx="1878404"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23" name="Freeform: Shape 22"/>
          <p:cNvSpPr/>
          <p:nvPr/>
        </p:nvSpPr>
        <p:spPr>
          <a:xfrm>
            <a:off x="580390" y="695325"/>
            <a:ext cx="9733280" cy="4763135"/>
          </a:xfrm>
          <a:custGeom>
            <a:avLst/>
            <a:gdLst>
              <a:gd name="connsiteX0" fmla="*/ 0 w 6981372"/>
              <a:gd name="connsiteY0" fmla="*/ 0 h 3943413"/>
              <a:gd name="connsiteX1" fmla="*/ 6981372 w 6981372"/>
              <a:gd name="connsiteY1" fmla="*/ 0 h 3943413"/>
              <a:gd name="connsiteX2" fmla="*/ 6981372 w 6981372"/>
              <a:gd name="connsiteY2" fmla="*/ 3943413 h 3943413"/>
              <a:gd name="connsiteX3" fmla="*/ 0 w 6981372"/>
              <a:gd name="connsiteY3" fmla="*/ 3943413 h 3943413"/>
            </a:gdLst>
            <a:ahLst/>
            <a:cxnLst>
              <a:cxn ang="0">
                <a:pos x="connsiteX0" y="connsiteY0"/>
              </a:cxn>
              <a:cxn ang="0">
                <a:pos x="connsiteX1" y="connsiteY1"/>
              </a:cxn>
              <a:cxn ang="0">
                <a:pos x="connsiteX2" y="connsiteY2"/>
              </a:cxn>
              <a:cxn ang="0">
                <a:pos x="connsiteX3" y="connsiteY3"/>
              </a:cxn>
            </a:cxnLst>
            <a:rect l="l" t="t" r="r" b="b"/>
            <a:pathLst>
              <a:path w="6981372" h="3943413">
                <a:moveTo>
                  <a:pt x="0" y="0"/>
                </a:moveTo>
                <a:lnTo>
                  <a:pt x="6981372" y="0"/>
                </a:lnTo>
                <a:lnTo>
                  <a:pt x="6981372" y="3943413"/>
                </a:lnTo>
                <a:lnTo>
                  <a:pt x="0" y="3943413"/>
                </a:lnTo>
                <a:close/>
              </a:path>
            </a:pathLst>
          </a:custGeom>
          <a:solidFill>
            <a:schemeClr val="bg1"/>
          </a:solidFill>
          <a:ln>
            <a:noFill/>
          </a:ln>
          <a:effectLst>
            <a:outerShdw blurRad="4445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p>
        </p:txBody>
      </p:sp>
      <p:sp>
        <p:nvSpPr>
          <p:cNvPr id="35" name="平滑1"/>
          <p:cNvSpPr/>
          <p:nvPr>
            <p:custDataLst>
              <p:tags r:id="rId3"/>
            </p:custDataLst>
          </p:nvPr>
        </p:nvSpPr>
        <p:spPr>
          <a:xfrm>
            <a:off x="1126999" y="980295"/>
            <a:ext cx="771492" cy="74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695325" y="1340485"/>
            <a:ext cx="4505960" cy="337502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5275580" y="1560195"/>
            <a:ext cx="5038090" cy="29356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滑2"/>
          <p:cNvSpPr/>
          <p:nvPr userDrawn="1">
            <p:custDataLst>
              <p:tags r:id="rId1"/>
            </p:custDataLst>
          </p:nvPr>
        </p:nvSpPr>
        <p:spPr>
          <a:xfrm rot="5400000">
            <a:off x="-35719" y="1271429"/>
            <a:ext cx="3371850" cy="3298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ID">
              <a:sym typeface="+mn-ea"/>
            </a:endParaRPr>
          </a:p>
        </p:txBody>
      </p:sp>
      <p:sp>
        <p:nvSpPr>
          <p:cNvPr id="11" name="!!平滑4"/>
          <p:cNvSpPr/>
          <p:nvPr>
            <p:custDataLst>
              <p:tags r:id="rId2"/>
            </p:custDataLst>
          </p:nvPr>
        </p:nvSpPr>
        <p:spPr>
          <a:xfrm rot="1961656" flipH="1">
            <a:off x="48457" y="665351"/>
            <a:ext cx="764087" cy="1722351"/>
          </a:xfrm>
          <a:custGeom>
            <a:avLst/>
            <a:gdLst>
              <a:gd name="connsiteX0" fmla="*/ 423243 w 423242"/>
              <a:gd name="connsiteY0" fmla="*/ 953976 h 954043"/>
              <a:gd name="connsiteX1" fmla="*/ 191433 w 423242"/>
              <a:gd name="connsiteY1" fmla="*/ 853088 h 954043"/>
              <a:gd name="connsiteX2" fmla="*/ 105508 w 423242"/>
              <a:gd name="connsiteY2" fmla="*/ 673103 h 954043"/>
              <a:gd name="connsiteX3" fmla="*/ 105527 w 423242"/>
              <a:gd name="connsiteY3" fmla="*/ 525161 h 954043"/>
              <a:gd name="connsiteX4" fmla="*/ 209807 w 423242"/>
              <a:gd name="connsiteY4" fmla="*/ 404060 h 954043"/>
              <a:gd name="connsiteX5" fmla="*/ 334308 w 423242"/>
              <a:gd name="connsiteY5" fmla="*/ 442589 h 954043"/>
              <a:gd name="connsiteX6" fmla="*/ 288407 w 423242"/>
              <a:gd name="connsiteY6" fmla="*/ 508016 h 954043"/>
              <a:gd name="connsiteX7" fmla="*/ 203682 w 423242"/>
              <a:gd name="connsiteY7" fmla="*/ 503692 h 954043"/>
              <a:gd name="connsiteX8" fmla="*/ 10972 w 423242"/>
              <a:gd name="connsiteY8" fmla="*/ 289408 h 954043"/>
              <a:gd name="connsiteX9" fmla="*/ 55511 w 423242"/>
              <a:gd name="connsiteY9" fmla="*/ 0 h 95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242" h="954043">
                <a:moveTo>
                  <a:pt x="423243" y="953976"/>
                </a:moveTo>
                <a:cubicBezTo>
                  <a:pt x="336308" y="955862"/>
                  <a:pt x="249297" y="917991"/>
                  <a:pt x="191433" y="853088"/>
                </a:cubicBezTo>
                <a:cubicBezTo>
                  <a:pt x="146694" y="802910"/>
                  <a:pt x="119795" y="738788"/>
                  <a:pt x="105508" y="673103"/>
                </a:cubicBezTo>
                <a:cubicBezTo>
                  <a:pt x="94907" y="624383"/>
                  <a:pt x="90973" y="572853"/>
                  <a:pt x="105527" y="525161"/>
                </a:cubicBezTo>
                <a:cubicBezTo>
                  <a:pt x="121529" y="472726"/>
                  <a:pt x="160315" y="427673"/>
                  <a:pt x="209807" y="404060"/>
                </a:cubicBezTo>
                <a:cubicBezTo>
                  <a:pt x="255651" y="382181"/>
                  <a:pt x="327850" y="392201"/>
                  <a:pt x="334308" y="442589"/>
                </a:cubicBezTo>
                <a:cubicBezTo>
                  <a:pt x="337975" y="471164"/>
                  <a:pt x="315582" y="498424"/>
                  <a:pt x="288407" y="508016"/>
                </a:cubicBezTo>
                <a:cubicBezTo>
                  <a:pt x="261232" y="517608"/>
                  <a:pt x="230990" y="512883"/>
                  <a:pt x="203682" y="503692"/>
                </a:cubicBezTo>
                <a:cubicBezTo>
                  <a:pt x="108785" y="471773"/>
                  <a:pt x="36194" y="386296"/>
                  <a:pt x="10972" y="289408"/>
                </a:cubicBezTo>
                <a:cubicBezTo>
                  <a:pt x="-14240" y="192519"/>
                  <a:pt x="5400" y="86677"/>
                  <a:pt x="55511" y="0"/>
                </a:cubicBezTo>
              </a:path>
            </a:pathLst>
          </a:custGeom>
          <a:noFill/>
          <a:ln w="19050" cap="rnd">
            <a:solidFill>
              <a:schemeClr val="accent3"/>
            </a:solidFill>
            <a:prstDash val="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dk1"/>
              </a:solidFill>
            </a:endParaRPr>
          </a:p>
        </p:txBody>
      </p:sp>
      <p:sp>
        <p:nvSpPr>
          <p:cNvPr id="18" name="Block Arc 17"/>
          <p:cNvSpPr/>
          <p:nvPr>
            <p:custDataLst>
              <p:tags r:id="rId3"/>
            </p:custDataLst>
          </p:nvPr>
        </p:nvSpPr>
        <p:spPr>
          <a:xfrm rot="5400000" flipV="1">
            <a:off x="11001375" y="1710690"/>
            <a:ext cx="2419985" cy="2419985"/>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dk1"/>
              </a:solidFill>
            </a:endParaRPr>
          </a:p>
        </p:txBody>
      </p:sp>
      <p:sp>
        <p:nvSpPr>
          <p:cNvPr id="20" name="副标题"/>
          <p:cNvSpPr txBox="1">
            <a:spLocks noChangeArrowheads="1"/>
          </p:cNvSpPr>
          <p:nvPr>
            <p:custDataLst>
              <p:tags r:id="rId4"/>
            </p:custDataLst>
          </p:nvPr>
        </p:nvSpPr>
        <p:spPr bwMode="auto">
          <a:xfrm>
            <a:off x="3572776" y="3121659"/>
            <a:ext cx="7156184" cy="79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en-US"/>
            </a:defPPr>
            <a:lvl1pPr marL="0" algn="l" defTabSz="914400" rtl="0" eaLnBrk="1" latinLnBrk="0" hangingPunct="1">
              <a:defRPr sz="1800" kern="1200">
                <a:solidFill>
                  <a:schemeClr val="tx1"/>
                </a:solidFill>
                <a:latin typeface="Lato" panose="020F0502020204030203" pitchFamily="34" charset="0"/>
                <a:ea typeface="+mn-ea"/>
                <a:cs typeface="+mn-cs"/>
              </a:defRPr>
            </a:lvl1pPr>
            <a:lvl2pPr marL="742950" indent="-285750" algn="l" defTabSz="914400" rtl="0" eaLnBrk="1" latinLnBrk="0" hangingPunct="1">
              <a:defRPr sz="1800" kern="1200">
                <a:solidFill>
                  <a:schemeClr val="tx1"/>
                </a:solidFill>
                <a:latin typeface="Lato" panose="020F0502020204030203" pitchFamily="34" charset="0"/>
                <a:ea typeface="+mn-ea"/>
                <a:cs typeface="+mn-cs"/>
              </a:defRPr>
            </a:lvl2pPr>
            <a:lvl3pPr marL="1143000" indent="-228600" algn="l" defTabSz="914400" rtl="0" eaLnBrk="1" latinLnBrk="0" hangingPunct="1">
              <a:defRPr sz="1800" kern="1200">
                <a:solidFill>
                  <a:schemeClr val="tx1"/>
                </a:solidFill>
                <a:latin typeface="Lato" panose="020F0502020204030203" pitchFamily="34" charset="0"/>
                <a:ea typeface="+mn-ea"/>
                <a:cs typeface="+mn-cs"/>
              </a:defRPr>
            </a:lvl3pPr>
            <a:lvl4pPr marL="1600200" indent="-228600" algn="l" defTabSz="914400" rtl="0" eaLnBrk="1" latinLnBrk="0" hangingPunct="1">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defRPr sz="1800" kern="1200">
                <a:solidFill>
                  <a:schemeClr val="tx1"/>
                </a:solidFill>
                <a:latin typeface="Lato" panose="020F0502020204030203"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9pPr>
          </a:lstStyle>
          <a:p>
            <a:pPr eaLnBrk="1" hangingPunct="1">
              <a:lnSpc>
                <a:spcPct val="150000"/>
              </a:lnSpc>
            </a:pPr>
            <a:r>
              <a:rPr lang="en-US" altLang="en-US" sz="1200">
                <a:latin typeface="微软雅黑" panose="020B0503020204020204" pitchFamily="34" charset="-122"/>
                <a:ea typeface="微软雅黑" panose="020B0503020204020204" pitchFamily="34" charset="-122"/>
                <a:cs typeface="Poppins SemiBold" panose="00000700000000000000" pitchFamily="2" charset="0"/>
              </a:rPr>
              <a:t>Order generation and payment function testing</a:t>
            </a:r>
            <a:endParaRPr lang="en-US" altLang="en-US" sz="1200">
              <a:latin typeface="微软雅黑" panose="020B0503020204020204" pitchFamily="34" charset="-122"/>
              <a:ea typeface="微软雅黑" panose="020B0503020204020204" pitchFamily="34" charset="-122"/>
              <a:cs typeface="Poppins SemiBold" panose="00000700000000000000" pitchFamily="2" charset="0"/>
            </a:endParaRPr>
          </a:p>
        </p:txBody>
      </p:sp>
      <p:sp>
        <p:nvSpPr>
          <p:cNvPr id="15" name="标题"/>
          <p:cNvSpPr txBox="1"/>
          <p:nvPr>
            <p:custDataLst>
              <p:tags r:id="rId5"/>
            </p:custDataLst>
          </p:nvPr>
        </p:nvSpPr>
        <p:spPr>
          <a:xfrm>
            <a:off x="3572776" y="2322830"/>
            <a:ext cx="7323500" cy="79883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4000" b="1">
                <a:solidFill>
                  <a:schemeClr val="accent1"/>
                </a:solidFill>
                <a:latin typeface="微软雅黑" panose="020B0503020204020204" pitchFamily="34" charset="-122"/>
                <a:ea typeface="微软雅黑" panose="020B0503020204020204" pitchFamily="34" charset="-122"/>
                <a:sym typeface="+mn-ea"/>
              </a:rPr>
              <a:t>订单生成和支付功能</a:t>
            </a:r>
            <a:endParaRPr lang="en-GB" sz="4000" b="1">
              <a:solidFill>
                <a:schemeClr val="accent1"/>
              </a:solidFill>
              <a:latin typeface="微软雅黑" panose="020B0503020204020204" pitchFamily="34" charset="-122"/>
              <a:ea typeface="微软雅黑" panose="020B0503020204020204" pitchFamily="34" charset="-122"/>
              <a:sym typeface="+mn-ea"/>
            </a:endParaRPr>
          </a:p>
        </p:txBody>
      </p:sp>
      <p:sp>
        <p:nvSpPr>
          <p:cNvPr id="17" name="Freeform: Shape 16"/>
          <p:cNvSpPr/>
          <p:nvPr>
            <p:custDataLst>
              <p:tags r:id="rId6"/>
            </p:custDataLst>
          </p:nvPr>
        </p:nvSpPr>
        <p:spPr>
          <a:xfrm>
            <a:off x="11069955" y="3667760"/>
            <a:ext cx="582930" cy="523875"/>
          </a:xfrm>
          <a:custGeom>
            <a:avLst/>
            <a:gdLst>
              <a:gd name="connsiteX0" fmla="*/ 1057275 w 1123950"/>
              <a:gd name="connsiteY0" fmla="*/ 876300 h 1009650"/>
              <a:gd name="connsiteX1" fmla="*/ 1123950 w 1123950"/>
              <a:gd name="connsiteY1" fmla="*/ 942975 h 1009650"/>
              <a:gd name="connsiteX2" fmla="*/ 1057275 w 1123950"/>
              <a:gd name="connsiteY2" fmla="*/ 1009650 h 1009650"/>
              <a:gd name="connsiteX3" fmla="*/ 990600 w 1123950"/>
              <a:gd name="connsiteY3" fmla="*/ 942975 h 1009650"/>
              <a:gd name="connsiteX4" fmla="*/ 1057275 w 1123950"/>
              <a:gd name="connsiteY4" fmla="*/ 876300 h 1009650"/>
              <a:gd name="connsiteX5" fmla="*/ 727075 w 1123950"/>
              <a:gd name="connsiteY5" fmla="*/ 876300 h 1009650"/>
              <a:gd name="connsiteX6" fmla="*/ 793750 w 1123950"/>
              <a:gd name="connsiteY6" fmla="*/ 942975 h 1009650"/>
              <a:gd name="connsiteX7" fmla="*/ 727075 w 1123950"/>
              <a:gd name="connsiteY7" fmla="*/ 1009650 h 1009650"/>
              <a:gd name="connsiteX8" fmla="*/ 660400 w 1123950"/>
              <a:gd name="connsiteY8" fmla="*/ 942975 h 1009650"/>
              <a:gd name="connsiteX9" fmla="*/ 727075 w 1123950"/>
              <a:gd name="connsiteY9" fmla="*/ 876300 h 1009650"/>
              <a:gd name="connsiteX10" fmla="*/ 396875 w 1123950"/>
              <a:gd name="connsiteY10" fmla="*/ 876300 h 1009650"/>
              <a:gd name="connsiteX11" fmla="*/ 463550 w 1123950"/>
              <a:gd name="connsiteY11" fmla="*/ 942975 h 1009650"/>
              <a:gd name="connsiteX12" fmla="*/ 396875 w 1123950"/>
              <a:gd name="connsiteY12" fmla="*/ 1009650 h 1009650"/>
              <a:gd name="connsiteX13" fmla="*/ 330200 w 1123950"/>
              <a:gd name="connsiteY13" fmla="*/ 942975 h 1009650"/>
              <a:gd name="connsiteX14" fmla="*/ 396875 w 1123950"/>
              <a:gd name="connsiteY14" fmla="*/ 876300 h 1009650"/>
              <a:gd name="connsiteX15" fmla="*/ 66675 w 1123950"/>
              <a:gd name="connsiteY15" fmla="*/ 876300 h 1009650"/>
              <a:gd name="connsiteX16" fmla="*/ 133350 w 1123950"/>
              <a:gd name="connsiteY16" fmla="*/ 942975 h 1009650"/>
              <a:gd name="connsiteX17" fmla="*/ 66675 w 1123950"/>
              <a:gd name="connsiteY17" fmla="*/ 1009650 h 1009650"/>
              <a:gd name="connsiteX18" fmla="*/ 0 w 1123950"/>
              <a:gd name="connsiteY18" fmla="*/ 942975 h 1009650"/>
              <a:gd name="connsiteX19" fmla="*/ 66675 w 1123950"/>
              <a:gd name="connsiteY19" fmla="*/ 876300 h 1009650"/>
              <a:gd name="connsiteX20" fmla="*/ 1057275 w 1123950"/>
              <a:gd name="connsiteY20" fmla="*/ 584200 h 1009650"/>
              <a:gd name="connsiteX21" fmla="*/ 1123950 w 1123950"/>
              <a:gd name="connsiteY21" fmla="*/ 650875 h 1009650"/>
              <a:gd name="connsiteX22" fmla="*/ 1057275 w 1123950"/>
              <a:gd name="connsiteY22" fmla="*/ 717550 h 1009650"/>
              <a:gd name="connsiteX23" fmla="*/ 990600 w 1123950"/>
              <a:gd name="connsiteY23" fmla="*/ 650875 h 1009650"/>
              <a:gd name="connsiteX24" fmla="*/ 1057275 w 1123950"/>
              <a:gd name="connsiteY24" fmla="*/ 584200 h 1009650"/>
              <a:gd name="connsiteX25" fmla="*/ 727075 w 1123950"/>
              <a:gd name="connsiteY25" fmla="*/ 584200 h 1009650"/>
              <a:gd name="connsiteX26" fmla="*/ 793750 w 1123950"/>
              <a:gd name="connsiteY26" fmla="*/ 650875 h 1009650"/>
              <a:gd name="connsiteX27" fmla="*/ 727075 w 1123950"/>
              <a:gd name="connsiteY27" fmla="*/ 717550 h 1009650"/>
              <a:gd name="connsiteX28" fmla="*/ 660400 w 1123950"/>
              <a:gd name="connsiteY28" fmla="*/ 650875 h 1009650"/>
              <a:gd name="connsiteX29" fmla="*/ 727075 w 1123950"/>
              <a:gd name="connsiteY29" fmla="*/ 584200 h 1009650"/>
              <a:gd name="connsiteX30" fmla="*/ 396875 w 1123950"/>
              <a:gd name="connsiteY30" fmla="*/ 584200 h 1009650"/>
              <a:gd name="connsiteX31" fmla="*/ 463550 w 1123950"/>
              <a:gd name="connsiteY31" fmla="*/ 650875 h 1009650"/>
              <a:gd name="connsiteX32" fmla="*/ 396875 w 1123950"/>
              <a:gd name="connsiteY32" fmla="*/ 717550 h 1009650"/>
              <a:gd name="connsiteX33" fmla="*/ 330200 w 1123950"/>
              <a:gd name="connsiteY33" fmla="*/ 650875 h 1009650"/>
              <a:gd name="connsiteX34" fmla="*/ 396875 w 1123950"/>
              <a:gd name="connsiteY34" fmla="*/ 584200 h 1009650"/>
              <a:gd name="connsiteX35" fmla="*/ 66675 w 1123950"/>
              <a:gd name="connsiteY35" fmla="*/ 584200 h 1009650"/>
              <a:gd name="connsiteX36" fmla="*/ 133350 w 1123950"/>
              <a:gd name="connsiteY36" fmla="*/ 650875 h 1009650"/>
              <a:gd name="connsiteX37" fmla="*/ 66675 w 1123950"/>
              <a:gd name="connsiteY37" fmla="*/ 717550 h 1009650"/>
              <a:gd name="connsiteX38" fmla="*/ 0 w 1123950"/>
              <a:gd name="connsiteY38" fmla="*/ 650875 h 1009650"/>
              <a:gd name="connsiteX39" fmla="*/ 66675 w 1123950"/>
              <a:gd name="connsiteY39" fmla="*/ 584200 h 1009650"/>
              <a:gd name="connsiteX40" fmla="*/ 1057275 w 1123950"/>
              <a:gd name="connsiteY40" fmla="*/ 292100 h 1009650"/>
              <a:gd name="connsiteX41" fmla="*/ 1123950 w 1123950"/>
              <a:gd name="connsiteY41" fmla="*/ 358775 h 1009650"/>
              <a:gd name="connsiteX42" fmla="*/ 1057275 w 1123950"/>
              <a:gd name="connsiteY42" fmla="*/ 425450 h 1009650"/>
              <a:gd name="connsiteX43" fmla="*/ 990600 w 1123950"/>
              <a:gd name="connsiteY43" fmla="*/ 358775 h 1009650"/>
              <a:gd name="connsiteX44" fmla="*/ 1057275 w 1123950"/>
              <a:gd name="connsiteY44" fmla="*/ 292100 h 1009650"/>
              <a:gd name="connsiteX45" fmla="*/ 727075 w 1123950"/>
              <a:gd name="connsiteY45" fmla="*/ 292100 h 1009650"/>
              <a:gd name="connsiteX46" fmla="*/ 793750 w 1123950"/>
              <a:gd name="connsiteY46" fmla="*/ 358775 h 1009650"/>
              <a:gd name="connsiteX47" fmla="*/ 727075 w 1123950"/>
              <a:gd name="connsiteY47" fmla="*/ 425450 h 1009650"/>
              <a:gd name="connsiteX48" fmla="*/ 660400 w 1123950"/>
              <a:gd name="connsiteY48" fmla="*/ 358775 h 1009650"/>
              <a:gd name="connsiteX49" fmla="*/ 727075 w 1123950"/>
              <a:gd name="connsiteY49" fmla="*/ 292100 h 1009650"/>
              <a:gd name="connsiteX50" fmla="*/ 396875 w 1123950"/>
              <a:gd name="connsiteY50" fmla="*/ 292100 h 1009650"/>
              <a:gd name="connsiteX51" fmla="*/ 463550 w 1123950"/>
              <a:gd name="connsiteY51" fmla="*/ 358775 h 1009650"/>
              <a:gd name="connsiteX52" fmla="*/ 396875 w 1123950"/>
              <a:gd name="connsiteY52" fmla="*/ 425450 h 1009650"/>
              <a:gd name="connsiteX53" fmla="*/ 330200 w 1123950"/>
              <a:gd name="connsiteY53" fmla="*/ 358775 h 1009650"/>
              <a:gd name="connsiteX54" fmla="*/ 396875 w 1123950"/>
              <a:gd name="connsiteY54" fmla="*/ 292100 h 1009650"/>
              <a:gd name="connsiteX55" fmla="*/ 66675 w 1123950"/>
              <a:gd name="connsiteY55" fmla="*/ 292100 h 1009650"/>
              <a:gd name="connsiteX56" fmla="*/ 133350 w 1123950"/>
              <a:gd name="connsiteY56" fmla="*/ 358775 h 1009650"/>
              <a:gd name="connsiteX57" fmla="*/ 66675 w 1123950"/>
              <a:gd name="connsiteY57" fmla="*/ 425450 h 1009650"/>
              <a:gd name="connsiteX58" fmla="*/ 0 w 1123950"/>
              <a:gd name="connsiteY58" fmla="*/ 358775 h 1009650"/>
              <a:gd name="connsiteX59" fmla="*/ 66675 w 1123950"/>
              <a:gd name="connsiteY59" fmla="*/ 292100 h 1009650"/>
              <a:gd name="connsiteX60" fmla="*/ 1057275 w 1123950"/>
              <a:gd name="connsiteY60" fmla="*/ 0 h 1009650"/>
              <a:gd name="connsiteX61" fmla="*/ 1123950 w 1123950"/>
              <a:gd name="connsiteY61" fmla="*/ 66675 h 1009650"/>
              <a:gd name="connsiteX62" fmla="*/ 1057275 w 1123950"/>
              <a:gd name="connsiteY62" fmla="*/ 133350 h 1009650"/>
              <a:gd name="connsiteX63" fmla="*/ 990600 w 1123950"/>
              <a:gd name="connsiteY63" fmla="*/ 66675 h 1009650"/>
              <a:gd name="connsiteX64" fmla="*/ 1057275 w 1123950"/>
              <a:gd name="connsiteY64" fmla="*/ 0 h 1009650"/>
              <a:gd name="connsiteX65" fmla="*/ 727075 w 1123950"/>
              <a:gd name="connsiteY65" fmla="*/ 0 h 1009650"/>
              <a:gd name="connsiteX66" fmla="*/ 793750 w 1123950"/>
              <a:gd name="connsiteY66" fmla="*/ 66675 h 1009650"/>
              <a:gd name="connsiteX67" fmla="*/ 727075 w 1123950"/>
              <a:gd name="connsiteY67" fmla="*/ 133350 h 1009650"/>
              <a:gd name="connsiteX68" fmla="*/ 660400 w 1123950"/>
              <a:gd name="connsiteY68" fmla="*/ 66675 h 1009650"/>
              <a:gd name="connsiteX69" fmla="*/ 727075 w 1123950"/>
              <a:gd name="connsiteY69" fmla="*/ 0 h 1009650"/>
              <a:gd name="connsiteX70" fmla="*/ 396875 w 1123950"/>
              <a:gd name="connsiteY70" fmla="*/ 0 h 1009650"/>
              <a:gd name="connsiteX71" fmla="*/ 463550 w 1123950"/>
              <a:gd name="connsiteY71" fmla="*/ 66675 h 1009650"/>
              <a:gd name="connsiteX72" fmla="*/ 396875 w 1123950"/>
              <a:gd name="connsiteY72" fmla="*/ 133350 h 1009650"/>
              <a:gd name="connsiteX73" fmla="*/ 330200 w 1123950"/>
              <a:gd name="connsiteY73" fmla="*/ 66675 h 1009650"/>
              <a:gd name="connsiteX74" fmla="*/ 396875 w 1123950"/>
              <a:gd name="connsiteY74" fmla="*/ 0 h 1009650"/>
              <a:gd name="connsiteX75" fmla="*/ 66675 w 1123950"/>
              <a:gd name="connsiteY75" fmla="*/ 0 h 1009650"/>
              <a:gd name="connsiteX76" fmla="*/ 133350 w 1123950"/>
              <a:gd name="connsiteY76" fmla="*/ 66675 h 1009650"/>
              <a:gd name="connsiteX77" fmla="*/ 66675 w 1123950"/>
              <a:gd name="connsiteY77" fmla="*/ 133350 h 1009650"/>
              <a:gd name="connsiteX78" fmla="*/ 0 w 1123950"/>
              <a:gd name="connsiteY78" fmla="*/ 66675 h 1009650"/>
              <a:gd name="connsiteX79" fmla="*/ 66675 w 1123950"/>
              <a:gd name="connsiteY79"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23950" h="1009650">
                <a:moveTo>
                  <a:pt x="1057275" y="876300"/>
                </a:moveTo>
                <a:cubicBezTo>
                  <a:pt x="1094099" y="876300"/>
                  <a:pt x="1123950" y="906151"/>
                  <a:pt x="1123950" y="942975"/>
                </a:cubicBezTo>
                <a:cubicBezTo>
                  <a:pt x="1123950" y="979799"/>
                  <a:pt x="1094099" y="1009650"/>
                  <a:pt x="1057275" y="1009650"/>
                </a:cubicBezTo>
                <a:cubicBezTo>
                  <a:pt x="1020451" y="1009650"/>
                  <a:pt x="990600" y="979799"/>
                  <a:pt x="990600" y="942975"/>
                </a:cubicBezTo>
                <a:cubicBezTo>
                  <a:pt x="990600" y="906151"/>
                  <a:pt x="1020451" y="876300"/>
                  <a:pt x="1057275" y="876300"/>
                </a:cubicBezTo>
                <a:close/>
                <a:moveTo>
                  <a:pt x="727075" y="876300"/>
                </a:moveTo>
                <a:cubicBezTo>
                  <a:pt x="763899" y="876300"/>
                  <a:pt x="793750" y="906151"/>
                  <a:pt x="793750" y="942975"/>
                </a:cubicBezTo>
                <a:cubicBezTo>
                  <a:pt x="793750" y="979799"/>
                  <a:pt x="763899" y="1009650"/>
                  <a:pt x="727075" y="1009650"/>
                </a:cubicBezTo>
                <a:cubicBezTo>
                  <a:pt x="690251" y="1009650"/>
                  <a:pt x="660400" y="979799"/>
                  <a:pt x="660400" y="942975"/>
                </a:cubicBezTo>
                <a:cubicBezTo>
                  <a:pt x="660400" y="906151"/>
                  <a:pt x="690251" y="876300"/>
                  <a:pt x="727075" y="876300"/>
                </a:cubicBezTo>
                <a:close/>
                <a:moveTo>
                  <a:pt x="396875" y="876300"/>
                </a:moveTo>
                <a:cubicBezTo>
                  <a:pt x="433699" y="876300"/>
                  <a:pt x="463550" y="906151"/>
                  <a:pt x="463550" y="942975"/>
                </a:cubicBezTo>
                <a:cubicBezTo>
                  <a:pt x="463550" y="979799"/>
                  <a:pt x="433699" y="1009650"/>
                  <a:pt x="396875" y="1009650"/>
                </a:cubicBezTo>
                <a:cubicBezTo>
                  <a:pt x="360051" y="1009650"/>
                  <a:pt x="330200" y="979799"/>
                  <a:pt x="330200" y="942975"/>
                </a:cubicBezTo>
                <a:cubicBezTo>
                  <a:pt x="330200" y="906151"/>
                  <a:pt x="360051" y="876300"/>
                  <a:pt x="396875" y="876300"/>
                </a:cubicBezTo>
                <a:close/>
                <a:moveTo>
                  <a:pt x="66675" y="876300"/>
                </a:moveTo>
                <a:cubicBezTo>
                  <a:pt x="103499" y="876300"/>
                  <a:pt x="133350" y="906151"/>
                  <a:pt x="133350" y="942975"/>
                </a:cubicBezTo>
                <a:cubicBezTo>
                  <a:pt x="133350" y="979799"/>
                  <a:pt x="103499" y="1009650"/>
                  <a:pt x="66675" y="1009650"/>
                </a:cubicBezTo>
                <a:cubicBezTo>
                  <a:pt x="29851" y="1009650"/>
                  <a:pt x="0" y="979799"/>
                  <a:pt x="0" y="942975"/>
                </a:cubicBezTo>
                <a:cubicBezTo>
                  <a:pt x="0" y="906151"/>
                  <a:pt x="29851" y="876300"/>
                  <a:pt x="66675" y="876300"/>
                </a:cubicBezTo>
                <a:close/>
                <a:moveTo>
                  <a:pt x="1057275" y="584200"/>
                </a:moveTo>
                <a:cubicBezTo>
                  <a:pt x="1094099" y="584200"/>
                  <a:pt x="1123950" y="614051"/>
                  <a:pt x="1123950" y="650875"/>
                </a:cubicBezTo>
                <a:cubicBezTo>
                  <a:pt x="1123950" y="687699"/>
                  <a:pt x="1094099" y="717550"/>
                  <a:pt x="1057275" y="717550"/>
                </a:cubicBezTo>
                <a:cubicBezTo>
                  <a:pt x="1020451" y="717550"/>
                  <a:pt x="990600" y="687699"/>
                  <a:pt x="990600" y="650875"/>
                </a:cubicBezTo>
                <a:cubicBezTo>
                  <a:pt x="990600" y="614051"/>
                  <a:pt x="1020451" y="584200"/>
                  <a:pt x="1057275" y="584200"/>
                </a:cubicBezTo>
                <a:close/>
                <a:moveTo>
                  <a:pt x="727075" y="584200"/>
                </a:moveTo>
                <a:cubicBezTo>
                  <a:pt x="763899" y="584200"/>
                  <a:pt x="793750" y="614051"/>
                  <a:pt x="793750" y="650875"/>
                </a:cubicBezTo>
                <a:cubicBezTo>
                  <a:pt x="793750" y="687699"/>
                  <a:pt x="763899" y="717550"/>
                  <a:pt x="727075" y="717550"/>
                </a:cubicBezTo>
                <a:cubicBezTo>
                  <a:pt x="690251" y="717550"/>
                  <a:pt x="660400" y="687699"/>
                  <a:pt x="660400" y="650875"/>
                </a:cubicBezTo>
                <a:cubicBezTo>
                  <a:pt x="660400" y="614051"/>
                  <a:pt x="690251" y="584200"/>
                  <a:pt x="727075" y="584200"/>
                </a:cubicBezTo>
                <a:close/>
                <a:moveTo>
                  <a:pt x="396875" y="584200"/>
                </a:moveTo>
                <a:cubicBezTo>
                  <a:pt x="433699" y="584200"/>
                  <a:pt x="463550" y="614051"/>
                  <a:pt x="463550" y="650875"/>
                </a:cubicBezTo>
                <a:cubicBezTo>
                  <a:pt x="463550" y="687699"/>
                  <a:pt x="433699" y="717550"/>
                  <a:pt x="396875" y="717550"/>
                </a:cubicBezTo>
                <a:cubicBezTo>
                  <a:pt x="360051" y="717550"/>
                  <a:pt x="330200" y="687699"/>
                  <a:pt x="330200" y="650875"/>
                </a:cubicBezTo>
                <a:cubicBezTo>
                  <a:pt x="330200" y="614051"/>
                  <a:pt x="360051" y="584200"/>
                  <a:pt x="396875" y="584200"/>
                </a:cubicBezTo>
                <a:close/>
                <a:moveTo>
                  <a:pt x="66675" y="584200"/>
                </a:moveTo>
                <a:cubicBezTo>
                  <a:pt x="103499" y="584200"/>
                  <a:pt x="133350" y="614051"/>
                  <a:pt x="133350" y="650875"/>
                </a:cubicBezTo>
                <a:cubicBezTo>
                  <a:pt x="133350" y="687699"/>
                  <a:pt x="103499" y="717550"/>
                  <a:pt x="66675" y="717550"/>
                </a:cubicBezTo>
                <a:cubicBezTo>
                  <a:pt x="29851" y="717550"/>
                  <a:pt x="0" y="687699"/>
                  <a:pt x="0" y="650875"/>
                </a:cubicBezTo>
                <a:cubicBezTo>
                  <a:pt x="0" y="614051"/>
                  <a:pt x="29851" y="584200"/>
                  <a:pt x="66675" y="584200"/>
                </a:cubicBezTo>
                <a:close/>
                <a:moveTo>
                  <a:pt x="1057275" y="292100"/>
                </a:moveTo>
                <a:cubicBezTo>
                  <a:pt x="1094099" y="292100"/>
                  <a:pt x="1123950" y="321951"/>
                  <a:pt x="1123950" y="358775"/>
                </a:cubicBezTo>
                <a:cubicBezTo>
                  <a:pt x="1123950" y="395599"/>
                  <a:pt x="1094099" y="425450"/>
                  <a:pt x="1057275" y="425450"/>
                </a:cubicBezTo>
                <a:cubicBezTo>
                  <a:pt x="1020451" y="425450"/>
                  <a:pt x="990600" y="395599"/>
                  <a:pt x="990600" y="358775"/>
                </a:cubicBezTo>
                <a:cubicBezTo>
                  <a:pt x="990600" y="321951"/>
                  <a:pt x="1020451" y="292100"/>
                  <a:pt x="1057275" y="292100"/>
                </a:cubicBezTo>
                <a:close/>
                <a:moveTo>
                  <a:pt x="727075" y="292100"/>
                </a:moveTo>
                <a:cubicBezTo>
                  <a:pt x="763899" y="292100"/>
                  <a:pt x="793750" y="321951"/>
                  <a:pt x="793750" y="358775"/>
                </a:cubicBezTo>
                <a:cubicBezTo>
                  <a:pt x="793750" y="395599"/>
                  <a:pt x="763899" y="425450"/>
                  <a:pt x="727075" y="425450"/>
                </a:cubicBezTo>
                <a:cubicBezTo>
                  <a:pt x="690251" y="425450"/>
                  <a:pt x="660400" y="395599"/>
                  <a:pt x="660400" y="358775"/>
                </a:cubicBezTo>
                <a:cubicBezTo>
                  <a:pt x="660400" y="321951"/>
                  <a:pt x="690251" y="292100"/>
                  <a:pt x="727075" y="292100"/>
                </a:cubicBezTo>
                <a:close/>
                <a:moveTo>
                  <a:pt x="396875" y="292100"/>
                </a:moveTo>
                <a:cubicBezTo>
                  <a:pt x="433699" y="292100"/>
                  <a:pt x="463550" y="321951"/>
                  <a:pt x="463550" y="358775"/>
                </a:cubicBezTo>
                <a:cubicBezTo>
                  <a:pt x="463550" y="395599"/>
                  <a:pt x="433699" y="425450"/>
                  <a:pt x="396875" y="425450"/>
                </a:cubicBezTo>
                <a:cubicBezTo>
                  <a:pt x="360051" y="425450"/>
                  <a:pt x="330200" y="395599"/>
                  <a:pt x="330200" y="358775"/>
                </a:cubicBezTo>
                <a:cubicBezTo>
                  <a:pt x="330200" y="321951"/>
                  <a:pt x="360051" y="292100"/>
                  <a:pt x="396875" y="292100"/>
                </a:cubicBezTo>
                <a:close/>
                <a:moveTo>
                  <a:pt x="66675" y="292100"/>
                </a:moveTo>
                <a:cubicBezTo>
                  <a:pt x="103499" y="292100"/>
                  <a:pt x="133350" y="321951"/>
                  <a:pt x="133350" y="358775"/>
                </a:cubicBezTo>
                <a:cubicBezTo>
                  <a:pt x="133350" y="395599"/>
                  <a:pt x="103499" y="425450"/>
                  <a:pt x="66675" y="425450"/>
                </a:cubicBezTo>
                <a:cubicBezTo>
                  <a:pt x="29851" y="425450"/>
                  <a:pt x="0" y="395599"/>
                  <a:pt x="0" y="358775"/>
                </a:cubicBezTo>
                <a:cubicBezTo>
                  <a:pt x="0" y="321951"/>
                  <a:pt x="29851" y="292100"/>
                  <a:pt x="66675" y="292100"/>
                </a:cubicBezTo>
                <a:close/>
                <a:moveTo>
                  <a:pt x="1057275" y="0"/>
                </a:moveTo>
                <a:cubicBezTo>
                  <a:pt x="1094099" y="0"/>
                  <a:pt x="1123950" y="29851"/>
                  <a:pt x="1123950" y="66675"/>
                </a:cubicBezTo>
                <a:cubicBezTo>
                  <a:pt x="1123950" y="103499"/>
                  <a:pt x="1094099" y="133350"/>
                  <a:pt x="1057275" y="133350"/>
                </a:cubicBezTo>
                <a:cubicBezTo>
                  <a:pt x="1020451" y="133350"/>
                  <a:pt x="990600" y="103499"/>
                  <a:pt x="990600" y="66675"/>
                </a:cubicBezTo>
                <a:cubicBezTo>
                  <a:pt x="990600" y="29851"/>
                  <a:pt x="1020451" y="0"/>
                  <a:pt x="1057275" y="0"/>
                </a:cubicBezTo>
                <a:close/>
                <a:moveTo>
                  <a:pt x="727075" y="0"/>
                </a:moveTo>
                <a:cubicBezTo>
                  <a:pt x="763899" y="0"/>
                  <a:pt x="793750" y="29851"/>
                  <a:pt x="793750" y="66675"/>
                </a:cubicBezTo>
                <a:cubicBezTo>
                  <a:pt x="793750" y="103499"/>
                  <a:pt x="763899" y="133350"/>
                  <a:pt x="727075" y="133350"/>
                </a:cubicBezTo>
                <a:cubicBezTo>
                  <a:pt x="690251" y="133350"/>
                  <a:pt x="660400" y="103499"/>
                  <a:pt x="660400" y="66675"/>
                </a:cubicBezTo>
                <a:cubicBezTo>
                  <a:pt x="660400" y="29851"/>
                  <a:pt x="690251" y="0"/>
                  <a:pt x="727075" y="0"/>
                </a:cubicBezTo>
                <a:close/>
                <a:moveTo>
                  <a:pt x="396875" y="0"/>
                </a:moveTo>
                <a:cubicBezTo>
                  <a:pt x="433699" y="0"/>
                  <a:pt x="463550" y="29851"/>
                  <a:pt x="463550" y="66675"/>
                </a:cubicBezTo>
                <a:cubicBezTo>
                  <a:pt x="463550" y="103499"/>
                  <a:pt x="433699" y="133350"/>
                  <a:pt x="396875" y="133350"/>
                </a:cubicBezTo>
                <a:cubicBezTo>
                  <a:pt x="360051" y="133350"/>
                  <a:pt x="330200" y="103499"/>
                  <a:pt x="330200" y="66675"/>
                </a:cubicBezTo>
                <a:cubicBezTo>
                  <a:pt x="330200" y="29851"/>
                  <a:pt x="360051" y="0"/>
                  <a:pt x="396875" y="0"/>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endParaRPr>
          </a:p>
        </p:txBody>
      </p:sp>
      <p:sp>
        <p:nvSpPr>
          <p:cNvPr id="3" name="序号"/>
          <p:cNvSpPr txBox="1"/>
          <p:nvPr/>
        </p:nvSpPr>
        <p:spPr>
          <a:xfrm>
            <a:off x="1122045" y="2001520"/>
            <a:ext cx="1905000" cy="1838960"/>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500">
                <a:solidFill>
                  <a:schemeClr val="tx2"/>
                </a:solidFill>
                <a:latin typeface="微软雅黑" panose="020B0503020204020204" pitchFamily="34" charset="-122"/>
                <a:ea typeface="微软雅黑" panose="020B0503020204020204" pitchFamily="34" charset="-122"/>
              </a:rPr>
              <a:t>04</a:t>
            </a:r>
            <a:endParaRPr lang="en-US" altLang="zh-CN" sz="115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平滑1"/>
          <p:cNvSpPr/>
          <p:nvPr>
            <p:custDataLst>
              <p:tags r:id="rId1"/>
            </p:custDataLst>
          </p:nvPr>
        </p:nvSpPr>
        <p:spPr>
          <a:xfrm rot="7260000" flipH="1">
            <a:off x="9068055" y="-2796076"/>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7" name="内容"/>
          <p:cNvSpPr txBox="1"/>
          <p:nvPr>
            <p:custDataLst>
              <p:tags r:id="rId2"/>
            </p:custDataLst>
          </p:nvPr>
        </p:nvSpPr>
        <p:spPr>
          <a:xfrm>
            <a:off x="547832" y="2679523"/>
            <a:ext cx="5212715" cy="3122640"/>
          </a:xfrm>
          <a:prstGeom prst="rect">
            <a:avLst/>
          </a:prstGeom>
          <a:noFill/>
        </p:spPr>
        <p:txBody>
          <a:bodyPr wrap="square" rtlCol="0">
            <a:normAutofit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ClrTx/>
              <a:buSzTx/>
              <a:buFontTx/>
            </a:pPr>
            <a:r>
              <a:rPr lang="en-GB" sz="1400">
                <a:latin typeface="思源黑体 CN" panose="020B0500000000000000" pitchFamily="34" charset="-122"/>
                <a:ea typeface="思源黑体 CN" panose="020B0500000000000000" pitchFamily="34" charset="-122"/>
                <a:sym typeface="思源黑体 CN" panose="020B0500000000000000" pitchFamily="34" charset="-122"/>
              </a:rPr>
              <a:t>1. 功能测试内容：
 系统接收用户提交的订单信息后，能够正确地生成唯一的订单号，以确保每个订单的唯一性和追踪性。
 后，系统能够自动计算订单的总金额，确保金额的准确性，并进行相应的优惠折扣等计算。
2. 订单支付功能测试内容：
 测试系统能否正确处理用户选择的支付方式，如在线支付、货到付款等，并且能够正确地将用户支付信息与订单信息进行关联。
 测试系统在用户支付成功后，能够及时更新订单状态并发送支付成功的通知给用户，以确保用户能够及时了解订单支付状态。</a:t>
            </a:r>
            <a:endParaRPr lang="en-GB" sz="140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8" name="图片"/>
          <p:cNvSpPr/>
          <p:nvPr>
            <p:custDataLst>
              <p:tags r:id="rId3"/>
            </p:custDataLst>
          </p:nvPr>
        </p:nvSpPr>
        <p:spPr>
          <a:xfrm>
            <a:off x="6056168" y="1504950"/>
            <a:ext cx="2883535" cy="48450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5" name="图片"/>
          <p:cNvSpPr/>
          <p:nvPr>
            <p:custDataLst>
              <p:tags r:id="rId4"/>
            </p:custDataLst>
          </p:nvPr>
        </p:nvSpPr>
        <p:spPr>
          <a:xfrm>
            <a:off x="9137188" y="3429635"/>
            <a:ext cx="2506980" cy="29203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8" name="子标题"/>
          <p:cNvSpPr txBox="1"/>
          <p:nvPr>
            <p:custDataLst>
              <p:tags r:id="rId5"/>
            </p:custDataLst>
          </p:nvPr>
        </p:nvSpPr>
        <p:spPr>
          <a:xfrm>
            <a:off x="547832" y="1092421"/>
            <a:ext cx="4999806" cy="66802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GB" sz="30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订单生成</a:t>
            </a:r>
            <a:endParaRPr lang="en-GB" sz="30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cxnSp>
        <p:nvCxnSpPr>
          <p:cNvPr id="30" name="Straight Connector 5"/>
          <p:cNvCxnSpPr/>
          <p:nvPr>
            <p:custDataLst>
              <p:tags r:id="rId6"/>
            </p:custDataLst>
          </p:nvPr>
        </p:nvCxnSpPr>
        <p:spPr>
          <a:xfrm>
            <a:off x="662685" y="2041653"/>
            <a:ext cx="312356" cy="0"/>
          </a:xfrm>
          <a:prstGeom prst="line">
            <a:avLst/>
          </a:prstGeom>
          <a:ln w="254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31" name="副标题"/>
          <p:cNvSpPr txBox="1"/>
          <p:nvPr>
            <p:custDataLst>
              <p:tags r:id="rId7"/>
            </p:custDataLst>
          </p:nvPr>
        </p:nvSpPr>
        <p:spPr>
          <a:xfrm>
            <a:off x="547832" y="1665137"/>
            <a:ext cx="4161790" cy="352425"/>
          </a:xfrm>
          <a:prstGeom prst="rect">
            <a:avLst/>
          </a:prstGeom>
          <a:noFill/>
          <a:effectLst/>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altLang="en-GB" sz="1400">
                <a:solidFill>
                  <a:schemeClr val="tx1">
                    <a:lumMod val="50000"/>
                    <a:lumOff val="50000"/>
                  </a:schemeClr>
                </a:solidFill>
                <a:latin typeface="思源黑体 CN" panose="020B0500000000000000" pitchFamily="34" charset="-122"/>
                <a:ea typeface="思源黑体 CN" panose="020B0500000000000000" pitchFamily="34" charset="-122"/>
                <a:sym typeface="思源黑体 CN" panose="020B0500000000000000" pitchFamily="34" charset="-122"/>
              </a:rPr>
              <a:t>Order generation</a:t>
            </a:r>
            <a:endParaRPr lang="en-US" altLang="en-GB" sz="1400">
              <a:solidFill>
                <a:schemeClr val="tx1">
                  <a:lumMod val="50000"/>
                  <a:lumOff val="50000"/>
                </a:schemeClr>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2" name="图片 1"/>
          <p:cNvPicPr>
            <a:picLocks noChangeAspect="1"/>
          </p:cNvPicPr>
          <p:nvPr>
            <p:custDataLst>
              <p:tags r:id="rId8"/>
            </p:custDataLst>
          </p:nvPr>
        </p:nvPicPr>
        <p:blipFill>
          <a:blip r:embed="rId9"/>
          <a:stretch>
            <a:fillRect/>
          </a:stretch>
        </p:blipFill>
        <p:spPr>
          <a:xfrm>
            <a:off x="5753735" y="188595"/>
            <a:ext cx="5890260" cy="3030855"/>
          </a:xfrm>
          <a:prstGeom prst="rect">
            <a:avLst/>
          </a:prstGeom>
        </p:spPr>
      </p:pic>
      <p:pic>
        <p:nvPicPr>
          <p:cNvPr id="3" name="图片 2"/>
          <p:cNvPicPr>
            <a:picLocks noChangeAspect="1"/>
          </p:cNvPicPr>
          <p:nvPr>
            <p:custDataLst>
              <p:tags r:id="rId10"/>
            </p:custDataLst>
          </p:nvPr>
        </p:nvPicPr>
        <p:blipFill>
          <a:blip r:embed="rId11"/>
          <a:stretch>
            <a:fillRect/>
          </a:stretch>
        </p:blipFill>
        <p:spPr>
          <a:xfrm>
            <a:off x="6384290" y="3213100"/>
            <a:ext cx="4900930" cy="31235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平滑1"/>
          <p:cNvGrpSpPr/>
          <p:nvPr/>
        </p:nvGrpSpPr>
        <p:grpSpPr>
          <a:xfrm>
            <a:off x="-1064296" y="3031259"/>
            <a:ext cx="5430553" cy="5430553"/>
            <a:chOff x="9121639" y="-1217712"/>
            <a:chExt cx="1217712" cy="1217712"/>
          </a:xfrm>
        </p:grpSpPr>
        <p:sp>
          <p:nvSpPr>
            <p:cNvPr id="7" name="Oval 6"/>
            <p:cNvSpPr/>
            <p:nvPr>
              <p:custDataLst>
                <p:tags r:id="rId1"/>
              </p:custDataLst>
            </p:nvPr>
          </p:nvSpPr>
          <p:spPr>
            <a:xfrm flipH="1">
              <a:off x="9494665" y="-844686"/>
              <a:ext cx="471660" cy="471660"/>
            </a:xfrm>
            <a:prstGeom prst="ellipse">
              <a:avLst/>
            </a:prstGeom>
            <a:noFill/>
            <a:ln w="254000">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8" name="Oval 7"/>
            <p:cNvSpPr/>
            <p:nvPr>
              <p:custDataLst>
                <p:tags r:id="rId2"/>
              </p:custDataLst>
            </p:nvPr>
          </p:nvSpPr>
          <p:spPr>
            <a:xfrm flipH="1">
              <a:off x="9121639" y="-1217712"/>
              <a:ext cx="1217712" cy="1217712"/>
            </a:xfrm>
            <a:prstGeom prst="ellipse">
              <a:avLst/>
            </a:prstGeom>
            <a:noFill/>
            <a:ln w="317500">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grpSp>
      <p:sp>
        <p:nvSpPr>
          <p:cNvPr id="1053" name="序号"/>
          <p:cNvSpPr txBox="1"/>
          <p:nvPr>
            <p:custDataLst>
              <p:tags r:id="rId3"/>
            </p:custDataLst>
          </p:nvPr>
        </p:nvSpPr>
        <p:spPr>
          <a:xfrm>
            <a:off x="660400" y="1581150"/>
            <a:ext cx="2479040" cy="1233170"/>
          </a:xfrm>
          <a:prstGeom prst="rect">
            <a:avLst/>
          </a:prstGeom>
          <a:noFill/>
        </p:spPr>
        <p:txBody>
          <a:bodyPr wrap="square" lIns="0" tIns="0" rIns="0" bIns="0" rtlCol="0">
            <a:normAutofit fontScale="85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a:solidFill>
                  <a:schemeClr val="accent1"/>
                </a:solidFill>
                <a:effectLst/>
                <a:latin typeface="微软雅黑" panose="020B0503020204020204" pitchFamily="34" charset="-122"/>
                <a:ea typeface="微软雅黑" panose="020B0503020204020204" pitchFamily="34" charset="-122"/>
              </a:rPr>
              <a:t>05</a:t>
            </a:r>
            <a:endParaRPr lang="en-US" altLang="zh-CN" sz="8800" b="1">
              <a:solidFill>
                <a:schemeClr val="accent1"/>
              </a:solidFill>
              <a:effectLst/>
              <a:latin typeface="微软雅黑" panose="020B0503020204020204" pitchFamily="34" charset="-122"/>
              <a:ea typeface="微软雅黑" panose="020B0503020204020204" pitchFamily="34" charset="-122"/>
            </a:endParaRPr>
          </a:p>
        </p:txBody>
      </p:sp>
      <p:sp>
        <p:nvSpPr>
          <p:cNvPr id="30" name="标题"/>
          <p:cNvSpPr txBox="1"/>
          <p:nvPr>
            <p:custDataLst>
              <p:tags r:id="rId4"/>
            </p:custDataLst>
          </p:nvPr>
        </p:nvSpPr>
        <p:spPr>
          <a:xfrm>
            <a:off x="660400" y="3030855"/>
            <a:ext cx="10375900" cy="738505"/>
          </a:xfrm>
          <a:prstGeom prst="rect">
            <a:avLst/>
          </a:prstGeom>
          <a:noFill/>
        </p:spPr>
        <p:txBody>
          <a:bodyPr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b="1">
                <a:solidFill>
                  <a:schemeClr val="accent1"/>
                </a:solidFill>
                <a:effectLst>
                  <a:outerShdw blurRad="304800" dist="38100" dir="5400000" algn="t" rotWithShape="0">
                    <a:schemeClr val="accent1">
                      <a:alpha val="1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订单详情页面测试</a:t>
            </a:r>
            <a:endParaRPr lang="zh-CN" altLang="en-US" sz="4800" b="1">
              <a:solidFill>
                <a:schemeClr val="accent1"/>
              </a:solidFill>
              <a:effectLst>
                <a:outerShdw blurRad="304800" dist="38100" dir="5400000" algn="t" rotWithShape="0">
                  <a:schemeClr val="accent1">
                    <a:alpha val="1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31" name="直接连接符 30"/>
          <p:cNvCxnSpPr/>
          <p:nvPr>
            <p:custDataLst>
              <p:tags r:id="rId5"/>
            </p:custDataLst>
          </p:nvPr>
        </p:nvCxnSpPr>
        <p:spPr>
          <a:xfrm>
            <a:off x="721995" y="2906830"/>
            <a:ext cx="2417097"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副标题"/>
          <p:cNvSpPr txBox="1"/>
          <p:nvPr>
            <p:custDataLst>
              <p:tags r:id="rId6"/>
            </p:custDataLst>
          </p:nvPr>
        </p:nvSpPr>
        <p:spPr>
          <a:xfrm>
            <a:off x="721995" y="3893185"/>
            <a:ext cx="9069705" cy="259715"/>
          </a:xfrm>
          <a:prstGeom prst="rect">
            <a:avLst/>
          </a:prstGeom>
          <a:noFill/>
        </p:spPr>
        <p:txBody>
          <a:bodyPr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a:solidFill>
                  <a:schemeClr val="accent1"/>
                </a:solidFill>
                <a:latin typeface="微软雅黑" panose="020B0503020204020204" pitchFamily="34" charset="-122"/>
                <a:ea typeface="微软雅黑" panose="020B0503020204020204" pitchFamily="34" charset="-122"/>
              </a:rPr>
              <a:t>订单详情页面测试</a:t>
            </a:r>
            <a:endParaRPr lang="en-US" altLang="zh-CN" sz="1400">
              <a:solidFill>
                <a:schemeClr val="accent1"/>
              </a:solidFill>
              <a:latin typeface="微软雅黑" panose="020B0503020204020204" pitchFamily="34" charset="-122"/>
              <a:ea typeface="微软雅黑" panose="020B0503020204020204" pitchFamily="34" charset="-122"/>
            </a:endParaRPr>
          </a:p>
        </p:txBody>
      </p:sp>
      <p:grpSp>
        <p:nvGrpSpPr>
          <p:cNvPr id="33" name="Group 15"/>
          <p:cNvGrpSpPr/>
          <p:nvPr/>
        </p:nvGrpSpPr>
        <p:grpSpPr>
          <a:xfrm>
            <a:off x="11272608" y="5299441"/>
            <a:ext cx="360000" cy="927717"/>
            <a:chOff x="1032258" y="3317255"/>
            <a:chExt cx="360000" cy="927717"/>
          </a:xfrm>
        </p:grpSpPr>
        <p:grpSp>
          <p:nvGrpSpPr>
            <p:cNvPr id="34" name="Group 16"/>
            <p:cNvGrpSpPr/>
            <p:nvPr/>
          </p:nvGrpSpPr>
          <p:grpSpPr>
            <a:xfrm>
              <a:off x="1032258" y="3317255"/>
              <a:ext cx="360000" cy="360000"/>
              <a:chOff x="803275" y="3737092"/>
              <a:chExt cx="360000" cy="360000"/>
            </a:xfrm>
          </p:grpSpPr>
          <p:sp>
            <p:nvSpPr>
              <p:cNvPr id="35" name="Rectangle: Rounded Corners 20"/>
              <p:cNvSpPr/>
              <p:nvPr>
                <p:custDataLst>
                  <p:tags r:id="rId7"/>
                </p:custDataLst>
              </p:nvPr>
            </p:nvSpPr>
            <p:spPr>
              <a:xfrm>
                <a:off x="803275" y="3737092"/>
                <a:ext cx="360000" cy="360000"/>
              </a:xfrm>
              <a:prstGeom prst="roundRect">
                <a:avLst>
                  <a:gd name="adj" fmla="val 31026"/>
                </a:avLst>
              </a:prstGeom>
              <a:solidFill>
                <a:schemeClr val="lt1"/>
              </a:solidFill>
              <a:ln>
                <a:noFill/>
              </a:ln>
              <a:effectLst>
                <a:outerShdw blurRad="88900" dist="63500" dir="5400000" sx="95000" sy="95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36" name="Freeform 4549"/>
              <p:cNvSpPr/>
              <p:nvPr>
                <p:custDataLst>
                  <p:tags r:id="rId8"/>
                </p:custDataLst>
              </p:nvPr>
            </p:nvSpPr>
            <p:spPr bwMode="auto">
              <a:xfrm flipH="1">
                <a:off x="952329" y="3856767"/>
                <a:ext cx="61892" cy="120650"/>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noFill/>
              <a:ln w="25400">
                <a:solidFill>
                  <a:schemeClr val="accent2"/>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dk1"/>
                  </a:solidFill>
                  <a:latin typeface="微软雅黑" panose="020B0503020204020204" pitchFamily="34" charset="-122"/>
                  <a:ea typeface="微软雅黑" panose="020B0503020204020204" pitchFamily="34" charset="-122"/>
                </a:endParaRPr>
              </a:p>
            </p:txBody>
          </p:sp>
        </p:grpSp>
        <p:grpSp>
          <p:nvGrpSpPr>
            <p:cNvPr id="37" name="Group 17"/>
            <p:cNvGrpSpPr/>
            <p:nvPr/>
          </p:nvGrpSpPr>
          <p:grpSpPr>
            <a:xfrm flipH="1">
              <a:off x="1032258" y="3884972"/>
              <a:ext cx="360000" cy="360000"/>
              <a:chOff x="803275" y="3737092"/>
              <a:chExt cx="360000" cy="360000"/>
            </a:xfrm>
          </p:grpSpPr>
          <p:sp>
            <p:nvSpPr>
              <p:cNvPr id="38" name="Rectangle: Rounded Corners 18"/>
              <p:cNvSpPr/>
              <p:nvPr>
                <p:custDataLst>
                  <p:tags r:id="rId9"/>
                </p:custDataLst>
              </p:nvPr>
            </p:nvSpPr>
            <p:spPr>
              <a:xfrm>
                <a:off x="803275" y="3737092"/>
                <a:ext cx="360000" cy="360000"/>
              </a:xfrm>
              <a:prstGeom prst="roundRect">
                <a:avLst>
                  <a:gd name="adj" fmla="val 31026"/>
                </a:avLst>
              </a:prstGeom>
              <a:solidFill>
                <a:schemeClr val="lt1"/>
              </a:solidFill>
              <a:ln>
                <a:noFill/>
              </a:ln>
              <a:effectLst>
                <a:outerShdw blurRad="88900" dist="63500" dir="5400000" sx="95000" sy="95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39" name="Freeform 4549"/>
              <p:cNvSpPr/>
              <p:nvPr>
                <p:custDataLst>
                  <p:tags r:id="rId10"/>
                </p:custDataLst>
              </p:nvPr>
            </p:nvSpPr>
            <p:spPr bwMode="auto">
              <a:xfrm flipH="1">
                <a:off x="952329" y="3856767"/>
                <a:ext cx="61892" cy="120650"/>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noFill/>
              <a:ln w="25400">
                <a:solidFill>
                  <a:schemeClr val="accent2"/>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dk1"/>
                  </a:solidFill>
                  <a:latin typeface="微软雅黑" panose="020B0503020204020204" pitchFamily="34" charset="-122"/>
                  <a:ea typeface="微软雅黑" panose="020B0503020204020204" pitchFamily="34" charset="-122"/>
                </a:endParaRPr>
              </a:p>
            </p:txBody>
          </p:sp>
        </p:grpSp>
      </p:grpSp>
    </p:spTree>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形状 3"/>
          <p:cNvSpPr/>
          <p:nvPr/>
        </p:nvSpPr>
        <p:spPr>
          <a:xfrm>
            <a:off x="0" y="6308724"/>
            <a:ext cx="12192000" cy="556213"/>
          </a:xfrm>
          <a:custGeom>
            <a:avLst/>
            <a:gdLst>
              <a:gd name="connsiteX0" fmla="*/ 0 w 12192000"/>
              <a:gd name="connsiteY0" fmla="*/ 0 h 510486"/>
              <a:gd name="connsiteX1" fmla="*/ 1189424 w 12192000"/>
              <a:gd name="connsiteY1" fmla="*/ 46002 h 510486"/>
              <a:gd name="connsiteX2" fmla="*/ 6096001 w 12192000"/>
              <a:gd name="connsiteY2" fmla="*/ 116256 h 510486"/>
              <a:gd name="connsiteX3" fmla="*/ 11002578 w 12192000"/>
              <a:gd name="connsiteY3" fmla="*/ 46002 h 510486"/>
              <a:gd name="connsiteX4" fmla="*/ 12192000 w 12192000"/>
              <a:gd name="connsiteY4" fmla="*/ 0 h 510486"/>
              <a:gd name="connsiteX5" fmla="*/ 12192000 w 12192000"/>
              <a:gd name="connsiteY5" fmla="*/ 510486 h 510486"/>
              <a:gd name="connsiteX6" fmla="*/ 0 w 12192000"/>
              <a:gd name="connsiteY6" fmla="*/ 510486 h 51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10486">
                <a:moveTo>
                  <a:pt x="0" y="0"/>
                </a:moveTo>
                <a:lnTo>
                  <a:pt x="1189424" y="46002"/>
                </a:lnTo>
                <a:cubicBezTo>
                  <a:pt x="2590035" y="90357"/>
                  <a:pt x="4278495" y="116256"/>
                  <a:pt x="6096001" y="116256"/>
                </a:cubicBezTo>
                <a:cubicBezTo>
                  <a:pt x="7913508" y="116256"/>
                  <a:pt x="9601967" y="90357"/>
                  <a:pt x="11002578" y="46002"/>
                </a:cubicBezTo>
                <a:lnTo>
                  <a:pt x="12192000" y="0"/>
                </a:lnTo>
                <a:lnTo>
                  <a:pt x="12192000" y="510486"/>
                </a:lnTo>
                <a:lnTo>
                  <a:pt x="0" y="5104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43" name="任意多边形: 形状 4"/>
          <p:cNvSpPr/>
          <p:nvPr/>
        </p:nvSpPr>
        <p:spPr>
          <a:xfrm>
            <a:off x="0" y="6401769"/>
            <a:ext cx="12192000" cy="463169"/>
          </a:xfrm>
          <a:custGeom>
            <a:avLst/>
            <a:gdLst>
              <a:gd name="connsiteX0" fmla="*/ 0 w 12192000"/>
              <a:gd name="connsiteY0" fmla="*/ 0 h 510486"/>
              <a:gd name="connsiteX1" fmla="*/ 1189424 w 12192000"/>
              <a:gd name="connsiteY1" fmla="*/ 46002 h 510486"/>
              <a:gd name="connsiteX2" fmla="*/ 6096001 w 12192000"/>
              <a:gd name="connsiteY2" fmla="*/ 116256 h 510486"/>
              <a:gd name="connsiteX3" fmla="*/ 11002578 w 12192000"/>
              <a:gd name="connsiteY3" fmla="*/ 46002 h 510486"/>
              <a:gd name="connsiteX4" fmla="*/ 12192000 w 12192000"/>
              <a:gd name="connsiteY4" fmla="*/ 0 h 510486"/>
              <a:gd name="connsiteX5" fmla="*/ 12192000 w 12192000"/>
              <a:gd name="connsiteY5" fmla="*/ 510486 h 510486"/>
              <a:gd name="connsiteX6" fmla="*/ 0 w 12192000"/>
              <a:gd name="connsiteY6" fmla="*/ 510486 h 51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10486">
                <a:moveTo>
                  <a:pt x="0" y="0"/>
                </a:moveTo>
                <a:lnTo>
                  <a:pt x="1189424" y="46002"/>
                </a:lnTo>
                <a:cubicBezTo>
                  <a:pt x="2590035" y="90357"/>
                  <a:pt x="4278495" y="116256"/>
                  <a:pt x="6096001" y="116256"/>
                </a:cubicBezTo>
                <a:cubicBezTo>
                  <a:pt x="7913508" y="116256"/>
                  <a:pt x="9601967" y="90357"/>
                  <a:pt x="11002578" y="46002"/>
                </a:cubicBezTo>
                <a:lnTo>
                  <a:pt x="12192000" y="0"/>
                </a:lnTo>
                <a:lnTo>
                  <a:pt x="12192000" y="510486"/>
                </a:lnTo>
                <a:lnTo>
                  <a:pt x="0" y="510486"/>
                </a:lnTo>
                <a:close/>
              </a:path>
            </a:pathLst>
          </a:cu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42" name="标题"/>
          <p:cNvSpPr txBox="1"/>
          <p:nvPr>
            <p:custDataLst>
              <p:tags r:id="rId1"/>
            </p:custDataLst>
          </p:nvPr>
        </p:nvSpPr>
        <p:spPr>
          <a:xfrm>
            <a:off x="1003704" y="602846"/>
            <a:ext cx="7724140" cy="521970"/>
          </a:xfrm>
          <a:prstGeom prst="rect">
            <a:avLst/>
          </a:prstGeom>
          <a:noFill/>
        </p:spPr>
        <p:txBody>
          <a:bodyPr wrap="square" rtlCol="0" anchor="ctr">
            <a:noAutofit/>
          </a:bodyPr>
          <a:lstStyle>
            <a:defPPr>
              <a:defRPr lang="zh-CN"/>
            </a:defPPr>
            <a:lvl1pPr marL="0" algn="l" defTabSz="914400" rtl="0" eaLnBrk="1" latinLnBrk="0" hangingPunct="1">
              <a:defRPr sz="4400" kern="1200">
                <a:gradFill>
                  <a:gsLst>
                    <a:gs pos="0">
                      <a:srgbClr val="F6EACC"/>
                    </a:gs>
                    <a:gs pos="100000">
                      <a:srgbClr val="C1AB85"/>
                    </a:gs>
                  </a:gsLst>
                  <a:lin ang="0" scaled="0"/>
                </a:gradFill>
                <a:latin typeface="字体圈欣意冠黑体" panose="00000500000000000000" charset="-122"/>
                <a:ea typeface="字体圈欣意冠黑体" panose="0000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订单信息</a:t>
            </a:r>
            <a:endParaRPr lang="zh-CN" altLang="en-US" sz="3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框2"/>
          <p:cNvSpPr/>
          <p:nvPr>
            <p:custDataLst>
              <p:tags r:id="rId2"/>
            </p:custDataLst>
          </p:nvPr>
        </p:nvSpPr>
        <p:spPr>
          <a:xfrm>
            <a:off x="1143894" y="4293538"/>
            <a:ext cx="851535" cy="43180"/>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defTabSz="913765"/>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8" name="内容"/>
          <p:cNvSpPr txBox="1"/>
          <p:nvPr>
            <p:custDataLst>
              <p:tags r:id="rId3"/>
            </p:custDataLst>
          </p:nvPr>
        </p:nvSpPr>
        <p:spPr>
          <a:xfrm>
            <a:off x="1003704" y="4443961"/>
            <a:ext cx="10384155" cy="2189480"/>
          </a:xfrm>
          <a:prstGeom prst="rect">
            <a:avLst/>
          </a:prstGeom>
        </p:spPr>
        <p:txBody>
          <a:bodyPr wrap="square"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a:latin typeface="思源黑体 CN" panose="020B0500000000000000" pitchFamily="34" charset="-122"/>
                <a:ea typeface="思源黑体 CN" panose="020B0500000000000000" pitchFamily="34" charset="-122"/>
                <a:sym typeface="思源黑体 CN" panose="020B0500000000000000" pitchFamily="34" charset="-122"/>
              </a:rPr>
              <a:t> 交易记录：用户可以查看他们过去的交易记录。这包括订单号、购买时间、商品价格、配送地址等详细信息。用户可以通过交易记录快速了解他们的购买历史，对比商品价格，方便进行个人财务管理和预算规划。</a:t>
            </a:r>
            <a:endParaRPr lang="zh-CN" altLang="en-US" sz="140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9" name="图片1"/>
          <p:cNvSpPr/>
          <p:nvPr>
            <p:custDataLst>
              <p:tags r:id="rId4"/>
            </p:custDataLst>
          </p:nvPr>
        </p:nvSpPr>
        <p:spPr>
          <a:xfrm>
            <a:off x="1143894" y="1325231"/>
            <a:ext cx="4419600" cy="2617470"/>
          </a:xfrm>
          <a:prstGeom prst="roundRect">
            <a:avLst>
              <a:gd name="adj" fmla="val 426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 name="图片2"/>
          <p:cNvSpPr/>
          <p:nvPr>
            <p:custDataLst>
              <p:tags r:id="rId5"/>
            </p:custDataLst>
          </p:nvPr>
        </p:nvSpPr>
        <p:spPr>
          <a:xfrm>
            <a:off x="6324859" y="1325231"/>
            <a:ext cx="4458335" cy="2617470"/>
          </a:xfrm>
          <a:prstGeom prst="roundRect">
            <a:avLst>
              <a:gd name="adj" fmla="val 426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custDataLst>
              <p:tags r:id="rId6"/>
            </p:custDataLst>
          </p:nvPr>
        </p:nvPicPr>
        <p:blipFill>
          <a:blip r:embed="rId7"/>
          <a:stretch>
            <a:fillRect/>
          </a:stretch>
        </p:blipFill>
        <p:spPr>
          <a:xfrm>
            <a:off x="6562090" y="1412875"/>
            <a:ext cx="3983355" cy="2451100"/>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1127760" y="2092325"/>
            <a:ext cx="4435475" cy="10826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平滑1"/>
          <p:cNvGrpSpPr/>
          <p:nvPr/>
        </p:nvGrpSpPr>
        <p:grpSpPr>
          <a:xfrm>
            <a:off x="-1064296" y="3031259"/>
            <a:ext cx="5430553" cy="5430553"/>
            <a:chOff x="9121639" y="-1217712"/>
            <a:chExt cx="1217712" cy="1217712"/>
          </a:xfrm>
        </p:grpSpPr>
        <p:sp>
          <p:nvSpPr>
            <p:cNvPr id="7" name="Oval 6"/>
            <p:cNvSpPr/>
            <p:nvPr>
              <p:custDataLst>
                <p:tags r:id="rId1"/>
              </p:custDataLst>
            </p:nvPr>
          </p:nvSpPr>
          <p:spPr>
            <a:xfrm flipH="1">
              <a:off x="9494665" y="-844686"/>
              <a:ext cx="471660" cy="471660"/>
            </a:xfrm>
            <a:prstGeom prst="ellipse">
              <a:avLst/>
            </a:prstGeom>
            <a:noFill/>
            <a:ln w="254000">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8" name="Oval 7"/>
            <p:cNvSpPr/>
            <p:nvPr>
              <p:custDataLst>
                <p:tags r:id="rId2"/>
              </p:custDataLst>
            </p:nvPr>
          </p:nvSpPr>
          <p:spPr>
            <a:xfrm flipH="1">
              <a:off x="9121639" y="-1217712"/>
              <a:ext cx="1217712" cy="1217712"/>
            </a:xfrm>
            <a:prstGeom prst="ellipse">
              <a:avLst/>
            </a:prstGeom>
            <a:noFill/>
            <a:ln w="317500">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grpSp>
      <p:sp>
        <p:nvSpPr>
          <p:cNvPr id="1053" name="序号"/>
          <p:cNvSpPr txBox="1"/>
          <p:nvPr>
            <p:custDataLst>
              <p:tags r:id="rId3"/>
            </p:custDataLst>
          </p:nvPr>
        </p:nvSpPr>
        <p:spPr>
          <a:xfrm>
            <a:off x="660400" y="1581150"/>
            <a:ext cx="2479040" cy="1233170"/>
          </a:xfrm>
          <a:prstGeom prst="rect">
            <a:avLst/>
          </a:prstGeom>
          <a:noFill/>
        </p:spPr>
        <p:txBody>
          <a:bodyPr wrap="square" lIns="0" tIns="0" rIns="0" bIns="0" rtlCol="0">
            <a:normAutofit fontScale="85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a:solidFill>
                  <a:schemeClr val="accent1"/>
                </a:solidFill>
                <a:effectLst/>
                <a:latin typeface="微软雅黑" panose="020B0503020204020204" pitchFamily="34" charset="-122"/>
                <a:ea typeface="微软雅黑" panose="020B0503020204020204" pitchFamily="34" charset="-122"/>
              </a:rPr>
              <a:t>06</a:t>
            </a:r>
            <a:endParaRPr lang="en-US" altLang="zh-CN" sz="8800" b="1">
              <a:solidFill>
                <a:schemeClr val="accent1"/>
              </a:solidFill>
              <a:effectLst/>
              <a:latin typeface="微软雅黑" panose="020B0503020204020204" pitchFamily="34" charset="-122"/>
              <a:ea typeface="微软雅黑" panose="020B0503020204020204" pitchFamily="34" charset="-122"/>
            </a:endParaRPr>
          </a:p>
        </p:txBody>
      </p:sp>
      <p:sp>
        <p:nvSpPr>
          <p:cNvPr id="30" name="标题"/>
          <p:cNvSpPr txBox="1"/>
          <p:nvPr>
            <p:custDataLst>
              <p:tags r:id="rId4"/>
            </p:custDataLst>
          </p:nvPr>
        </p:nvSpPr>
        <p:spPr>
          <a:xfrm>
            <a:off x="660400" y="3030855"/>
            <a:ext cx="10375900" cy="738505"/>
          </a:xfrm>
          <a:prstGeom prst="rect">
            <a:avLst/>
          </a:prstGeom>
          <a:noFill/>
        </p:spPr>
        <p:txBody>
          <a:bodyPr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b="1">
                <a:solidFill>
                  <a:schemeClr val="accent1"/>
                </a:solidFill>
                <a:effectLst>
                  <a:outerShdw blurRad="304800" dist="38100" dir="5400000" algn="t" rotWithShape="0">
                    <a:schemeClr val="accent1">
                      <a:alpha val="1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商品评价系统测试</a:t>
            </a:r>
            <a:endParaRPr lang="zh-CN" altLang="en-US" sz="4800" b="1">
              <a:solidFill>
                <a:schemeClr val="accent1"/>
              </a:solidFill>
              <a:effectLst>
                <a:outerShdw blurRad="304800" dist="38100" dir="5400000" algn="t" rotWithShape="0">
                  <a:schemeClr val="accent1">
                    <a:alpha val="1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31" name="直接连接符 30"/>
          <p:cNvCxnSpPr/>
          <p:nvPr>
            <p:custDataLst>
              <p:tags r:id="rId5"/>
            </p:custDataLst>
          </p:nvPr>
        </p:nvCxnSpPr>
        <p:spPr>
          <a:xfrm>
            <a:off x="721995" y="2906830"/>
            <a:ext cx="2417097"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副标题"/>
          <p:cNvSpPr txBox="1"/>
          <p:nvPr>
            <p:custDataLst>
              <p:tags r:id="rId6"/>
            </p:custDataLst>
          </p:nvPr>
        </p:nvSpPr>
        <p:spPr>
          <a:xfrm>
            <a:off x="721995" y="3893185"/>
            <a:ext cx="9069705" cy="259715"/>
          </a:xfrm>
          <a:prstGeom prst="rect">
            <a:avLst/>
          </a:prstGeom>
          <a:noFill/>
        </p:spPr>
        <p:txBody>
          <a:bodyPr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a:solidFill>
                  <a:schemeClr val="accent1"/>
                </a:solidFill>
                <a:latin typeface="微软雅黑" panose="020B0503020204020204" pitchFamily="34" charset="-122"/>
                <a:ea typeface="微软雅黑" panose="020B0503020204020204" pitchFamily="34" charset="-122"/>
              </a:rPr>
              <a:t>Product evaluation system testing</a:t>
            </a:r>
            <a:endParaRPr lang="en-US" altLang="zh-CN" sz="1400">
              <a:solidFill>
                <a:schemeClr val="accent1"/>
              </a:solidFill>
              <a:latin typeface="微软雅黑" panose="020B0503020204020204" pitchFamily="34" charset="-122"/>
              <a:ea typeface="微软雅黑" panose="020B0503020204020204" pitchFamily="34" charset="-122"/>
            </a:endParaRPr>
          </a:p>
        </p:txBody>
      </p:sp>
      <p:grpSp>
        <p:nvGrpSpPr>
          <p:cNvPr id="33" name="Group 15"/>
          <p:cNvGrpSpPr/>
          <p:nvPr/>
        </p:nvGrpSpPr>
        <p:grpSpPr>
          <a:xfrm>
            <a:off x="11272608" y="5299441"/>
            <a:ext cx="360000" cy="927717"/>
            <a:chOff x="1032258" y="3317255"/>
            <a:chExt cx="360000" cy="927717"/>
          </a:xfrm>
        </p:grpSpPr>
        <p:grpSp>
          <p:nvGrpSpPr>
            <p:cNvPr id="34" name="Group 16"/>
            <p:cNvGrpSpPr/>
            <p:nvPr/>
          </p:nvGrpSpPr>
          <p:grpSpPr>
            <a:xfrm>
              <a:off x="1032258" y="3317255"/>
              <a:ext cx="360000" cy="360000"/>
              <a:chOff x="803275" y="3737092"/>
              <a:chExt cx="360000" cy="360000"/>
            </a:xfrm>
          </p:grpSpPr>
          <p:sp>
            <p:nvSpPr>
              <p:cNvPr id="35" name="Rectangle: Rounded Corners 20"/>
              <p:cNvSpPr/>
              <p:nvPr>
                <p:custDataLst>
                  <p:tags r:id="rId7"/>
                </p:custDataLst>
              </p:nvPr>
            </p:nvSpPr>
            <p:spPr>
              <a:xfrm>
                <a:off x="803275" y="3737092"/>
                <a:ext cx="360000" cy="360000"/>
              </a:xfrm>
              <a:prstGeom prst="roundRect">
                <a:avLst>
                  <a:gd name="adj" fmla="val 31026"/>
                </a:avLst>
              </a:prstGeom>
              <a:solidFill>
                <a:schemeClr val="lt1"/>
              </a:solidFill>
              <a:ln>
                <a:noFill/>
              </a:ln>
              <a:effectLst>
                <a:outerShdw blurRad="88900" dist="63500" dir="5400000" sx="95000" sy="95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36" name="Freeform 4549"/>
              <p:cNvSpPr/>
              <p:nvPr>
                <p:custDataLst>
                  <p:tags r:id="rId8"/>
                </p:custDataLst>
              </p:nvPr>
            </p:nvSpPr>
            <p:spPr bwMode="auto">
              <a:xfrm flipH="1">
                <a:off x="952329" y="3856767"/>
                <a:ext cx="61892" cy="120650"/>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noFill/>
              <a:ln w="25400">
                <a:solidFill>
                  <a:schemeClr val="accent2"/>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dk1"/>
                  </a:solidFill>
                  <a:latin typeface="微软雅黑" panose="020B0503020204020204" pitchFamily="34" charset="-122"/>
                  <a:ea typeface="微软雅黑" panose="020B0503020204020204" pitchFamily="34" charset="-122"/>
                </a:endParaRPr>
              </a:p>
            </p:txBody>
          </p:sp>
        </p:grpSp>
        <p:grpSp>
          <p:nvGrpSpPr>
            <p:cNvPr id="37" name="Group 17"/>
            <p:cNvGrpSpPr/>
            <p:nvPr/>
          </p:nvGrpSpPr>
          <p:grpSpPr>
            <a:xfrm flipH="1">
              <a:off x="1032258" y="3884972"/>
              <a:ext cx="360000" cy="360000"/>
              <a:chOff x="803275" y="3737092"/>
              <a:chExt cx="360000" cy="360000"/>
            </a:xfrm>
          </p:grpSpPr>
          <p:sp>
            <p:nvSpPr>
              <p:cNvPr id="38" name="Rectangle: Rounded Corners 18"/>
              <p:cNvSpPr/>
              <p:nvPr>
                <p:custDataLst>
                  <p:tags r:id="rId9"/>
                </p:custDataLst>
              </p:nvPr>
            </p:nvSpPr>
            <p:spPr>
              <a:xfrm>
                <a:off x="803275" y="3737092"/>
                <a:ext cx="360000" cy="360000"/>
              </a:xfrm>
              <a:prstGeom prst="roundRect">
                <a:avLst>
                  <a:gd name="adj" fmla="val 31026"/>
                </a:avLst>
              </a:prstGeom>
              <a:solidFill>
                <a:schemeClr val="lt1"/>
              </a:solidFill>
              <a:ln>
                <a:noFill/>
              </a:ln>
              <a:effectLst>
                <a:outerShdw blurRad="88900" dist="63500" dir="5400000" sx="95000" sy="95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39" name="Freeform 4549"/>
              <p:cNvSpPr/>
              <p:nvPr>
                <p:custDataLst>
                  <p:tags r:id="rId10"/>
                </p:custDataLst>
              </p:nvPr>
            </p:nvSpPr>
            <p:spPr bwMode="auto">
              <a:xfrm flipH="1">
                <a:off x="952329" y="3856767"/>
                <a:ext cx="61892" cy="120650"/>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noFill/>
              <a:ln w="25400">
                <a:solidFill>
                  <a:schemeClr val="accent2"/>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dk1"/>
                  </a:solidFill>
                  <a:latin typeface="微软雅黑" panose="020B0503020204020204" pitchFamily="34" charset="-122"/>
                  <a:ea typeface="微软雅黑" panose="020B0503020204020204" pitchFamily="34" charset="-122"/>
                </a:endParaRPr>
              </a:p>
            </p:txBody>
          </p:sp>
        </p:grpSp>
      </p:grpSp>
    </p:spTree>
  </p:cSld>
  <p:clrMapOvr>
    <a:overrideClrMapping bg1="lt1" tx1="dk1" bg2="lt2" tx2="dk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970" name="任意多边形: 形状 3"/>
          <p:cNvSpPr/>
          <p:nvPr/>
        </p:nvSpPr>
        <p:spPr>
          <a:xfrm>
            <a:off x="0" y="6308724"/>
            <a:ext cx="12192000" cy="556213"/>
          </a:xfrm>
          <a:custGeom>
            <a:avLst/>
            <a:gdLst>
              <a:gd name="connsiteX0" fmla="*/ 0 w 12192000"/>
              <a:gd name="connsiteY0" fmla="*/ 0 h 510486"/>
              <a:gd name="connsiteX1" fmla="*/ 1189424 w 12192000"/>
              <a:gd name="connsiteY1" fmla="*/ 46002 h 510486"/>
              <a:gd name="connsiteX2" fmla="*/ 6096001 w 12192000"/>
              <a:gd name="connsiteY2" fmla="*/ 116256 h 510486"/>
              <a:gd name="connsiteX3" fmla="*/ 11002578 w 12192000"/>
              <a:gd name="connsiteY3" fmla="*/ 46002 h 510486"/>
              <a:gd name="connsiteX4" fmla="*/ 12192000 w 12192000"/>
              <a:gd name="connsiteY4" fmla="*/ 0 h 510486"/>
              <a:gd name="connsiteX5" fmla="*/ 12192000 w 12192000"/>
              <a:gd name="connsiteY5" fmla="*/ 510486 h 510486"/>
              <a:gd name="connsiteX6" fmla="*/ 0 w 12192000"/>
              <a:gd name="connsiteY6" fmla="*/ 510486 h 51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10486">
                <a:moveTo>
                  <a:pt x="0" y="0"/>
                </a:moveTo>
                <a:lnTo>
                  <a:pt x="1189424" y="46002"/>
                </a:lnTo>
                <a:cubicBezTo>
                  <a:pt x="2590035" y="90357"/>
                  <a:pt x="4278495" y="116256"/>
                  <a:pt x="6096001" y="116256"/>
                </a:cubicBezTo>
                <a:cubicBezTo>
                  <a:pt x="7913508" y="116256"/>
                  <a:pt x="9601967" y="90357"/>
                  <a:pt x="11002578" y="46002"/>
                </a:cubicBezTo>
                <a:lnTo>
                  <a:pt x="12192000" y="0"/>
                </a:lnTo>
                <a:lnTo>
                  <a:pt x="12192000" y="510486"/>
                </a:lnTo>
                <a:lnTo>
                  <a:pt x="0" y="5104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969" name="任意多边形: 形状 4"/>
          <p:cNvSpPr/>
          <p:nvPr/>
        </p:nvSpPr>
        <p:spPr>
          <a:xfrm>
            <a:off x="0" y="6401769"/>
            <a:ext cx="12192000" cy="463169"/>
          </a:xfrm>
          <a:custGeom>
            <a:avLst/>
            <a:gdLst>
              <a:gd name="connsiteX0" fmla="*/ 0 w 12192000"/>
              <a:gd name="connsiteY0" fmla="*/ 0 h 510486"/>
              <a:gd name="connsiteX1" fmla="*/ 1189424 w 12192000"/>
              <a:gd name="connsiteY1" fmla="*/ 46002 h 510486"/>
              <a:gd name="connsiteX2" fmla="*/ 6096001 w 12192000"/>
              <a:gd name="connsiteY2" fmla="*/ 116256 h 510486"/>
              <a:gd name="connsiteX3" fmla="*/ 11002578 w 12192000"/>
              <a:gd name="connsiteY3" fmla="*/ 46002 h 510486"/>
              <a:gd name="connsiteX4" fmla="*/ 12192000 w 12192000"/>
              <a:gd name="connsiteY4" fmla="*/ 0 h 510486"/>
              <a:gd name="connsiteX5" fmla="*/ 12192000 w 12192000"/>
              <a:gd name="connsiteY5" fmla="*/ 510486 h 510486"/>
              <a:gd name="connsiteX6" fmla="*/ 0 w 12192000"/>
              <a:gd name="connsiteY6" fmla="*/ 510486 h 51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10486">
                <a:moveTo>
                  <a:pt x="0" y="0"/>
                </a:moveTo>
                <a:lnTo>
                  <a:pt x="1189424" y="46002"/>
                </a:lnTo>
                <a:cubicBezTo>
                  <a:pt x="2590035" y="90357"/>
                  <a:pt x="4278495" y="116256"/>
                  <a:pt x="6096001" y="116256"/>
                </a:cubicBezTo>
                <a:cubicBezTo>
                  <a:pt x="7913508" y="116256"/>
                  <a:pt x="9601967" y="90357"/>
                  <a:pt x="11002578" y="46002"/>
                </a:cubicBezTo>
                <a:lnTo>
                  <a:pt x="12192000" y="0"/>
                </a:lnTo>
                <a:lnTo>
                  <a:pt x="12192000" y="510486"/>
                </a:lnTo>
                <a:lnTo>
                  <a:pt x="0" y="510486"/>
                </a:lnTo>
                <a:close/>
              </a:path>
            </a:pathLst>
          </a:cu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4" name="图片3"/>
          <p:cNvSpPr/>
          <p:nvPr>
            <p:custDataLst>
              <p:tags r:id="rId1"/>
            </p:custDataLst>
          </p:nvPr>
        </p:nvSpPr>
        <p:spPr>
          <a:xfrm flipH="1">
            <a:off x="6440170" y="4539615"/>
            <a:ext cx="5126990" cy="1014095"/>
          </a:xfrm>
          <a:prstGeom prst="roundRect">
            <a:avLst>
              <a:gd name="adj" fmla="val 655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sz="1400">
              <a:solidFill>
                <a:schemeClr val="accent1"/>
              </a:solidFill>
              <a:latin typeface="微软雅黑" panose="020B0503020204020204" pitchFamily="34" charset="-122"/>
              <a:ea typeface="微软雅黑" panose="020B0503020204020204" pitchFamily="34" charset="-122"/>
              <a:sym typeface="+mn-ea"/>
            </a:endParaRPr>
          </a:p>
        </p:txBody>
      </p:sp>
      <p:sp>
        <p:nvSpPr>
          <p:cNvPr id="3" name="图片2"/>
          <p:cNvSpPr/>
          <p:nvPr>
            <p:custDataLst>
              <p:tags r:id="rId2"/>
            </p:custDataLst>
          </p:nvPr>
        </p:nvSpPr>
        <p:spPr>
          <a:xfrm flipH="1">
            <a:off x="8615680" y="1517650"/>
            <a:ext cx="2728595" cy="2526665"/>
          </a:xfrm>
          <a:prstGeom prst="roundRect">
            <a:avLst>
              <a:gd name="adj" fmla="val 655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sz="1400">
              <a:solidFill>
                <a:schemeClr val="accent1"/>
              </a:solidFill>
              <a:latin typeface="微软雅黑" panose="020B0503020204020204" pitchFamily="34" charset="-122"/>
              <a:ea typeface="微软雅黑" panose="020B0503020204020204" pitchFamily="34" charset="-122"/>
              <a:sym typeface="+mn-ea"/>
            </a:endParaRPr>
          </a:p>
        </p:txBody>
      </p:sp>
      <p:sp>
        <p:nvSpPr>
          <p:cNvPr id="6" name="图片1"/>
          <p:cNvSpPr/>
          <p:nvPr>
            <p:custDataLst>
              <p:tags r:id="rId3"/>
            </p:custDataLst>
          </p:nvPr>
        </p:nvSpPr>
        <p:spPr>
          <a:xfrm flipH="1">
            <a:off x="6383786" y="1517967"/>
            <a:ext cx="2728595" cy="2526665"/>
          </a:xfrm>
          <a:prstGeom prst="roundRect">
            <a:avLst>
              <a:gd name="adj" fmla="val 655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zh-CN" altLang="en-US" sz="1400">
              <a:solidFill>
                <a:schemeClr val="accent1"/>
              </a:solidFill>
              <a:latin typeface="微软雅黑" panose="020B0503020204020204" pitchFamily="34" charset="-122"/>
              <a:ea typeface="微软雅黑" panose="020B0503020204020204" pitchFamily="34" charset="-122"/>
              <a:sym typeface="+mn-ea"/>
            </a:endParaRPr>
          </a:p>
        </p:txBody>
      </p:sp>
      <p:sp>
        <p:nvSpPr>
          <p:cNvPr id="968" name="circle1"/>
          <p:cNvSpPr/>
          <p:nvPr>
            <p:custDataLst>
              <p:tags r:id="rId4"/>
            </p:custDataLst>
          </p:nvPr>
        </p:nvSpPr>
        <p:spPr>
          <a:xfrm rot="5400000">
            <a:off x="569657" y="403860"/>
            <a:ext cx="996950" cy="996950"/>
          </a:xfrm>
          <a:prstGeom prst="ellipse">
            <a:avLst/>
          </a:prstGeom>
          <a:gradFill>
            <a:gsLst>
              <a:gs pos="0">
                <a:schemeClr val="accent1">
                  <a:lumMod val="75000"/>
                  <a:lumOff val="25000"/>
                </a:schemeClr>
              </a:gs>
              <a:gs pos="100000">
                <a:schemeClr val="accent1"/>
              </a:gs>
            </a:gsLst>
            <a:lin ang="2700000" scaled="0"/>
          </a:gra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spcAft>
                <a:spcPct val="0"/>
              </a:spcAft>
              <a:buClrTx/>
              <a:buSzTx/>
              <a:buFontTx/>
            </a:pPr>
            <a:endParaRPr>
              <a:solidFill>
                <a:schemeClr val="accent1"/>
              </a:soli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
        <p:nvSpPr>
          <p:cNvPr id="8" name="标题"/>
          <p:cNvSpPr txBox="1"/>
          <p:nvPr>
            <p:custDataLst>
              <p:tags r:id="rId5"/>
            </p:custDataLst>
          </p:nvPr>
        </p:nvSpPr>
        <p:spPr>
          <a:xfrm>
            <a:off x="775335" y="1605280"/>
            <a:ext cx="4919345" cy="600075"/>
          </a:xfrm>
          <a:prstGeom prst="rect">
            <a:avLst/>
          </a:prstGeom>
          <a:noFill/>
          <a:ln>
            <a:noFill/>
          </a:ln>
        </p:spPr>
        <p:txBody>
          <a:bodyPr spcFirstLastPara="1" wrap="square" lIns="91425" tIns="45700" rIns="91425" bIns="4570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b="1">
                <a:solidFill>
                  <a:schemeClr val="accent1"/>
                </a:solidFill>
                <a:latin typeface="思源黑体 CN" panose="020B0500000000000000" pitchFamily="34" charset="-122"/>
                <a:ea typeface="思源黑体 CN" panose="020B0500000000000000" pitchFamily="34" charset="-122"/>
                <a:cs typeface="思源黑体 CN Heavy" panose="020B0A00000000000000" charset="-122"/>
                <a:sym typeface="思源黑体 CN" panose="020B0500000000000000" pitchFamily="34" charset="-122"/>
              </a:rPr>
              <a:t>商品评价功能</a:t>
            </a:r>
            <a:endParaRPr lang="en-US" altLang="zh-CN" sz="3200" b="1">
              <a:solidFill>
                <a:schemeClr val="accent1"/>
              </a:solidFill>
              <a:latin typeface="思源黑体 CN" panose="020B0500000000000000" pitchFamily="34" charset="-122"/>
              <a:ea typeface="思源黑体 CN" panose="020B0500000000000000" pitchFamily="34" charset="-122"/>
              <a:cs typeface="思源黑体 CN Heavy" panose="020B0A00000000000000" charset="-122"/>
              <a:sym typeface="思源黑体 CN" panose="020B0500000000000000" pitchFamily="34" charset="-122"/>
            </a:endParaRPr>
          </a:p>
        </p:txBody>
      </p:sp>
      <p:sp>
        <p:nvSpPr>
          <p:cNvPr id="9" name="内容"/>
          <p:cNvSpPr txBox="1"/>
          <p:nvPr>
            <p:custDataLst>
              <p:tags r:id="rId6"/>
            </p:custDataLst>
          </p:nvPr>
        </p:nvSpPr>
        <p:spPr>
          <a:xfrm>
            <a:off x="749935" y="2284730"/>
            <a:ext cx="4944745" cy="3414395"/>
          </a:xfrm>
          <a:prstGeom prst="rect">
            <a:avLst/>
          </a:prstGeom>
          <a:noFill/>
          <a:ln>
            <a:noFill/>
          </a:ln>
        </p:spPr>
        <p:txBody>
          <a:bodyPr spcFirstLastPara="1" wrap="square" lIns="91425" tIns="45700" rIns="91425" bIns="4570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rPr>
              <a:t>商品评价是电商网站的重要功能之一，它能够提供给用户一个评价商品品质和购物体验的渠道。为了确保的准确性和可信度，电商网站需要注意以下几个方面：
1. 评价：电商网站应提供多种</a:t>
            </a:r>
            <a:r>
              <a:rPr lang="zh-CN" altLang="en-US"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rPr>
              <a:t>多种多样的商品评价，并显示最近的三条</a:t>
            </a:r>
            <a:r>
              <a:rPr lang="zh-CN" altLang="en-US"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rPr>
              <a:t>评论</a:t>
            </a:r>
            <a:endParaRPr lang="zh-CN" altLang="en-US"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endParaRPr>
          </a:p>
          <a:p>
            <a:pPr algn="just">
              <a:lnSpc>
                <a:spcPct val="150000"/>
              </a:lnSpc>
            </a:pPr>
            <a:r>
              <a:rPr lang="en-US" altLang="zh-CN"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rPr>
              <a:t>2. 评价追踪：电商网站应及时追踪评价的动态，对重要的评价进行关注。这样一来，用户可以感受到平台对其评价的重视，同时也能够提高用户的满意度和忠诚度。
通过精心设计和实施，电商网站可以提供更好的用户体验，增加用户对商品和平台的信任度，从而促进电商网站的发展。</a:t>
            </a:r>
            <a:endParaRPr lang="en-US" altLang="zh-CN" sz="1400">
              <a:latin typeface="思源黑体 CN" panose="020B0500000000000000" pitchFamily="34" charset="-122"/>
              <a:ea typeface="思源黑体 CN" panose="020B0500000000000000" pitchFamily="34" charset="-122"/>
              <a:cs typeface="思源黑体 CN Normal" panose="020B0400000000000000" charset="-122"/>
              <a:sym typeface="思源黑体 CN" panose="020B0500000000000000" pitchFamily="34" charset="-122"/>
            </a:endParaRPr>
          </a:p>
        </p:txBody>
      </p:sp>
      <p:pic>
        <p:nvPicPr>
          <p:cNvPr id="2" name="图片 1"/>
          <p:cNvPicPr>
            <a:picLocks noChangeAspect="1"/>
          </p:cNvPicPr>
          <p:nvPr>
            <p:custDataLst>
              <p:tags r:id="rId7"/>
            </p:custDataLst>
          </p:nvPr>
        </p:nvPicPr>
        <p:blipFill>
          <a:blip r:embed="rId8"/>
          <a:stretch>
            <a:fillRect/>
          </a:stretch>
        </p:blipFill>
        <p:spPr>
          <a:xfrm>
            <a:off x="6311900" y="1772285"/>
            <a:ext cx="5138420" cy="2042795"/>
          </a:xfrm>
          <a:prstGeom prst="rect">
            <a:avLst/>
          </a:prstGeom>
        </p:spPr>
      </p:pic>
      <p:pic>
        <p:nvPicPr>
          <p:cNvPr id="5" name="图片 4"/>
          <p:cNvPicPr>
            <a:picLocks noChangeAspect="1"/>
          </p:cNvPicPr>
          <p:nvPr>
            <p:custDataLst>
              <p:tags r:id="rId9"/>
            </p:custDataLst>
          </p:nvPr>
        </p:nvPicPr>
        <p:blipFill>
          <a:blip r:embed="rId10"/>
          <a:stretch>
            <a:fillRect/>
          </a:stretch>
        </p:blipFill>
        <p:spPr>
          <a:xfrm>
            <a:off x="6384290" y="4940935"/>
            <a:ext cx="5166995" cy="42291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平滑5"/>
          <p:cNvSpPr/>
          <p:nvPr>
            <p:custDataLst>
              <p:tags r:id="rId1"/>
            </p:custDataLst>
          </p:nvPr>
        </p:nvSpPr>
        <p:spPr>
          <a:xfrm>
            <a:off x="0" y="0"/>
            <a:ext cx="2804160" cy="2804160"/>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solidFill>
                <a:schemeClr val="lt1"/>
              </a:solidFill>
              <a:latin typeface="微软雅黑" panose="020B0503020204020204" pitchFamily="34" charset="-122"/>
              <a:ea typeface="微软雅黑" panose="020B0503020204020204" pitchFamily="34" charset="-122"/>
            </a:endParaRPr>
          </a:p>
        </p:txBody>
      </p:sp>
      <p:sp>
        <p:nvSpPr>
          <p:cNvPr id="4" name="Rectangle 3"/>
          <p:cNvSpPr/>
          <p:nvPr>
            <p:custDataLst>
              <p:tags r:id="rId2"/>
            </p:custDataLst>
          </p:nvPr>
        </p:nvSpPr>
        <p:spPr>
          <a:xfrm>
            <a:off x="4185216" y="0"/>
            <a:ext cx="800678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solidFill>
                <a:schemeClr val="lt1"/>
              </a:solidFill>
              <a:latin typeface="微软雅黑" panose="020B0503020204020204" pitchFamily="34" charset="-122"/>
              <a:ea typeface="微软雅黑" panose="020B0503020204020204" pitchFamily="34" charset="-122"/>
            </a:endParaRPr>
          </a:p>
        </p:txBody>
      </p:sp>
      <p:sp>
        <p:nvSpPr>
          <p:cNvPr id="7" name="!!平滑7"/>
          <p:cNvSpPr/>
          <p:nvPr>
            <p:custDataLst>
              <p:tags r:id="rId3"/>
            </p:custDataLst>
          </p:nvPr>
        </p:nvSpPr>
        <p:spPr>
          <a:xfrm flipH="1">
            <a:off x="5983536" y="4425492"/>
            <a:ext cx="3922464" cy="2432508"/>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lt1"/>
              </a:solidFill>
              <a:latin typeface="微软雅黑" panose="020B0503020204020204" pitchFamily="34" charset="-122"/>
              <a:ea typeface="微软雅黑" panose="020B0503020204020204" pitchFamily="34" charset="-122"/>
              <a:sym typeface="+mn-ea"/>
            </a:endParaRPr>
          </a:p>
        </p:txBody>
      </p:sp>
      <p:sp>
        <p:nvSpPr>
          <p:cNvPr id="8" name="!!平滑2"/>
          <p:cNvSpPr/>
          <p:nvPr>
            <p:custDataLst>
              <p:tags r:id="rId4"/>
            </p:custDataLst>
          </p:nvPr>
        </p:nvSpPr>
        <p:spPr>
          <a:xfrm rot="10800000" flipH="1">
            <a:off x="7487216" y="0"/>
            <a:ext cx="3922464" cy="2432508"/>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lt1"/>
              </a:solidFill>
              <a:latin typeface="微软雅黑" panose="020B0503020204020204" pitchFamily="34" charset="-122"/>
              <a:ea typeface="微软雅黑" panose="020B0503020204020204" pitchFamily="34" charset="-122"/>
              <a:sym typeface="+mn-ea"/>
            </a:endParaRPr>
          </a:p>
        </p:txBody>
      </p:sp>
      <p:sp>
        <p:nvSpPr>
          <p:cNvPr id="9" name="!!平滑4"/>
          <p:cNvSpPr/>
          <p:nvPr>
            <p:custDataLst>
              <p:tags r:id="rId5"/>
            </p:custDataLst>
          </p:nvPr>
        </p:nvSpPr>
        <p:spPr>
          <a:xfrm>
            <a:off x="8629751" y="4909199"/>
            <a:ext cx="1637394" cy="1637395"/>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lt1"/>
              </a:solidFill>
              <a:latin typeface="微软雅黑" panose="020B0503020204020204" pitchFamily="34" charset="-122"/>
              <a:ea typeface="微软雅黑" panose="020B0503020204020204" pitchFamily="34" charset="-122"/>
              <a:sym typeface="+mn-ea"/>
            </a:endParaRPr>
          </a:p>
        </p:txBody>
      </p:sp>
      <p:sp>
        <p:nvSpPr>
          <p:cNvPr id="11" name="!!平滑3"/>
          <p:cNvSpPr/>
          <p:nvPr>
            <p:custDataLst>
              <p:tags r:id="rId6"/>
            </p:custDataLst>
          </p:nvPr>
        </p:nvSpPr>
        <p:spPr>
          <a:xfrm>
            <a:off x="10443619" y="1092488"/>
            <a:ext cx="714754" cy="714754"/>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lt1"/>
              </a:solidFill>
              <a:latin typeface="微软雅黑" panose="020B0503020204020204" pitchFamily="34" charset="-122"/>
              <a:ea typeface="微软雅黑" panose="020B0503020204020204" pitchFamily="34" charset="-122"/>
              <a:sym typeface="+mn-ea"/>
            </a:endParaRPr>
          </a:p>
        </p:txBody>
      </p:sp>
      <p:sp>
        <p:nvSpPr>
          <p:cNvPr id="5" name="标题"/>
          <p:cNvSpPr txBox="1"/>
          <p:nvPr/>
        </p:nvSpPr>
        <p:spPr>
          <a:xfrm>
            <a:off x="4812077" y="2837154"/>
            <a:ext cx="6346295" cy="687703"/>
          </a:xfrm>
          <a:prstGeom prst="rect">
            <a:avLst/>
          </a:prstGeom>
          <a:noFill/>
        </p:spPr>
        <p:txBody>
          <a:bodyPr wrap="square" lIns="71755" tIns="36195" rIns="71755" bIns="36195" rtlCol="0" anchor="b">
            <a:normAutofit fontScale="87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sz="4800" b="1">
                <a:solidFill>
                  <a:schemeClr val="bg1"/>
                </a:solidFill>
                <a:latin typeface="微软雅黑" panose="020B0503020204020204" pitchFamily="34" charset="-122"/>
                <a:ea typeface="微软雅黑" panose="020B0503020204020204" pitchFamily="34" charset="-122"/>
              </a:rPr>
              <a:t>电商网站功能测试 PPT</a:t>
            </a:r>
            <a:endParaRPr lang="en-US" sz="4800" b="1">
              <a:solidFill>
                <a:schemeClr val="bg1"/>
              </a:solidFill>
              <a:latin typeface="微软雅黑" panose="020B0503020204020204" pitchFamily="34" charset="-122"/>
              <a:ea typeface="微软雅黑" panose="020B0503020204020204" pitchFamily="34" charset="-122"/>
            </a:endParaRPr>
          </a:p>
        </p:txBody>
      </p:sp>
      <p:sp>
        <p:nvSpPr>
          <p:cNvPr id="6" name="日期"/>
          <p:cNvSpPr txBox="1"/>
          <p:nvPr>
            <p:custDataLst>
              <p:tags r:id="rId7"/>
            </p:custDataLst>
          </p:nvPr>
        </p:nvSpPr>
        <p:spPr>
          <a:xfrm>
            <a:off x="4881928" y="3710460"/>
            <a:ext cx="4431665" cy="388619"/>
          </a:xfrm>
          <a:prstGeom prst="rect">
            <a:avLst/>
          </a:prstGeom>
          <a:noFill/>
        </p:spPr>
        <p:txBody>
          <a:bodyPr wrap="square" lIns="71755" tIns="36195" rIns="71755" bIns="36195"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altLang="zh-CN" sz="1400">
                <a:solidFill>
                  <a:schemeClr val="bg1"/>
                </a:solidFill>
                <a:latin typeface="微软雅黑" panose="020B0503020204020204" pitchFamily="34" charset="-122"/>
                <a:ea typeface="微软雅黑" panose="020B0503020204020204" pitchFamily="34" charset="-122"/>
              </a:rPr>
              <a:t>2023.06.29</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2" name="汇报人"/>
          <p:cNvSpPr txBox="1"/>
          <p:nvPr>
            <p:custDataLst>
              <p:tags r:id="rId8"/>
            </p:custDataLst>
          </p:nvPr>
        </p:nvSpPr>
        <p:spPr>
          <a:xfrm>
            <a:off x="4881928" y="4022718"/>
            <a:ext cx="3390198" cy="388619"/>
          </a:xfrm>
          <a:prstGeom prst="rect">
            <a:avLst/>
          </a:prstGeom>
          <a:noFill/>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a:solidFill>
                  <a:schemeClr val="tx2"/>
                </a:solidFill>
                <a:latin typeface="微软雅黑" panose="020B0503020204020204" pitchFamily="34" charset="-122"/>
                <a:ea typeface="微软雅黑" panose="020B0503020204020204" pitchFamily="34" charset="-122"/>
              </a:rPr>
              <a:t>汇报人：尤小优</a:t>
            </a:r>
            <a:endParaRPr lang="en-US" altLang="zh-CN" sz="1400">
              <a:solidFill>
                <a:schemeClr val="tx2"/>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065103" flipH="1">
            <a:off x="10285316" y="-864849"/>
            <a:ext cx="3813366" cy="3524655"/>
          </a:xfrm>
          <a:custGeom>
            <a:avLst/>
            <a:gdLst>
              <a:gd name="connsiteX0" fmla="*/ 4724134 w 5383346"/>
              <a:gd name="connsiteY0" fmla="*/ 7895 h 4975771"/>
              <a:gd name="connsiteX1" fmla="*/ 4898499 w 5383346"/>
              <a:gd name="connsiteY1" fmla="*/ 4466567 h 4975771"/>
              <a:gd name="connsiteX2" fmla="*/ 2993518 w 5383346"/>
              <a:gd name="connsiteY2" fmla="*/ 4195390 h 4975771"/>
              <a:gd name="connsiteX3" fmla="*/ 3544 w 5383346"/>
              <a:gd name="connsiteY3" fmla="*/ 2322470 h 4975771"/>
              <a:gd name="connsiteX4" fmla="*/ 4724134 w 5383346"/>
              <a:gd name="connsiteY4" fmla="*/ 7895 h 497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346" h="4975771">
                <a:moveTo>
                  <a:pt x="4724134" y="7895"/>
                </a:moveTo>
                <a:cubicBezTo>
                  <a:pt x="6019153" y="137111"/>
                  <a:pt x="5021028" y="3238299"/>
                  <a:pt x="4898499" y="4466567"/>
                </a:cubicBezTo>
                <a:cubicBezTo>
                  <a:pt x="4775970" y="5694835"/>
                  <a:pt x="4288594" y="4324606"/>
                  <a:pt x="2993518" y="4195390"/>
                </a:cubicBezTo>
                <a:cubicBezTo>
                  <a:pt x="1698499" y="4066117"/>
                  <a:pt x="-118985" y="3550680"/>
                  <a:pt x="3544" y="2322470"/>
                </a:cubicBezTo>
                <a:cubicBezTo>
                  <a:pt x="126073" y="1094202"/>
                  <a:pt x="3429057" y="-121378"/>
                  <a:pt x="4724134" y="7895"/>
                </a:cubicBezTo>
                <a:close/>
              </a:path>
            </a:pathLst>
          </a:custGeom>
          <a:solidFill>
            <a:schemeClr val="accent1">
              <a:lumMod val="40000"/>
              <a:lumOff val="60000"/>
            </a:schemeClr>
          </a:solidFill>
          <a:ln w="571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任意多边形: 形状 7"/>
          <p:cNvSpPr/>
          <p:nvPr/>
        </p:nvSpPr>
        <p:spPr>
          <a:xfrm rot="2074683" flipH="1">
            <a:off x="9263120" y="5641999"/>
            <a:ext cx="5857759" cy="3597759"/>
          </a:xfrm>
          <a:custGeom>
            <a:avLst/>
            <a:gdLst>
              <a:gd name="connsiteX0" fmla="*/ 5059091 w 9939076"/>
              <a:gd name="connsiteY0" fmla="*/ 5815444 h 6104452"/>
              <a:gd name="connsiteX1" fmla="*/ 72982 w 9939076"/>
              <a:gd name="connsiteY1" fmla="*/ 4447043 h 6104452"/>
              <a:gd name="connsiteX2" fmla="*/ 6632774 w 9939076"/>
              <a:gd name="connsiteY2" fmla="*/ 47808 h 6104452"/>
              <a:gd name="connsiteX3" fmla="*/ 9564225 w 9939076"/>
              <a:gd name="connsiteY3" fmla="*/ 2020683 h 6104452"/>
              <a:gd name="connsiteX4" fmla="*/ 5059091 w 9939076"/>
              <a:gd name="connsiteY4" fmla="*/ 5815444 h 6104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9076" h="6104452">
                <a:moveTo>
                  <a:pt x="5059091" y="5815444"/>
                </a:moveTo>
                <a:cubicBezTo>
                  <a:pt x="2781835" y="6391801"/>
                  <a:pt x="-545553" y="6181261"/>
                  <a:pt x="72982" y="4447043"/>
                </a:cubicBezTo>
                <a:cubicBezTo>
                  <a:pt x="1095910" y="1579314"/>
                  <a:pt x="3571077" y="-338412"/>
                  <a:pt x="6632774" y="47808"/>
                </a:cubicBezTo>
                <a:cubicBezTo>
                  <a:pt x="7837439" y="199770"/>
                  <a:pt x="8990211" y="1143259"/>
                  <a:pt x="9564225" y="2020683"/>
                </a:cubicBezTo>
                <a:cubicBezTo>
                  <a:pt x="10884447" y="4038706"/>
                  <a:pt x="8533810" y="4935962"/>
                  <a:pt x="5059091" y="5815444"/>
                </a:cubicBezTo>
                <a:close/>
              </a:path>
            </a:pathLst>
          </a:custGeom>
          <a:solidFill>
            <a:schemeClr val="accent5"/>
          </a:solidFill>
          <a:ln w="571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任意多边形: 形状 10"/>
          <p:cNvSpPr/>
          <p:nvPr/>
        </p:nvSpPr>
        <p:spPr>
          <a:xfrm rot="8218794" flipH="1">
            <a:off x="-2454001" y="-2441592"/>
            <a:ext cx="4695013" cy="5935525"/>
          </a:xfrm>
          <a:custGeom>
            <a:avLst/>
            <a:gdLst>
              <a:gd name="connsiteX0" fmla="*/ 7935795 w 7938134"/>
              <a:gd name="connsiteY0" fmla="*/ 4245467 h 10035539"/>
              <a:gd name="connsiteX1" fmla="*/ 3788077 w 7938134"/>
              <a:gd name="connsiteY1" fmla="*/ 10033962 h 10035539"/>
              <a:gd name="connsiteX2" fmla="*/ -2340 w 7938134"/>
              <a:gd name="connsiteY2" fmla="*/ 5016192 h 10035539"/>
              <a:gd name="connsiteX3" fmla="*/ 3788077 w 7938134"/>
              <a:gd name="connsiteY3" fmla="*/ -1578 h 10035539"/>
              <a:gd name="connsiteX4" fmla="*/ 7935795 w 7938134"/>
              <a:gd name="connsiteY4" fmla="*/ 4245467 h 1003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134" h="10035539">
                <a:moveTo>
                  <a:pt x="7935795" y="4245467"/>
                </a:moveTo>
                <a:cubicBezTo>
                  <a:pt x="7935795" y="6588103"/>
                  <a:pt x="5632135" y="10033962"/>
                  <a:pt x="3788077" y="10033962"/>
                </a:cubicBezTo>
                <a:cubicBezTo>
                  <a:pt x="1944074" y="10033962"/>
                  <a:pt x="-2340" y="7358770"/>
                  <a:pt x="-2340" y="5016192"/>
                </a:cubicBezTo>
                <a:cubicBezTo>
                  <a:pt x="-2340" y="2673613"/>
                  <a:pt x="1944074" y="-1578"/>
                  <a:pt x="3788077" y="-1578"/>
                </a:cubicBezTo>
                <a:cubicBezTo>
                  <a:pt x="5632135" y="-1578"/>
                  <a:pt x="7935795" y="1902946"/>
                  <a:pt x="7935795" y="4245467"/>
                </a:cubicBezTo>
                <a:close/>
              </a:path>
            </a:pathLst>
          </a:custGeom>
          <a:solidFill>
            <a:schemeClr val="accent2"/>
          </a:solidFill>
          <a:ln w="571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任意多边形: 形状 11"/>
          <p:cNvSpPr/>
          <p:nvPr/>
        </p:nvSpPr>
        <p:spPr>
          <a:xfrm rot="15037131" flipH="1">
            <a:off x="-826753" y="4150912"/>
            <a:ext cx="3931915" cy="6434086"/>
          </a:xfrm>
          <a:custGeom>
            <a:avLst/>
            <a:gdLst>
              <a:gd name="connsiteX0" fmla="*/ 2884719 w 2891785"/>
              <a:gd name="connsiteY0" fmla="*/ 1324947 h 4732043"/>
              <a:gd name="connsiteX1" fmla="*/ 1398134 w 2891785"/>
              <a:gd name="connsiteY1" fmla="*/ 4722913 h 4732043"/>
              <a:gd name="connsiteX2" fmla="*/ -1470 w 2891785"/>
              <a:gd name="connsiteY2" fmla="*/ 2460517 h 4732043"/>
              <a:gd name="connsiteX3" fmla="*/ 1398134 w 2891785"/>
              <a:gd name="connsiteY3" fmla="*/ 979018 h 4732043"/>
              <a:gd name="connsiteX4" fmla="*/ 2884719 w 2891785"/>
              <a:gd name="connsiteY4" fmla="*/ 1324947 h 4732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785" h="4732043">
                <a:moveTo>
                  <a:pt x="2884719" y="1324947"/>
                </a:moveTo>
                <a:cubicBezTo>
                  <a:pt x="2957700" y="2996298"/>
                  <a:pt x="2172859" y="4636732"/>
                  <a:pt x="1398134" y="4722913"/>
                </a:cubicBezTo>
                <a:cubicBezTo>
                  <a:pt x="329372" y="4841671"/>
                  <a:pt x="29905" y="3536366"/>
                  <a:pt x="-1470" y="2460517"/>
                </a:cubicBezTo>
                <a:cubicBezTo>
                  <a:pt x="-33645" y="1356036"/>
                  <a:pt x="833950" y="-1493063"/>
                  <a:pt x="1398134" y="979018"/>
                </a:cubicBezTo>
                <a:cubicBezTo>
                  <a:pt x="1814929" y="2805359"/>
                  <a:pt x="2816767" y="-231992"/>
                  <a:pt x="2884719" y="1324947"/>
                </a:cubicBezTo>
                <a:close/>
              </a:path>
            </a:pathLst>
          </a:custGeom>
          <a:solidFill>
            <a:schemeClr val="accent2">
              <a:lumMod val="75000"/>
            </a:schemeClr>
          </a:solidFill>
          <a:ln w="571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背景"/>
          <p:cNvSpPr/>
          <p:nvPr/>
        </p:nvSpPr>
        <p:spPr>
          <a:xfrm rot="5400000" flipH="1">
            <a:off x="3200445" y="-2046747"/>
            <a:ext cx="5844257" cy="10990090"/>
          </a:xfrm>
          <a:prstGeom prst="roundRect">
            <a:avLst>
              <a:gd name="adj" fmla="val 2651"/>
            </a:avLst>
          </a:prstGeom>
          <a:solidFill>
            <a:schemeClr val="bg1"/>
          </a:solidFill>
          <a:ln w="5715" cap="flat">
            <a:noFill/>
            <a:prstDash val="solid"/>
            <a:miter/>
          </a:ln>
          <a:effectLst>
            <a:outerShdw blurRad="101600" sx="102000" sy="102000" algn="ctr" rotWithShape="0">
              <a:schemeClr val="accent1">
                <a:alpha val="10000"/>
              </a:scheme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3" name="目录1"/>
          <p:cNvGrpSpPr/>
          <p:nvPr/>
        </p:nvGrpSpPr>
        <p:grpSpPr>
          <a:xfrm>
            <a:off x="4437900" y="1361879"/>
            <a:ext cx="5733576" cy="645160"/>
            <a:chOff x="6054725" y="808771"/>
            <a:chExt cx="5733576" cy="645160"/>
          </a:xfrm>
        </p:grpSpPr>
        <p:sp>
          <p:nvSpPr>
            <p:cNvPr id="14" name="目录"/>
            <p:cNvSpPr txBox="1"/>
            <p:nvPr>
              <p:custDataLst>
                <p:tags r:id="rId1"/>
              </p:custDataLst>
            </p:nvPr>
          </p:nvSpPr>
          <p:spPr>
            <a:xfrm>
              <a:off x="6601300" y="808771"/>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用户注册和登录功能</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15" name="序号"/>
            <p:cNvSpPr txBox="1"/>
            <p:nvPr>
              <p:custDataLst>
                <p:tags r:id="rId2"/>
              </p:custDataLst>
            </p:nvPr>
          </p:nvSpPr>
          <p:spPr>
            <a:xfrm>
              <a:off x="6054725" y="808771"/>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01</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cxnSp>
          <p:nvCxnSpPr>
            <p:cNvPr id="16" name="直接连接符 15"/>
            <p:cNvCxnSpPr/>
            <p:nvPr/>
          </p:nvCxnSpPr>
          <p:spPr>
            <a:xfrm flipH="1">
              <a:off x="6601300" y="1064676"/>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7" name="目录2"/>
          <p:cNvGrpSpPr/>
          <p:nvPr/>
        </p:nvGrpSpPr>
        <p:grpSpPr>
          <a:xfrm>
            <a:off x="4437900" y="2174808"/>
            <a:ext cx="5733576" cy="645160"/>
            <a:chOff x="6054725" y="808771"/>
            <a:chExt cx="5733576" cy="645160"/>
          </a:xfrm>
        </p:grpSpPr>
        <p:sp>
          <p:nvSpPr>
            <p:cNvPr id="18" name="目录"/>
            <p:cNvSpPr txBox="1"/>
            <p:nvPr>
              <p:custDataLst>
                <p:tags r:id="rId3"/>
              </p:custDataLst>
            </p:nvPr>
          </p:nvSpPr>
          <p:spPr>
            <a:xfrm>
              <a:off x="6601300" y="808771"/>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商品浏览和搜索功能</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19" name="序号"/>
            <p:cNvSpPr txBox="1"/>
            <p:nvPr>
              <p:custDataLst>
                <p:tags r:id="rId4"/>
              </p:custDataLst>
            </p:nvPr>
          </p:nvSpPr>
          <p:spPr>
            <a:xfrm>
              <a:off x="6054725" y="808771"/>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02</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cxnSp>
          <p:nvCxnSpPr>
            <p:cNvPr id="20" name="直接连接符 19"/>
            <p:cNvCxnSpPr/>
            <p:nvPr/>
          </p:nvCxnSpPr>
          <p:spPr>
            <a:xfrm flipH="1">
              <a:off x="6601300" y="1064676"/>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1" name="目录3"/>
          <p:cNvGrpSpPr/>
          <p:nvPr/>
        </p:nvGrpSpPr>
        <p:grpSpPr>
          <a:xfrm>
            <a:off x="4437900" y="2987737"/>
            <a:ext cx="5733576" cy="645160"/>
            <a:chOff x="6054725" y="808771"/>
            <a:chExt cx="5733576" cy="645160"/>
          </a:xfrm>
        </p:grpSpPr>
        <p:sp>
          <p:nvSpPr>
            <p:cNvPr id="22" name="目录"/>
            <p:cNvSpPr txBox="1"/>
            <p:nvPr>
              <p:custDataLst>
                <p:tags r:id="rId5"/>
              </p:custDataLst>
            </p:nvPr>
          </p:nvSpPr>
          <p:spPr>
            <a:xfrm>
              <a:off x="6601300" y="808771"/>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商品加入购物车和结算功能</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23" name="序号"/>
            <p:cNvSpPr txBox="1"/>
            <p:nvPr>
              <p:custDataLst>
                <p:tags r:id="rId6"/>
              </p:custDataLst>
            </p:nvPr>
          </p:nvSpPr>
          <p:spPr>
            <a:xfrm>
              <a:off x="6054725" y="808771"/>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03</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cxnSp>
          <p:nvCxnSpPr>
            <p:cNvPr id="24" name="直接连接符 23"/>
            <p:cNvCxnSpPr/>
            <p:nvPr/>
          </p:nvCxnSpPr>
          <p:spPr>
            <a:xfrm flipH="1">
              <a:off x="6601300" y="1064676"/>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5" name="目录4"/>
          <p:cNvGrpSpPr/>
          <p:nvPr/>
        </p:nvGrpSpPr>
        <p:grpSpPr>
          <a:xfrm>
            <a:off x="4437900" y="3800666"/>
            <a:ext cx="5733576" cy="645160"/>
            <a:chOff x="6054725" y="808771"/>
            <a:chExt cx="5733576" cy="645160"/>
          </a:xfrm>
        </p:grpSpPr>
        <p:sp>
          <p:nvSpPr>
            <p:cNvPr id="26" name="目录"/>
            <p:cNvSpPr txBox="1"/>
            <p:nvPr>
              <p:custDataLst>
                <p:tags r:id="rId7"/>
              </p:custDataLst>
            </p:nvPr>
          </p:nvSpPr>
          <p:spPr>
            <a:xfrm>
              <a:off x="6601300" y="808771"/>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订单生成和支付功能</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27" name="序号"/>
            <p:cNvSpPr txBox="1"/>
            <p:nvPr>
              <p:custDataLst>
                <p:tags r:id="rId8"/>
              </p:custDataLst>
            </p:nvPr>
          </p:nvSpPr>
          <p:spPr>
            <a:xfrm>
              <a:off x="6054725" y="808771"/>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04</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cxnSp>
          <p:nvCxnSpPr>
            <p:cNvPr id="28" name="直接连接符 27"/>
            <p:cNvCxnSpPr/>
            <p:nvPr/>
          </p:nvCxnSpPr>
          <p:spPr>
            <a:xfrm flipH="1">
              <a:off x="6601300" y="1064676"/>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9" name="目录5"/>
          <p:cNvGrpSpPr/>
          <p:nvPr/>
        </p:nvGrpSpPr>
        <p:grpSpPr>
          <a:xfrm>
            <a:off x="4437900" y="4613595"/>
            <a:ext cx="5733576" cy="645160"/>
            <a:chOff x="6054725" y="808771"/>
            <a:chExt cx="5733576" cy="645160"/>
          </a:xfrm>
        </p:grpSpPr>
        <p:sp>
          <p:nvSpPr>
            <p:cNvPr id="30" name="目录"/>
            <p:cNvSpPr txBox="1"/>
            <p:nvPr>
              <p:custDataLst>
                <p:tags r:id="rId9"/>
              </p:custDataLst>
            </p:nvPr>
          </p:nvSpPr>
          <p:spPr>
            <a:xfrm>
              <a:off x="6601300" y="808771"/>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订单详情</a:t>
              </a:r>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页面</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31" name="序号"/>
            <p:cNvSpPr txBox="1"/>
            <p:nvPr>
              <p:custDataLst>
                <p:tags r:id="rId10"/>
              </p:custDataLst>
            </p:nvPr>
          </p:nvSpPr>
          <p:spPr>
            <a:xfrm>
              <a:off x="6054725" y="808771"/>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05</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cxnSp>
          <p:nvCxnSpPr>
            <p:cNvPr id="32" name="直接连接符 31"/>
            <p:cNvCxnSpPr/>
            <p:nvPr/>
          </p:nvCxnSpPr>
          <p:spPr>
            <a:xfrm flipH="1">
              <a:off x="6601300" y="1064676"/>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476503" y="1788544"/>
            <a:ext cx="1870411" cy="3077262"/>
            <a:chOff x="2181331" y="1594518"/>
            <a:chExt cx="1870411" cy="3077262"/>
          </a:xfrm>
        </p:grpSpPr>
        <p:sp>
          <p:nvSpPr>
            <p:cNvPr id="34" name="矩形 33"/>
            <p:cNvSpPr/>
            <p:nvPr/>
          </p:nvSpPr>
          <p:spPr>
            <a:xfrm>
              <a:off x="2373103" y="1707495"/>
              <a:ext cx="1678639" cy="2964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35" name="矩形 34"/>
            <p:cNvSpPr/>
            <p:nvPr/>
          </p:nvSpPr>
          <p:spPr>
            <a:xfrm>
              <a:off x="2181331" y="1594518"/>
              <a:ext cx="1678639" cy="296428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33" name="891"/>
            <p:cNvSpPr txBox="1"/>
            <p:nvPr>
              <p:custDataLst>
                <p:tags r:id="rId11"/>
              </p:custDataLst>
            </p:nvPr>
          </p:nvSpPr>
          <p:spPr>
            <a:xfrm>
              <a:off x="2622462" y="1932269"/>
              <a:ext cx="1107996" cy="2237944"/>
            </a:xfrm>
            <a:prstGeom prst="rect">
              <a:avLst/>
            </a:prstGeom>
            <a:noFill/>
          </p:spPr>
          <p:txBody>
            <a:bodyPr vert="eaVert"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a:solidFill>
                    <a:schemeClr val="tx2"/>
                  </a:solidFill>
                  <a:latin typeface="微软雅黑" panose="020B0503020204020204" pitchFamily="34" charset="-122"/>
                  <a:ea typeface="微软雅黑" panose="020B0503020204020204" pitchFamily="34" charset="-122"/>
                  <a:cs typeface="+mn-ea"/>
                  <a:sym typeface="+mn-lt"/>
                </a:rPr>
                <a:t>目录</a:t>
              </a:r>
              <a:endParaRPr lang="zh-CN" altLang="en-US" sz="6000" b="1">
                <a:solidFill>
                  <a:schemeClr val="tx2"/>
                </a:solidFill>
                <a:latin typeface="微软雅黑" panose="020B0503020204020204" pitchFamily="34" charset="-122"/>
                <a:ea typeface="微软雅黑" panose="020B0503020204020204" pitchFamily="34" charset="-122"/>
                <a:cs typeface="+mn-ea"/>
                <a:sym typeface="+mn-lt"/>
              </a:endParaRPr>
            </a:p>
          </p:txBody>
        </p:sp>
      </p:grpSp>
      <p:sp>
        <p:nvSpPr>
          <p:cNvPr id="9" name="目录"/>
          <p:cNvSpPr txBox="1"/>
          <p:nvPr>
            <p:custDataLst>
              <p:tags r:id="rId12"/>
            </p:custDataLst>
          </p:nvPr>
        </p:nvSpPr>
        <p:spPr>
          <a:xfrm>
            <a:off x="5052420" y="5444810"/>
            <a:ext cx="5187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商品</a:t>
            </a:r>
            <a:r>
              <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rPr>
              <a:t>评价系统</a:t>
            </a:r>
            <a:endParaRPr lang="zh-CN" altLang="en-US"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
        <p:nvSpPr>
          <p:cNvPr id="10" name="序号"/>
          <p:cNvSpPr txBox="1"/>
          <p:nvPr>
            <p:custDataLst>
              <p:tags r:id="rId13"/>
            </p:custDataLst>
          </p:nvPr>
        </p:nvSpPr>
        <p:spPr>
          <a:xfrm>
            <a:off x="4437265" y="5474020"/>
            <a:ext cx="615001" cy="64516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rPr>
              <a:t>06</a:t>
            </a:r>
            <a:endParaRPr lang="en-US" altLang="zh-CN" sz="2400" b="1">
              <a:latin typeface="微软雅黑" panose="020B0503020204020204" pitchFamily="34" charset="-122"/>
              <a:ea typeface="微软雅黑" panose="020B0503020204020204" pitchFamily="34" charset="-122"/>
              <a:cs typeface="思源黑体 CN Heavy" panose="020B0A00000000000000" charset="-122"/>
              <a:sym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滑2"/>
          <p:cNvSpPr/>
          <p:nvPr userDrawn="1">
            <p:custDataLst>
              <p:tags r:id="rId1"/>
            </p:custDataLst>
          </p:nvPr>
        </p:nvSpPr>
        <p:spPr>
          <a:xfrm rot="5400000">
            <a:off x="-35719" y="1271429"/>
            <a:ext cx="3371850" cy="3298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ID">
              <a:sym typeface="+mn-ea"/>
            </a:endParaRPr>
          </a:p>
        </p:txBody>
      </p:sp>
      <p:sp>
        <p:nvSpPr>
          <p:cNvPr id="11" name="!!平滑4"/>
          <p:cNvSpPr/>
          <p:nvPr>
            <p:custDataLst>
              <p:tags r:id="rId2"/>
            </p:custDataLst>
          </p:nvPr>
        </p:nvSpPr>
        <p:spPr>
          <a:xfrm rot="1961656" flipH="1">
            <a:off x="48457" y="665351"/>
            <a:ext cx="764087" cy="1722351"/>
          </a:xfrm>
          <a:custGeom>
            <a:avLst/>
            <a:gdLst>
              <a:gd name="connsiteX0" fmla="*/ 423243 w 423242"/>
              <a:gd name="connsiteY0" fmla="*/ 953976 h 954043"/>
              <a:gd name="connsiteX1" fmla="*/ 191433 w 423242"/>
              <a:gd name="connsiteY1" fmla="*/ 853088 h 954043"/>
              <a:gd name="connsiteX2" fmla="*/ 105508 w 423242"/>
              <a:gd name="connsiteY2" fmla="*/ 673103 h 954043"/>
              <a:gd name="connsiteX3" fmla="*/ 105527 w 423242"/>
              <a:gd name="connsiteY3" fmla="*/ 525161 h 954043"/>
              <a:gd name="connsiteX4" fmla="*/ 209807 w 423242"/>
              <a:gd name="connsiteY4" fmla="*/ 404060 h 954043"/>
              <a:gd name="connsiteX5" fmla="*/ 334308 w 423242"/>
              <a:gd name="connsiteY5" fmla="*/ 442589 h 954043"/>
              <a:gd name="connsiteX6" fmla="*/ 288407 w 423242"/>
              <a:gd name="connsiteY6" fmla="*/ 508016 h 954043"/>
              <a:gd name="connsiteX7" fmla="*/ 203682 w 423242"/>
              <a:gd name="connsiteY7" fmla="*/ 503692 h 954043"/>
              <a:gd name="connsiteX8" fmla="*/ 10972 w 423242"/>
              <a:gd name="connsiteY8" fmla="*/ 289408 h 954043"/>
              <a:gd name="connsiteX9" fmla="*/ 55511 w 423242"/>
              <a:gd name="connsiteY9" fmla="*/ 0 h 95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242" h="954043">
                <a:moveTo>
                  <a:pt x="423243" y="953976"/>
                </a:moveTo>
                <a:cubicBezTo>
                  <a:pt x="336308" y="955862"/>
                  <a:pt x="249297" y="917991"/>
                  <a:pt x="191433" y="853088"/>
                </a:cubicBezTo>
                <a:cubicBezTo>
                  <a:pt x="146694" y="802910"/>
                  <a:pt x="119795" y="738788"/>
                  <a:pt x="105508" y="673103"/>
                </a:cubicBezTo>
                <a:cubicBezTo>
                  <a:pt x="94907" y="624383"/>
                  <a:pt x="90973" y="572853"/>
                  <a:pt x="105527" y="525161"/>
                </a:cubicBezTo>
                <a:cubicBezTo>
                  <a:pt x="121529" y="472726"/>
                  <a:pt x="160315" y="427673"/>
                  <a:pt x="209807" y="404060"/>
                </a:cubicBezTo>
                <a:cubicBezTo>
                  <a:pt x="255651" y="382181"/>
                  <a:pt x="327850" y="392201"/>
                  <a:pt x="334308" y="442589"/>
                </a:cubicBezTo>
                <a:cubicBezTo>
                  <a:pt x="337975" y="471164"/>
                  <a:pt x="315582" y="498424"/>
                  <a:pt x="288407" y="508016"/>
                </a:cubicBezTo>
                <a:cubicBezTo>
                  <a:pt x="261232" y="517608"/>
                  <a:pt x="230990" y="512883"/>
                  <a:pt x="203682" y="503692"/>
                </a:cubicBezTo>
                <a:cubicBezTo>
                  <a:pt x="108785" y="471773"/>
                  <a:pt x="36194" y="386296"/>
                  <a:pt x="10972" y="289408"/>
                </a:cubicBezTo>
                <a:cubicBezTo>
                  <a:pt x="-14240" y="192519"/>
                  <a:pt x="5400" y="86677"/>
                  <a:pt x="55511" y="0"/>
                </a:cubicBezTo>
              </a:path>
            </a:pathLst>
          </a:custGeom>
          <a:noFill/>
          <a:ln w="19050" cap="rnd">
            <a:solidFill>
              <a:schemeClr val="accent3"/>
            </a:solidFill>
            <a:prstDash val="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dk1"/>
              </a:solidFill>
            </a:endParaRPr>
          </a:p>
        </p:txBody>
      </p:sp>
      <p:sp>
        <p:nvSpPr>
          <p:cNvPr id="18" name="Block Arc 17"/>
          <p:cNvSpPr/>
          <p:nvPr>
            <p:custDataLst>
              <p:tags r:id="rId3"/>
            </p:custDataLst>
          </p:nvPr>
        </p:nvSpPr>
        <p:spPr>
          <a:xfrm rot="5400000" flipV="1">
            <a:off x="11001375" y="1710690"/>
            <a:ext cx="2419985" cy="2419985"/>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dk1"/>
              </a:solidFill>
            </a:endParaRPr>
          </a:p>
        </p:txBody>
      </p:sp>
      <p:sp>
        <p:nvSpPr>
          <p:cNvPr id="20" name="副标题"/>
          <p:cNvSpPr txBox="1">
            <a:spLocks noChangeArrowheads="1"/>
          </p:cNvSpPr>
          <p:nvPr>
            <p:custDataLst>
              <p:tags r:id="rId4"/>
            </p:custDataLst>
          </p:nvPr>
        </p:nvSpPr>
        <p:spPr bwMode="auto">
          <a:xfrm>
            <a:off x="3572776" y="3121659"/>
            <a:ext cx="7156184" cy="79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en-US"/>
            </a:defPPr>
            <a:lvl1pPr marL="0" algn="l" defTabSz="914400" rtl="0" eaLnBrk="1" latinLnBrk="0" hangingPunct="1">
              <a:defRPr sz="1800" kern="1200">
                <a:solidFill>
                  <a:schemeClr val="tx1"/>
                </a:solidFill>
                <a:latin typeface="Lato" panose="020F0502020204030203" pitchFamily="34" charset="0"/>
                <a:ea typeface="+mn-ea"/>
                <a:cs typeface="+mn-cs"/>
              </a:defRPr>
            </a:lvl1pPr>
            <a:lvl2pPr marL="742950" indent="-285750" algn="l" defTabSz="914400" rtl="0" eaLnBrk="1" latinLnBrk="0" hangingPunct="1">
              <a:defRPr sz="1800" kern="1200">
                <a:solidFill>
                  <a:schemeClr val="tx1"/>
                </a:solidFill>
                <a:latin typeface="Lato" panose="020F0502020204030203" pitchFamily="34" charset="0"/>
                <a:ea typeface="+mn-ea"/>
                <a:cs typeface="+mn-cs"/>
              </a:defRPr>
            </a:lvl2pPr>
            <a:lvl3pPr marL="1143000" indent="-228600" algn="l" defTabSz="914400" rtl="0" eaLnBrk="1" latinLnBrk="0" hangingPunct="1">
              <a:defRPr sz="1800" kern="1200">
                <a:solidFill>
                  <a:schemeClr val="tx1"/>
                </a:solidFill>
                <a:latin typeface="Lato" panose="020F0502020204030203" pitchFamily="34" charset="0"/>
                <a:ea typeface="+mn-ea"/>
                <a:cs typeface="+mn-cs"/>
              </a:defRPr>
            </a:lvl3pPr>
            <a:lvl4pPr marL="1600200" indent="-228600" algn="l" defTabSz="914400" rtl="0" eaLnBrk="1" latinLnBrk="0" hangingPunct="1">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defRPr sz="1800" kern="1200">
                <a:solidFill>
                  <a:schemeClr val="tx1"/>
                </a:solidFill>
                <a:latin typeface="Lato" panose="020F0502020204030203"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9pPr>
          </a:lstStyle>
          <a:p>
            <a:pPr eaLnBrk="1" hangingPunct="1">
              <a:lnSpc>
                <a:spcPct val="150000"/>
              </a:lnSpc>
            </a:pPr>
            <a:r>
              <a:rPr lang="en-US" altLang="en-US" sz="1200">
                <a:latin typeface="微软雅黑" panose="020B0503020204020204" pitchFamily="34" charset="-122"/>
                <a:ea typeface="微软雅黑" panose="020B0503020204020204" pitchFamily="34" charset="-122"/>
                <a:cs typeface="Poppins SemiBold" panose="00000700000000000000" pitchFamily="2" charset="0"/>
              </a:rPr>
              <a:t>User registration and login function testing</a:t>
            </a:r>
            <a:endParaRPr lang="en-US" altLang="en-US" sz="1200">
              <a:latin typeface="微软雅黑" panose="020B0503020204020204" pitchFamily="34" charset="-122"/>
              <a:ea typeface="微软雅黑" panose="020B0503020204020204" pitchFamily="34" charset="-122"/>
              <a:cs typeface="Poppins SemiBold" panose="00000700000000000000" pitchFamily="2" charset="0"/>
            </a:endParaRPr>
          </a:p>
        </p:txBody>
      </p:sp>
      <p:sp>
        <p:nvSpPr>
          <p:cNvPr id="15" name="标题"/>
          <p:cNvSpPr txBox="1"/>
          <p:nvPr>
            <p:custDataLst>
              <p:tags r:id="rId5"/>
            </p:custDataLst>
          </p:nvPr>
        </p:nvSpPr>
        <p:spPr>
          <a:xfrm>
            <a:off x="3572776" y="2322830"/>
            <a:ext cx="7323500" cy="79883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4000" b="1">
                <a:solidFill>
                  <a:schemeClr val="accent1"/>
                </a:solidFill>
                <a:latin typeface="微软雅黑" panose="020B0503020204020204" pitchFamily="34" charset="-122"/>
                <a:ea typeface="微软雅黑" panose="020B0503020204020204" pitchFamily="34" charset="-122"/>
                <a:sym typeface="+mn-ea"/>
              </a:rPr>
              <a:t>用户注册和登录功能测试</a:t>
            </a:r>
            <a:endParaRPr lang="en-GB" sz="4000" b="1">
              <a:solidFill>
                <a:schemeClr val="accent1"/>
              </a:solidFill>
              <a:latin typeface="微软雅黑" panose="020B0503020204020204" pitchFamily="34" charset="-122"/>
              <a:ea typeface="微软雅黑" panose="020B0503020204020204" pitchFamily="34" charset="-122"/>
              <a:sym typeface="+mn-ea"/>
            </a:endParaRPr>
          </a:p>
        </p:txBody>
      </p:sp>
      <p:sp>
        <p:nvSpPr>
          <p:cNvPr id="17" name="Freeform: Shape 16"/>
          <p:cNvSpPr/>
          <p:nvPr>
            <p:custDataLst>
              <p:tags r:id="rId6"/>
            </p:custDataLst>
          </p:nvPr>
        </p:nvSpPr>
        <p:spPr>
          <a:xfrm>
            <a:off x="11069955" y="3667760"/>
            <a:ext cx="582930" cy="523875"/>
          </a:xfrm>
          <a:custGeom>
            <a:avLst/>
            <a:gdLst>
              <a:gd name="connsiteX0" fmla="*/ 1057275 w 1123950"/>
              <a:gd name="connsiteY0" fmla="*/ 876300 h 1009650"/>
              <a:gd name="connsiteX1" fmla="*/ 1123950 w 1123950"/>
              <a:gd name="connsiteY1" fmla="*/ 942975 h 1009650"/>
              <a:gd name="connsiteX2" fmla="*/ 1057275 w 1123950"/>
              <a:gd name="connsiteY2" fmla="*/ 1009650 h 1009650"/>
              <a:gd name="connsiteX3" fmla="*/ 990600 w 1123950"/>
              <a:gd name="connsiteY3" fmla="*/ 942975 h 1009650"/>
              <a:gd name="connsiteX4" fmla="*/ 1057275 w 1123950"/>
              <a:gd name="connsiteY4" fmla="*/ 876300 h 1009650"/>
              <a:gd name="connsiteX5" fmla="*/ 727075 w 1123950"/>
              <a:gd name="connsiteY5" fmla="*/ 876300 h 1009650"/>
              <a:gd name="connsiteX6" fmla="*/ 793750 w 1123950"/>
              <a:gd name="connsiteY6" fmla="*/ 942975 h 1009650"/>
              <a:gd name="connsiteX7" fmla="*/ 727075 w 1123950"/>
              <a:gd name="connsiteY7" fmla="*/ 1009650 h 1009650"/>
              <a:gd name="connsiteX8" fmla="*/ 660400 w 1123950"/>
              <a:gd name="connsiteY8" fmla="*/ 942975 h 1009650"/>
              <a:gd name="connsiteX9" fmla="*/ 727075 w 1123950"/>
              <a:gd name="connsiteY9" fmla="*/ 876300 h 1009650"/>
              <a:gd name="connsiteX10" fmla="*/ 396875 w 1123950"/>
              <a:gd name="connsiteY10" fmla="*/ 876300 h 1009650"/>
              <a:gd name="connsiteX11" fmla="*/ 463550 w 1123950"/>
              <a:gd name="connsiteY11" fmla="*/ 942975 h 1009650"/>
              <a:gd name="connsiteX12" fmla="*/ 396875 w 1123950"/>
              <a:gd name="connsiteY12" fmla="*/ 1009650 h 1009650"/>
              <a:gd name="connsiteX13" fmla="*/ 330200 w 1123950"/>
              <a:gd name="connsiteY13" fmla="*/ 942975 h 1009650"/>
              <a:gd name="connsiteX14" fmla="*/ 396875 w 1123950"/>
              <a:gd name="connsiteY14" fmla="*/ 876300 h 1009650"/>
              <a:gd name="connsiteX15" fmla="*/ 66675 w 1123950"/>
              <a:gd name="connsiteY15" fmla="*/ 876300 h 1009650"/>
              <a:gd name="connsiteX16" fmla="*/ 133350 w 1123950"/>
              <a:gd name="connsiteY16" fmla="*/ 942975 h 1009650"/>
              <a:gd name="connsiteX17" fmla="*/ 66675 w 1123950"/>
              <a:gd name="connsiteY17" fmla="*/ 1009650 h 1009650"/>
              <a:gd name="connsiteX18" fmla="*/ 0 w 1123950"/>
              <a:gd name="connsiteY18" fmla="*/ 942975 h 1009650"/>
              <a:gd name="connsiteX19" fmla="*/ 66675 w 1123950"/>
              <a:gd name="connsiteY19" fmla="*/ 876300 h 1009650"/>
              <a:gd name="connsiteX20" fmla="*/ 1057275 w 1123950"/>
              <a:gd name="connsiteY20" fmla="*/ 584200 h 1009650"/>
              <a:gd name="connsiteX21" fmla="*/ 1123950 w 1123950"/>
              <a:gd name="connsiteY21" fmla="*/ 650875 h 1009650"/>
              <a:gd name="connsiteX22" fmla="*/ 1057275 w 1123950"/>
              <a:gd name="connsiteY22" fmla="*/ 717550 h 1009650"/>
              <a:gd name="connsiteX23" fmla="*/ 990600 w 1123950"/>
              <a:gd name="connsiteY23" fmla="*/ 650875 h 1009650"/>
              <a:gd name="connsiteX24" fmla="*/ 1057275 w 1123950"/>
              <a:gd name="connsiteY24" fmla="*/ 584200 h 1009650"/>
              <a:gd name="connsiteX25" fmla="*/ 727075 w 1123950"/>
              <a:gd name="connsiteY25" fmla="*/ 584200 h 1009650"/>
              <a:gd name="connsiteX26" fmla="*/ 793750 w 1123950"/>
              <a:gd name="connsiteY26" fmla="*/ 650875 h 1009650"/>
              <a:gd name="connsiteX27" fmla="*/ 727075 w 1123950"/>
              <a:gd name="connsiteY27" fmla="*/ 717550 h 1009650"/>
              <a:gd name="connsiteX28" fmla="*/ 660400 w 1123950"/>
              <a:gd name="connsiteY28" fmla="*/ 650875 h 1009650"/>
              <a:gd name="connsiteX29" fmla="*/ 727075 w 1123950"/>
              <a:gd name="connsiteY29" fmla="*/ 584200 h 1009650"/>
              <a:gd name="connsiteX30" fmla="*/ 396875 w 1123950"/>
              <a:gd name="connsiteY30" fmla="*/ 584200 h 1009650"/>
              <a:gd name="connsiteX31" fmla="*/ 463550 w 1123950"/>
              <a:gd name="connsiteY31" fmla="*/ 650875 h 1009650"/>
              <a:gd name="connsiteX32" fmla="*/ 396875 w 1123950"/>
              <a:gd name="connsiteY32" fmla="*/ 717550 h 1009650"/>
              <a:gd name="connsiteX33" fmla="*/ 330200 w 1123950"/>
              <a:gd name="connsiteY33" fmla="*/ 650875 h 1009650"/>
              <a:gd name="connsiteX34" fmla="*/ 396875 w 1123950"/>
              <a:gd name="connsiteY34" fmla="*/ 584200 h 1009650"/>
              <a:gd name="connsiteX35" fmla="*/ 66675 w 1123950"/>
              <a:gd name="connsiteY35" fmla="*/ 584200 h 1009650"/>
              <a:gd name="connsiteX36" fmla="*/ 133350 w 1123950"/>
              <a:gd name="connsiteY36" fmla="*/ 650875 h 1009650"/>
              <a:gd name="connsiteX37" fmla="*/ 66675 w 1123950"/>
              <a:gd name="connsiteY37" fmla="*/ 717550 h 1009650"/>
              <a:gd name="connsiteX38" fmla="*/ 0 w 1123950"/>
              <a:gd name="connsiteY38" fmla="*/ 650875 h 1009650"/>
              <a:gd name="connsiteX39" fmla="*/ 66675 w 1123950"/>
              <a:gd name="connsiteY39" fmla="*/ 584200 h 1009650"/>
              <a:gd name="connsiteX40" fmla="*/ 1057275 w 1123950"/>
              <a:gd name="connsiteY40" fmla="*/ 292100 h 1009650"/>
              <a:gd name="connsiteX41" fmla="*/ 1123950 w 1123950"/>
              <a:gd name="connsiteY41" fmla="*/ 358775 h 1009650"/>
              <a:gd name="connsiteX42" fmla="*/ 1057275 w 1123950"/>
              <a:gd name="connsiteY42" fmla="*/ 425450 h 1009650"/>
              <a:gd name="connsiteX43" fmla="*/ 990600 w 1123950"/>
              <a:gd name="connsiteY43" fmla="*/ 358775 h 1009650"/>
              <a:gd name="connsiteX44" fmla="*/ 1057275 w 1123950"/>
              <a:gd name="connsiteY44" fmla="*/ 292100 h 1009650"/>
              <a:gd name="connsiteX45" fmla="*/ 727075 w 1123950"/>
              <a:gd name="connsiteY45" fmla="*/ 292100 h 1009650"/>
              <a:gd name="connsiteX46" fmla="*/ 793750 w 1123950"/>
              <a:gd name="connsiteY46" fmla="*/ 358775 h 1009650"/>
              <a:gd name="connsiteX47" fmla="*/ 727075 w 1123950"/>
              <a:gd name="connsiteY47" fmla="*/ 425450 h 1009650"/>
              <a:gd name="connsiteX48" fmla="*/ 660400 w 1123950"/>
              <a:gd name="connsiteY48" fmla="*/ 358775 h 1009650"/>
              <a:gd name="connsiteX49" fmla="*/ 727075 w 1123950"/>
              <a:gd name="connsiteY49" fmla="*/ 292100 h 1009650"/>
              <a:gd name="connsiteX50" fmla="*/ 396875 w 1123950"/>
              <a:gd name="connsiteY50" fmla="*/ 292100 h 1009650"/>
              <a:gd name="connsiteX51" fmla="*/ 463550 w 1123950"/>
              <a:gd name="connsiteY51" fmla="*/ 358775 h 1009650"/>
              <a:gd name="connsiteX52" fmla="*/ 396875 w 1123950"/>
              <a:gd name="connsiteY52" fmla="*/ 425450 h 1009650"/>
              <a:gd name="connsiteX53" fmla="*/ 330200 w 1123950"/>
              <a:gd name="connsiteY53" fmla="*/ 358775 h 1009650"/>
              <a:gd name="connsiteX54" fmla="*/ 396875 w 1123950"/>
              <a:gd name="connsiteY54" fmla="*/ 292100 h 1009650"/>
              <a:gd name="connsiteX55" fmla="*/ 66675 w 1123950"/>
              <a:gd name="connsiteY55" fmla="*/ 292100 h 1009650"/>
              <a:gd name="connsiteX56" fmla="*/ 133350 w 1123950"/>
              <a:gd name="connsiteY56" fmla="*/ 358775 h 1009650"/>
              <a:gd name="connsiteX57" fmla="*/ 66675 w 1123950"/>
              <a:gd name="connsiteY57" fmla="*/ 425450 h 1009650"/>
              <a:gd name="connsiteX58" fmla="*/ 0 w 1123950"/>
              <a:gd name="connsiteY58" fmla="*/ 358775 h 1009650"/>
              <a:gd name="connsiteX59" fmla="*/ 66675 w 1123950"/>
              <a:gd name="connsiteY59" fmla="*/ 292100 h 1009650"/>
              <a:gd name="connsiteX60" fmla="*/ 1057275 w 1123950"/>
              <a:gd name="connsiteY60" fmla="*/ 0 h 1009650"/>
              <a:gd name="connsiteX61" fmla="*/ 1123950 w 1123950"/>
              <a:gd name="connsiteY61" fmla="*/ 66675 h 1009650"/>
              <a:gd name="connsiteX62" fmla="*/ 1057275 w 1123950"/>
              <a:gd name="connsiteY62" fmla="*/ 133350 h 1009650"/>
              <a:gd name="connsiteX63" fmla="*/ 990600 w 1123950"/>
              <a:gd name="connsiteY63" fmla="*/ 66675 h 1009650"/>
              <a:gd name="connsiteX64" fmla="*/ 1057275 w 1123950"/>
              <a:gd name="connsiteY64" fmla="*/ 0 h 1009650"/>
              <a:gd name="connsiteX65" fmla="*/ 727075 w 1123950"/>
              <a:gd name="connsiteY65" fmla="*/ 0 h 1009650"/>
              <a:gd name="connsiteX66" fmla="*/ 793750 w 1123950"/>
              <a:gd name="connsiteY66" fmla="*/ 66675 h 1009650"/>
              <a:gd name="connsiteX67" fmla="*/ 727075 w 1123950"/>
              <a:gd name="connsiteY67" fmla="*/ 133350 h 1009650"/>
              <a:gd name="connsiteX68" fmla="*/ 660400 w 1123950"/>
              <a:gd name="connsiteY68" fmla="*/ 66675 h 1009650"/>
              <a:gd name="connsiteX69" fmla="*/ 727075 w 1123950"/>
              <a:gd name="connsiteY69" fmla="*/ 0 h 1009650"/>
              <a:gd name="connsiteX70" fmla="*/ 396875 w 1123950"/>
              <a:gd name="connsiteY70" fmla="*/ 0 h 1009650"/>
              <a:gd name="connsiteX71" fmla="*/ 463550 w 1123950"/>
              <a:gd name="connsiteY71" fmla="*/ 66675 h 1009650"/>
              <a:gd name="connsiteX72" fmla="*/ 396875 w 1123950"/>
              <a:gd name="connsiteY72" fmla="*/ 133350 h 1009650"/>
              <a:gd name="connsiteX73" fmla="*/ 330200 w 1123950"/>
              <a:gd name="connsiteY73" fmla="*/ 66675 h 1009650"/>
              <a:gd name="connsiteX74" fmla="*/ 396875 w 1123950"/>
              <a:gd name="connsiteY74" fmla="*/ 0 h 1009650"/>
              <a:gd name="connsiteX75" fmla="*/ 66675 w 1123950"/>
              <a:gd name="connsiteY75" fmla="*/ 0 h 1009650"/>
              <a:gd name="connsiteX76" fmla="*/ 133350 w 1123950"/>
              <a:gd name="connsiteY76" fmla="*/ 66675 h 1009650"/>
              <a:gd name="connsiteX77" fmla="*/ 66675 w 1123950"/>
              <a:gd name="connsiteY77" fmla="*/ 133350 h 1009650"/>
              <a:gd name="connsiteX78" fmla="*/ 0 w 1123950"/>
              <a:gd name="connsiteY78" fmla="*/ 66675 h 1009650"/>
              <a:gd name="connsiteX79" fmla="*/ 66675 w 1123950"/>
              <a:gd name="connsiteY79"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23950" h="1009650">
                <a:moveTo>
                  <a:pt x="1057275" y="876300"/>
                </a:moveTo>
                <a:cubicBezTo>
                  <a:pt x="1094099" y="876300"/>
                  <a:pt x="1123950" y="906151"/>
                  <a:pt x="1123950" y="942975"/>
                </a:cubicBezTo>
                <a:cubicBezTo>
                  <a:pt x="1123950" y="979799"/>
                  <a:pt x="1094099" y="1009650"/>
                  <a:pt x="1057275" y="1009650"/>
                </a:cubicBezTo>
                <a:cubicBezTo>
                  <a:pt x="1020451" y="1009650"/>
                  <a:pt x="990600" y="979799"/>
                  <a:pt x="990600" y="942975"/>
                </a:cubicBezTo>
                <a:cubicBezTo>
                  <a:pt x="990600" y="906151"/>
                  <a:pt x="1020451" y="876300"/>
                  <a:pt x="1057275" y="876300"/>
                </a:cubicBezTo>
                <a:close/>
                <a:moveTo>
                  <a:pt x="727075" y="876300"/>
                </a:moveTo>
                <a:cubicBezTo>
                  <a:pt x="763899" y="876300"/>
                  <a:pt x="793750" y="906151"/>
                  <a:pt x="793750" y="942975"/>
                </a:cubicBezTo>
                <a:cubicBezTo>
                  <a:pt x="793750" y="979799"/>
                  <a:pt x="763899" y="1009650"/>
                  <a:pt x="727075" y="1009650"/>
                </a:cubicBezTo>
                <a:cubicBezTo>
                  <a:pt x="690251" y="1009650"/>
                  <a:pt x="660400" y="979799"/>
                  <a:pt x="660400" y="942975"/>
                </a:cubicBezTo>
                <a:cubicBezTo>
                  <a:pt x="660400" y="906151"/>
                  <a:pt x="690251" y="876300"/>
                  <a:pt x="727075" y="876300"/>
                </a:cubicBezTo>
                <a:close/>
                <a:moveTo>
                  <a:pt x="396875" y="876300"/>
                </a:moveTo>
                <a:cubicBezTo>
                  <a:pt x="433699" y="876300"/>
                  <a:pt x="463550" y="906151"/>
                  <a:pt x="463550" y="942975"/>
                </a:cubicBezTo>
                <a:cubicBezTo>
                  <a:pt x="463550" y="979799"/>
                  <a:pt x="433699" y="1009650"/>
                  <a:pt x="396875" y="1009650"/>
                </a:cubicBezTo>
                <a:cubicBezTo>
                  <a:pt x="360051" y="1009650"/>
                  <a:pt x="330200" y="979799"/>
                  <a:pt x="330200" y="942975"/>
                </a:cubicBezTo>
                <a:cubicBezTo>
                  <a:pt x="330200" y="906151"/>
                  <a:pt x="360051" y="876300"/>
                  <a:pt x="396875" y="876300"/>
                </a:cubicBezTo>
                <a:close/>
                <a:moveTo>
                  <a:pt x="66675" y="876300"/>
                </a:moveTo>
                <a:cubicBezTo>
                  <a:pt x="103499" y="876300"/>
                  <a:pt x="133350" y="906151"/>
                  <a:pt x="133350" y="942975"/>
                </a:cubicBezTo>
                <a:cubicBezTo>
                  <a:pt x="133350" y="979799"/>
                  <a:pt x="103499" y="1009650"/>
                  <a:pt x="66675" y="1009650"/>
                </a:cubicBezTo>
                <a:cubicBezTo>
                  <a:pt x="29851" y="1009650"/>
                  <a:pt x="0" y="979799"/>
                  <a:pt x="0" y="942975"/>
                </a:cubicBezTo>
                <a:cubicBezTo>
                  <a:pt x="0" y="906151"/>
                  <a:pt x="29851" y="876300"/>
                  <a:pt x="66675" y="876300"/>
                </a:cubicBezTo>
                <a:close/>
                <a:moveTo>
                  <a:pt x="1057275" y="584200"/>
                </a:moveTo>
                <a:cubicBezTo>
                  <a:pt x="1094099" y="584200"/>
                  <a:pt x="1123950" y="614051"/>
                  <a:pt x="1123950" y="650875"/>
                </a:cubicBezTo>
                <a:cubicBezTo>
                  <a:pt x="1123950" y="687699"/>
                  <a:pt x="1094099" y="717550"/>
                  <a:pt x="1057275" y="717550"/>
                </a:cubicBezTo>
                <a:cubicBezTo>
                  <a:pt x="1020451" y="717550"/>
                  <a:pt x="990600" y="687699"/>
                  <a:pt x="990600" y="650875"/>
                </a:cubicBezTo>
                <a:cubicBezTo>
                  <a:pt x="990600" y="614051"/>
                  <a:pt x="1020451" y="584200"/>
                  <a:pt x="1057275" y="584200"/>
                </a:cubicBezTo>
                <a:close/>
                <a:moveTo>
                  <a:pt x="727075" y="584200"/>
                </a:moveTo>
                <a:cubicBezTo>
                  <a:pt x="763899" y="584200"/>
                  <a:pt x="793750" y="614051"/>
                  <a:pt x="793750" y="650875"/>
                </a:cubicBezTo>
                <a:cubicBezTo>
                  <a:pt x="793750" y="687699"/>
                  <a:pt x="763899" y="717550"/>
                  <a:pt x="727075" y="717550"/>
                </a:cubicBezTo>
                <a:cubicBezTo>
                  <a:pt x="690251" y="717550"/>
                  <a:pt x="660400" y="687699"/>
                  <a:pt x="660400" y="650875"/>
                </a:cubicBezTo>
                <a:cubicBezTo>
                  <a:pt x="660400" y="614051"/>
                  <a:pt x="690251" y="584200"/>
                  <a:pt x="727075" y="584200"/>
                </a:cubicBezTo>
                <a:close/>
                <a:moveTo>
                  <a:pt x="396875" y="584200"/>
                </a:moveTo>
                <a:cubicBezTo>
                  <a:pt x="433699" y="584200"/>
                  <a:pt x="463550" y="614051"/>
                  <a:pt x="463550" y="650875"/>
                </a:cubicBezTo>
                <a:cubicBezTo>
                  <a:pt x="463550" y="687699"/>
                  <a:pt x="433699" y="717550"/>
                  <a:pt x="396875" y="717550"/>
                </a:cubicBezTo>
                <a:cubicBezTo>
                  <a:pt x="360051" y="717550"/>
                  <a:pt x="330200" y="687699"/>
                  <a:pt x="330200" y="650875"/>
                </a:cubicBezTo>
                <a:cubicBezTo>
                  <a:pt x="330200" y="614051"/>
                  <a:pt x="360051" y="584200"/>
                  <a:pt x="396875" y="584200"/>
                </a:cubicBezTo>
                <a:close/>
                <a:moveTo>
                  <a:pt x="66675" y="584200"/>
                </a:moveTo>
                <a:cubicBezTo>
                  <a:pt x="103499" y="584200"/>
                  <a:pt x="133350" y="614051"/>
                  <a:pt x="133350" y="650875"/>
                </a:cubicBezTo>
                <a:cubicBezTo>
                  <a:pt x="133350" y="687699"/>
                  <a:pt x="103499" y="717550"/>
                  <a:pt x="66675" y="717550"/>
                </a:cubicBezTo>
                <a:cubicBezTo>
                  <a:pt x="29851" y="717550"/>
                  <a:pt x="0" y="687699"/>
                  <a:pt x="0" y="650875"/>
                </a:cubicBezTo>
                <a:cubicBezTo>
                  <a:pt x="0" y="614051"/>
                  <a:pt x="29851" y="584200"/>
                  <a:pt x="66675" y="584200"/>
                </a:cubicBezTo>
                <a:close/>
                <a:moveTo>
                  <a:pt x="1057275" y="292100"/>
                </a:moveTo>
                <a:cubicBezTo>
                  <a:pt x="1094099" y="292100"/>
                  <a:pt x="1123950" y="321951"/>
                  <a:pt x="1123950" y="358775"/>
                </a:cubicBezTo>
                <a:cubicBezTo>
                  <a:pt x="1123950" y="395599"/>
                  <a:pt x="1094099" y="425450"/>
                  <a:pt x="1057275" y="425450"/>
                </a:cubicBezTo>
                <a:cubicBezTo>
                  <a:pt x="1020451" y="425450"/>
                  <a:pt x="990600" y="395599"/>
                  <a:pt x="990600" y="358775"/>
                </a:cubicBezTo>
                <a:cubicBezTo>
                  <a:pt x="990600" y="321951"/>
                  <a:pt x="1020451" y="292100"/>
                  <a:pt x="1057275" y="292100"/>
                </a:cubicBezTo>
                <a:close/>
                <a:moveTo>
                  <a:pt x="727075" y="292100"/>
                </a:moveTo>
                <a:cubicBezTo>
                  <a:pt x="763899" y="292100"/>
                  <a:pt x="793750" y="321951"/>
                  <a:pt x="793750" y="358775"/>
                </a:cubicBezTo>
                <a:cubicBezTo>
                  <a:pt x="793750" y="395599"/>
                  <a:pt x="763899" y="425450"/>
                  <a:pt x="727075" y="425450"/>
                </a:cubicBezTo>
                <a:cubicBezTo>
                  <a:pt x="690251" y="425450"/>
                  <a:pt x="660400" y="395599"/>
                  <a:pt x="660400" y="358775"/>
                </a:cubicBezTo>
                <a:cubicBezTo>
                  <a:pt x="660400" y="321951"/>
                  <a:pt x="690251" y="292100"/>
                  <a:pt x="727075" y="292100"/>
                </a:cubicBezTo>
                <a:close/>
                <a:moveTo>
                  <a:pt x="396875" y="292100"/>
                </a:moveTo>
                <a:cubicBezTo>
                  <a:pt x="433699" y="292100"/>
                  <a:pt x="463550" y="321951"/>
                  <a:pt x="463550" y="358775"/>
                </a:cubicBezTo>
                <a:cubicBezTo>
                  <a:pt x="463550" y="395599"/>
                  <a:pt x="433699" y="425450"/>
                  <a:pt x="396875" y="425450"/>
                </a:cubicBezTo>
                <a:cubicBezTo>
                  <a:pt x="360051" y="425450"/>
                  <a:pt x="330200" y="395599"/>
                  <a:pt x="330200" y="358775"/>
                </a:cubicBezTo>
                <a:cubicBezTo>
                  <a:pt x="330200" y="321951"/>
                  <a:pt x="360051" y="292100"/>
                  <a:pt x="396875" y="292100"/>
                </a:cubicBezTo>
                <a:close/>
                <a:moveTo>
                  <a:pt x="66675" y="292100"/>
                </a:moveTo>
                <a:cubicBezTo>
                  <a:pt x="103499" y="292100"/>
                  <a:pt x="133350" y="321951"/>
                  <a:pt x="133350" y="358775"/>
                </a:cubicBezTo>
                <a:cubicBezTo>
                  <a:pt x="133350" y="395599"/>
                  <a:pt x="103499" y="425450"/>
                  <a:pt x="66675" y="425450"/>
                </a:cubicBezTo>
                <a:cubicBezTo>
                  <a:pt x="29851" y="425450"/>
                  <a:pt x="0" y="395599"/>
                  <a:pt x="0" y="358775"/>
                </a:cubicBezTo>
                <a:cubicBezTo>
                  <a:pt x="0" y="321951"/>
                  <a:pt x="29851" y="292100"/>
                  <a:pt x="66675" y="292100"/>
                </a:cubicBezTo>
                <a:close/>
                <a:moveTo>
                  <a:pt x="1057275" y="0"/>
                </a:moveTo>
                <a:cubicBezTo>
                  <a:pt x="1094099" y="0"/>
                  <a:pt x="1123950" y="29851"/>
                  <a:pt x="1123950" y="66675"/>
                </a:cubicBezTo>
                <a:cubicBezTo>
                  <a:pt x="1123950" y="103499"/>
                  <a:pt x="1094099" y="133350"/>
                  <a:pt x="1057275" y="133350"/>
                </a:cubicBezTo>
                <a:cubicBezTo>
                  <a:pt x="1020451" y="133350"/>
                  <a:pt x="990600" y="103499"/>
                  <a:pt x="990600" y="66675"/>
                </a:cubicBezTo>
                <a:cubicBezTo>
                  <a:pt x="990600" y="29851"/>
                  <a:pt x="1020451" y="0"/>
                  <a:pt x="1057275" y="0"/>
                </a:cubicBezTo>
                <a:close/>
                <a:moveTo>
                  <a:pt x="727075" y="0"/>
                </a:moveTo>
                <a:cubicBezTo>
                  <a:pt x="763899" y="0"/>
                  <a:pt x="793750" y="29851"/>
                  <a:pt x="793750" y="66675"/>
                </a:cubicBezTo>
                <a:cubicBezTo>
                  <a:pt x="793750" y="103499"/>
                  <a:pt x="763899" y="133350"/>
                  <a:pt x="727075" y="133350"/>
                </a:cubicBezTo>
                <a:cubicBezTo>
                  <a:pt x="690251" y="133350"/>
                  <a:pt x="660400" y="103499"/>
                  <a:pt x="660400" y="66675"/>
                </a:cubicBezTo>
                <a:cubicBezTo>
                  <a:pt x="660400" y="29851"/>
                  <a:pt x="690251" y="0"/>
                  <a:pt x="727075" y="0"/>
                </a:cubicBezTo>
                <a:close/>
                <a:moveTo>
                  <a:pt x="396875" y="0"/>
                </a:moveTo>
                <a:cubicBezTo>
                  <a:pt x="433699" y="0"/>
                  <a:pt x="463550" y="29851"/>
                  <a:pt x="463550" y="66675"/>
                </a:cubicBezTo>
                <a:cubicBezTo>
                  <a:pt x="463550" y="103499"/>
                  <a:pt x="433699" y="133350"/>
                  <a:pt x="396875" y="133350"/>
                </a:cubicBezTo>
                <a:cubicBezTo>
                  <a:pt x="360051" y="133350"/>
                  <a:pt x="330200" y="103499"/>
                  <a:pt x="330200" y="66675"/>
                </a:cubicBezTo>
                <a:cubicBezTo>
                  <a:pt x="330200" y="29851"/>
                  <a:pt x="360051" y="0"/>
                  <a:pt x="396875" y="0"/>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endParaRPr>
          </a:p>
        </p:txBody>
      </p:sp>
      <p:sp>
        <p:nvSpPr>
          <p:cNvPr id="3" name="序号"/>
          <p:cNvSpPr txBox="1"/>
          <p:nvPr/>
        </p:nvSpPr>
        <p:spPr>
          <a:xfrm>
            <a:off x="1122045" y="2001520"/>
            <a:ext cx="1905000" cy="1838960"/>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500">
                <a:solidFill>
                  <a:schemeClr val="tx2"/>
                </a:solidFill>
                <a:latin typeface="微软雅黑" panose="020B0503020204020204" pitchFamily="34" charset="-122"/>
                <a:ea typeface="微软雅黑" panose="020B0503020204020204" pitchFamily="34" charset="-122"/>
              </a:rPr>
              <a:t>01</a:t>
            </a:r>
            <a:endParaRPr lang="en-US" altLang="zh-CN" sz="115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平滑1"/>
          <p:cNvSpPr/>
          <p:nvPr>
            <p:custDataLst>
              <p:tags r:id="rId1"/>
            </p:custDataLst>
          </p:nvPr>
        </p:nvSpPr>
        <p:spPr>
          <a:xfrm rot="14340000">
            <a:off x="-2850515" y="-2977514"/>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3" name="!!平滑3"/>
          <p:cNvSpPr/>
          <p:nvPr>
            <p:custDataLst>
              <p:tags r:id="rId2"/>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cs typeface="+mn-ea"/>
              <a:sym typeface="+mn-lt"/>
            </a:endParaRPr>
          </a:p>
        </p:txBody>
      </p:sp>
      <p:sp>
        <p:nvSpPr>
          <p:cNvPr id="15" name="!!平滑2"/>
          <p:cNvSpPr/>
          <p:nvPr>
            <p:custDataLst>
              <p:tags r:id="rId3"/>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cs typeface="+mn-ea"/>
              <a:sym typeface="+mn-lt"/>
            </a:endParaRPr>
          </a:p>
        </p:txBody>
      </p:sp>
      <p:sp>
        <p:nvSpPr>
          <p:cNvPr id="17" name="标题"/>
          <p:cNvSpPr txBox="1"/>
          <p:nvPr>
            <p:custDataLst>
              <p:tags r:id="rId4"/>
            </p:custDataLst>
          </p:nvPr>
        </p:nvSpPr>
        <p:spPr>
          <a:xfrm>
            <a:off x="1256665" y="868045"/>
            <a:ext cx="8319135" cy="460375"/>
          </a:xfrm>
          <a:prstGeom prst="rect">
            <a:avLst/>
          </a:prstGeom>
          <a:noFill/>
        </p:spPr>
        <p:txBody>
          <a:bodyPr wrap="square"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en-US" sz="28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用户注册</a:t>
            </a:r>
            <a:endParaRPr lang="en-US" sz="28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内容"/>
          <p:cNvSpPr txBox="1"/>
          <p:nvPr>
            <p:custDataLst>
              <p:tags r:id="rId5"/>
            </p:custDataLst>
          </p:nvPr>
        </p:nvSpPr>
        <p:spPr>
          <a:xfrm>
            <a:off x="1315085" y="1496060"/>
            <a:ext cx="10139045" cy="4614545"/>
          </a:xfrm>
          <a:prstGeom prst="rect">
            <a:avLst/>
          </a:prstGeom>
          <a:noFill/>
        </p:spPr>
        <p:txBody>
          <a:bodyPr wrap="squar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buClrTx/>
              <a:buSzTx/>
              <a:buNone/>
            </a:pPr>
            <a:r>
              <a:rPr lang="en-US" sz="1400">
                <a:latin typeface="思源黑体 CN" panose="020B0500000000000000" pitchFamily="34" charset="-122"/>
                <a:ea typeface="思源黑体 CN" panose="020B0500000000000000" pitchFamily="34" charset="-122"/>
                <a:sym typeface="思源黑体 CN" panose="020B0500000000000000" pitchFamily="34" charset="-122"/>
              </a:rPr>
              <a:t>1. 内容主要包括：注册流程测试和注册页面功能测试。
 注册流程测试：
 检查用户注册页面的可用性和易用性，确保页面布局清晰、逻辑合理。
 测试用户注册所需填写的字段是否正确显示，包括用户名、密码、邮箱等。
 验证注册表单的输入验证功能，确保用户输入的数据符合要求，并给予相应的提示信息。
 测试验证码的正确性和有效性，防止恶意注册。
 注册页面功能测试：
 检查注册页面的各个链接是否正常跳转。
 测试注册页面的社交媒体登录功能，确保用户可以使用第三方账号注册。
 测试注册成功后的提示信息是否正常显示，并验证用户是否能够正常登录。
 检查注册页面是否有反馈信息显示，如提示用户注册失败的原因，避免用户迷失或困惑。
 验证注册页面的性能和稳定性，保证在高并发时注册功能的正常使用。
以上是针对的两个方面的内容，通过测试可确保电商网站的用户注册功能能够正常、稳定地运行，提供良好的用户体验。</a:t>
            </a:r>
            <a:endParaRPr lang="en-US" sz="1400">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平滑1"/>
          <p:cNvSpPr/>
          <p:nvPr>
            <p:custDataLst>
              <p:tags r:id="rId1"/>
            </p:custDataLst>
          </p:nvPr>
        </p:nvSpPr>
        <p:spPr>
          <a:xfrm rot="14340000">
            <a:off x="-2850515" y="-2977514"/>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31" name="椭圆 30"/>
          <p:cNvSpPr/>
          <p:nvPr>
            <p:custDataLst>
              <p:tags r:id="rId2"/>
            </p:custDataLst>
          </p:nvPr>
        </p:nvSpPr>
        <p:spPr>
          <a:xfrm>
            <a:off x="970915" y="5683090"/>
            <a:ext cx="777240" cy="77724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cs typeface="+mn-ea"/>
              <a:sym typeface="+mn-lt"/>
            </a:endParaRPr>
          </a:p>
        </p:txBody>
      </p:sp>
      <p:sp>
        <p:nvSpPr>
          <p:cNvPr id="12" name="图片1"/>
          <p:cNvSpPr/>
          <p:nvPr>
            <p:custDataLst>
              <p:tags r:id="rId3"/>
            </p:custDataLst>
          </p:nvPr>
        </p:nvSpPr>
        <p:spPr>
          <a:xfrm>
            <a:off x="1256665" y="2060415"/>
            <a:ext cx="4803140" cy="3124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endParaRPr>
          </a:p>
        </p:txBody>
      </p:sp>
      <p:sp>
        <p:nvSpPr>
          <p:cNvPr id="13" name="!!平滑3"/>
          <p:cNvSpPr/>
          <p:nvPr>
            <p:custDataLst>
              <p:tags r:id="rId4"/>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cs typeface="+mn-ea"/>
              <a:sym typeface="+mn-lt"/>
            </a:endParaRPr>
          </a:p>
        </p:txBody>
      </p:sp>
      <p:sp>
        <p:nvSpPr>
          <p:cNvPr id="15" name="!!平滑2"/>
          <p:cNvSpPr/>
          <p:nvPr>
            <p:custDataLst>
              <p:tags r:id="rId5"/>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cs typeface="+mn-ea"/>
              <a:sym typeface="+mn-lt"/>
            </a:endParaRPr>
          </a:p>
        </p:txBody>
      </p:sp>
      <p:sp>
        <p:nvSpPr>
          <p:cNvPr id="17" name="标题"/>
          <p:cNvSpPr txBox="1"/>
          <p:nvPr>
            <p:custDataLst>
              <p:tags r:id="rId6"/>
            </p:custDataLst>
          </p:nvPr>
        </p:nvSpPr>
        <p:spPr>
          <a:xfrm>
            <a:off x="1256665" y="868045"/>
            <a:ext cx="8319135" cy="460375"/>
          </a:xfrm>
          <a:prstGeom prst="rect">
            <a:avLst/>
          </a:prstGeom>
          <a:noFill/>
        </p:spPr>
        <p:txBody>
          <a:bodyPr wrap="square"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en-US" sz="28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用户注册</a:t>
            </a:r>
            <a:r>
              <a:rPr lang="zh-CN" altLang="en-US" sz="28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和登录</a:t>
            </a:r>
            <a:endParaRPr lang="zh-CN" altLang="en-US" sz="28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1" name="图片2"/>
          <p:cNvSpPr/>
          <p:nvPr>
            <p:custDataLst>
              <p:tags r:id="rId7"/>
            </p:custDataLst>
          </p:nvPr>
        </p:nvSpPr>
        <p:spPr>
          <a:xfrm>
            <a:off x="6456045" y="2060415"/>
            <a:ext cx="4803140" cy="3124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lt1"/>
              </a:solidFill>
            </a:endParaRPr>
          </a:p>
        </p:txBody>
      </p:sp>
      <p:pic>
        <p:nvPicPr>
          <p:cNvPr id="2" name="图片 1"/>
          <p:cNvPicPr>
            <a:picLocks noChangeAspect="1"/>
          </p:cNvPicPr>
          <p:nvPr>
            <p:custDataLst>
              <p:tags r:id="rId8"/>
            </p:custDataLst>
          </p:nvPr>
        </p:nvPicPr>
        <p:blipFill>
          <a:blip r:embed="rId9"/>
          <a:stretch>
            <a:fillRect/>
          </a:stretch>
        </p:blipFill>
        <p:spPr>
          <a:xfrm>
            <a:off x="2063115" y="2060575"/>
            <a:ext cx="3632835" cy="3237230"/>
          </a:xfrm>
          <a:prstGeom prst="rect">
            <a:avLst/>
          </a:prstGeom>
        </p:spPr>
      </p:pic>
      <p:pic>
        <p:nvPicPr>
          <p:cNvPr id="3" name="图片 2"/>
          <p:cNvPicPr>
            <a:picLocks noChangeAspect="1"/>
          </p:cNvPicPr>
          <p:nvPr>
            <p:custDataLst>
              <p:tags r:id="rId10"/>
            </p:custDataLst>
          </p:nvPr>
        </p:nvPicPr>
        <p:blipFill>
          <a:blip r:embed="rId11"/>
          <a:stretch>
            <a:fillRect/>
          </a:stretch>
        </p:blipFill>
        <p:spPr>
          <a:xfrm>
            <a:off x="6887845" y="2060575"/>
            <a:ext cx="4048125" cy="3164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滑2"/>
          <p:cNvSpPr/>
          <p:nvPr userDrawn="1">
            <p:custDataLst>
              <p:tags r:id="rId1"/>
            </p:custDataLst>
          </p:nvPr>
        </p:nvSpPr>
        <p:spPr>
          <a:xfrm rot="5400000">
            <a:off x="-35719" y="1271429"/>
            <a:ext cx="3371850" cy="3298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ID">
              <a:sym typeface="+mn-ea"/>
            </a:endParaRPr>
          </a:p>
        </p:txBody>
      </p:sp>
      <p:sp>
        <p:nvSpPr>
          <p:cNvPr id="11" name="!!平滑4"/>
          <p:cNvSpPr/>
          <p:nvPr>
            <p:custDataLst>
              <p:tags r:id="rId2"/>
            </p:custDataLst>
          </p:nvPr>
        </p:nvSpPr>
        <p:spPr>
          <a:xfrm rot="1961656" flipH="1">
            <a:off x="48457" y="665351"/>
            <a:ext cx="764087" cy="1722351"/>
          </a:xfrm>
          <a:custGeom>
            <a:avLst/>
            <a:gdLst>
              <a:gd name="connsiteX0" fmla="*/ 423243 w 423242"/>
              <a:gd name="connsiteY0" fmla="*/ 953976 h 954043"/>
              <a:gd name="connsiteX1" fmla="*/ 191433 w 423242"/>
              <a:gd name="connsiteY1" fmla="*/ 853088 h 954043"/>
              <a:gd name="connsiteX2" fmla="*/ 105508 w 423242"/>
              <a:gd name="connsiteY2" fmla="*/ 673103 h 954043"/>
              <a:gd name="connsiteX3" fmla="*/ 105527 w 423242"/>
              <a:gd name="connsiteY3" fmla="*/ 525161 h 954043"/>
              <a:gd name="connsiteX4" fmla="*/ 209807 w 423242"/>
              <a:gd name="connsiteY4" fmla="*/ 404060 h 954043"/>
              <a:gd name="connsiteX5" fmla="*/ 334308 w 423242"/>
              <a:gd name="connsiteY5" fmla="*/ 442589 h 954043"/>
              <a:gd name="connsiteX6" fmla="*/ 288407 w 423242"/>
              <a:gd name="connsiteY6" fmla="*/ 508016 h 954043"/>
              <a:gd name="connsiteX7" fmla="*/ 203682 w 423242"/>
              <a:gd name="connsiteY7" fmla="*/ 503692 h 954043"/>
              <a:gd name="connsiteX8" fmla="*/ 10972 w 423242"/>
              <a:gd name="connsiteY8" fmla="*/ 289408 h 954043"/>
              <a:gd name="connsiteX9" fmla="*/ 55511 w 423242"/>
              <a:gd name="connsiteY9" fmla="*/ 0 h 95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242" h="954043">
                <a:moveTo>
                  <a:pt x="423243" y="953976"/>
                </a:moveTo>
                <a:cubicBezTo>
                  <a:pt x="336308" y="955862"/>
                  <a:pt x="249297" y="917991"/>
                  <a:pt x="191433" y="853088"/>
                </a:cubicBezTo>
                <a:cubicBezTo>
                  <a:pt x="146694" y="802910"/>
                  <a:pt x="119795" y="738788"/>
                  <a:pt x="105508" y="673103"/>
                </a:cubicBezTo>
                <a:cubicBezTo>
                  <a:pt x="94907" y="624383"/>
                  <a:pt x="90973" y="572853"/>
                  <a:pt x="105527" y="525161"/>
                </a:cubicBezTo>
                <a:cubicBezTo>
                  <a:pt x="121529" y="472726"/>
                  <a:pt x="160315" y="427673"/>
                  <a:pt x="209807" y="404060"/>
                </a:cubicBezTo>
                <a:cubicBezTo>
                  <a:pt x="255651" y="382181"/>
                  <a:pt x="327850" y="392201"/>
                  <a:pt x="334308" y="442589"/>
                </a:cubicBezTo>
                <a:cubicBezTo>
                  <a:pt x="337975" y="471164"/>
                  <a:pt x="315582" y="498424"/>
                  <a:pt x="288407" y="508016"/>
                </a:cubicBezTo>
                <a:cubicBezTo>
                  <a:pt x="261232" y="517608"/>
                  <a:pt x="230990" y="512883"/>
                  <a:pt x="203682" y="503692"/>
                </a:cubicBezTo>
                <a:cubicBezTo>
                  <a:pt x="108785" y="471773"/>
                  <a:pt x="36194" y="386296"/>
                  <a:pt x="10972" y="289408"/>
                </a:cubicBezTo>
                <a:cubicBezTo>
                  <a:pt x="-14240" y="192519"/>
                  <a:pt x="5400" y="86677"/>
                  <a:pt x="55511" y="0"/>
                </a:cubicBezTo>
              </a:path>
            </a:pathLst>
          </a:custGeom>
          <a:noFill/>
          <a:ln w="19050" cap="rnd">
            <a:solidFill>
              <a:schemeClr val="accent3"/>
            </a:solidFill>
            <a:prstDash val="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dk1"/>
              </a:solidFill>
            </a:endParaRPr>
          </a:p>
        </p:txBody>
      </p:sp>
      <p:sp>
        <p:nvSpPr>
          <p:cNvPr id="18" name="Block Arc 17"/>
          <p:cNvSpPr/>
          <p:nvPr>
            <p:custDataLst>
              <p:tags r:id="rId3"/>
            </p:custDataLst>
          </p:nvPr>
        </p:nvSpPr>
        <p:spPr>
          <a:xfrm rot="5400000" flipV="1">
            <a:off x="11001375" y="1710690"/>
            <a:ext cx="2419985" cy="2419985"/>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dk1"/>
              </a:solidFill>
            </a:endParaRPr>
          </a:p>
        </p:txBody>
      </p:sp>
      <p:sp>
        <p:nvSpPr>
          <p:cNvPr id="20" name="副标题"/>
          <p:cNvSpPr txBox="1">
            <a:spLocks noChangeArrowheads="1"/>
          </p:cNvSpPr>
          <p:nvPr>
            <p:custDataLst>
              <p:tags r:id="rId4"/>
            </p:custDataLst>
          </p:nvPr>
        </p:nvSpPr>
        <p:spPr bwMode="auto">
          <a:xfrm>
            <a:off x="3572776" y="3121659"/>
            <a:ext cx="7156184" cy="79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en-US"/>
            </a:defPPr>
            <a:lvl1pPr marL="0" algn="l" defTabSz="914400" rtl="0" eaLnBrk="1" latinLnBrk="0" hangingPunct="1">
              <a:defRPr sz="1800" kern="1200">
                <a:solidFill>
                  <a:schemeClr val="tx1"/>
                </a:solidFill>
                <a:latin typeface="Lato" panose="020F0502020204030203" pitchFamily="34" charset="0"/>
                <a:ea typeface="+mn-ea"/>
                <a:cs typeface="+mn-cs"/>
              </a:defRPr>
            </a:lvl1pPr>
            <a:lvl2pPr marL="742950" indent="-285750" algn="l" defTabSz="914400" rtl="0" eaLnBrk="1" latinLnBrk="0" hangingPunct="1">
              <a:defRPr sz="1800" kern="1200">
                <a:solidFill>
                  <a:schemeClr val="tx1"/>
                </a:solidFill>
                <a:latin typeface="Lato" panose="020F0502020204030203" pitchFamily="34" charset="0"/>
                <a:ea typeface="+mn-ea"/>
                <a:cs typeface="+mn-cs"/>
              </a:defRPr>
            </a:lvl2pPr>
            <a:lvl3pPr marL="1143000" indent="-228600" algn="l" defTabSz="914400" rtl="0" eaLnBrk="1" latinLnBrk="0" hangingPunct="1">
              <a:defRPr sz="1800" kern="1200">
                <a:solidFill>
                  <a:schemeClr val="tx1"/>
                </a:solidFill>
                <a:latin typeface="Lato" panose="020F0502020204030203" pitchFamily="34" charset="0"/>
                <a:ea typeface="+mn-ea"/>
                <a:cs typeface="+mn-cs"/>
              </a:defRPr>
            </a:lvl3pPr>
            <a:lvl4pPr marL="1600200" indent="-228600" algn="l" defTabSz="914400" rtl="0" eaLnBrk="1" latinLnBrk="0" hangingPunct="1">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defRPr sz="1800" kern="1200">
                <a:solidFill>
                  <a:schemeClr val="tx1"/>
                </a:solidFill>
                <a:latin typeface="Lato" panose="020F0502020204030203" pitchFamily="34" charset="0"/>
                <a:ea typeface="+mn-ea"/>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8pPr>
            <a:lvl9pPr marL="3886200" indent="-228600" algn="l" defTabSz="914400" rtl="0" eaLnBrk="1" fontAlgn="base" latinLnBrk="0" hangingPunct="1">
              <a:spcBef>
                <a:spcPct val="0"/>
              </a:spcBef>
              <a:spcAft>
                <a:spcPct val="0"/>
              </a:spcAft>
              <a:defRPr sz="1800" kern="1200">
                <a:solidFill>
                  <a:schemeClr val="tx1"/>
                </a:solidFill>
                <a:latin typeface="Lato" panose="020F0502020204030203" pitchFamily="34" charset="0"/>
                <a:ea typeface="+mn-ea"/>
                <a:cs typeface="+mn-cs"/>
              </a:defRPr>
            </a:lvl9pPr>
          </a:lstStyle>
          <a:p>
            <a:pPr eaLnBrk="1" hangingPunct="1">
              <a:lnSpc>
                <a:spcPct val="150000"/>
              </a:lnSpc>
            </a:pPr>
            <a:r>
              <a:rPr lang="en-US" altLang="en-US" sz="1200">
                <a:latin typeface="微软雅黑" panose="020B0503020204020204" pitchFamily="34" charset="-122"/>
                <a:ea typeface="微软雅黑" panose="020B0503020204020204" pitchFamily="34" charset="-122"/>
                <a:cs typeface="Poppins SemiBold" panose="00000700000000000000" pitchFamily="2" charset="0"/>
              </a:rPr>
              <a:t>Product browsing and search function testing</a:t>
            </a:r>
            <a:endParaRPr lang="en-US" altLang="en-US" sz="1200">
              <a:latin typeface="微软雅黑" panose="020B0503020204020204" pitchFamily="34" charset="-122"/>
              <a:ea typeface="微软雅黑" panose="020B0503020204020204" pitchFamily="34" charset="-122"/>
              <a:cs typeface="Poppins SemiBold" panose="00000700000000000000" pitchFamily="2" charset="0"/>
            </a:endParaRPr>
          </a:p>
        </p:txBody>
      </p:sp>
      <p:sp>
        <p:nvSpPr>
          <p:cNvPr id="15" name="标题"/>
          <p:cNvSpPr txBox="1"/>
          <p:nvPr>
            <p:custDataLst>
              <p:tags r:id="rId5"/>
            </p:custDataLst>
          </p:nvPr>
        </p:nvSpPr>
        <p:spPr>
          <a:xfrm>
            <a:off x="3572776" y="2322830"/>
            <a:ext cx="7323500" cy="798830"/>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4000" b="1">
                <a:solidFill>
                  <a:schemeClr val="accent1"/>
                </a:solidFill>
                <a:latin typeface="微软雅黑" panose="020B0503020204020204" pitchFamily="34" charset="-122"/>
                <a:ea typeface="微软雅黑" panose="020B0503020204020204" pitchFamily="34" charset="-122"/>
                <a:sym typeface="+mn-ea"/>
              </a:rPr>
              <a:t>商品浏览和搜索功能</a:t>
            </a:r>
            <a:endParaRPr lang="en-GB" sz="4000" b="1">
              <a:solidFill>
                <a:schemeClr val="accent1"/>
              </a:solidFill>
              <a:latin typeface="微软雅黑" panose="020B0503020204020204" pitchFamily="34" charset="-122"/>
              <a:ea typeface="微软雅黑" panose="020B0503020204020204" pitchFamily="34" charset="-122"/>
              <a:sym typeface="+mn-ea"/>
            </a:endParaRPr>
          </a:p>
        </p:txBody>
      </p:sp>
      <p:sp>
        <p:nvSpPr>
          <p:cNvPr id="17" name="Freeform: Shape 16"/>
          <p:cNvSpPr/>
          <p:nvPr>
            <p:custDataLst>
              <p:tags r:id="rId6"/>
            </p:custDataLst>
          </p:nvPr>
        </p:nvSpPr>
        <p:spPr>
          <a:xfrm>
            <a:off x="11069955" y="3667760"/>
            <a:ext cx="582930" cy="523875"/>
          </a:xfrm>
          <a:custGeom>
            <a:avLst/>
            <a:gdLst>
              <a:gd name="connsiteX0" fmla="*/ 1057275 w 1123950"/>
              <a:gd name="connsiteY0" fmla="*/ 876300 h 1009650"/>
              <a:gd name="connsiteX1" fmla="*/ 1123950 w 1123950"/>
              <a:gd name="connsiteY1" fmla="*/ 942975 h 1009650"/>
              <a:gd name="connsiteX2" fmla="*/ 1057275 w 1123950"/>
              <a:gd name="connsiteY2" fmla="*/ 1009650 h 1009650"/>
              <a:gd name="connsiteX3" fmla="*/ 990600 w 1123950"/>
              <a:gd name="connsiteY3" fmla="*/ 942975 h 1009650"/>
              <a:gd name="connsiteX4" fmla="*/ 1057275 w 1123950"/>
              <a:gd name="connsiteY4" fmla="*/ 876300 h 1009650"/>
              <a:gd name="connsiteX5" fmla="*/ 727075 w 1123950"/>
              <a:gd name="connsiteY5" fmla="*/ 876300 h 1009650"/>
              <a:gd name="connsiteX6" fmla="*/ 793750 w 1123950"/>
              <a:gd name="connsiteY6" fmla="*/ 942975 h 1009650"/>
              <a:gd name="connsiteX7" fmla="*/ 727075 w 1123950"/>
              <a:gd name="connsiteY7" fmla="*/ 1009650 h 1009650"/>
              <a:gd name="connsiteX8" fmla="*/ 660400 w 1123950"/>
              <a:gd name="connsiteY8" fmla="*/ 942975 h 1009650"/>
              <a:gd name="connsiteX9" fmla="*/ 727075 w 1123950"/>
              <a:gd name="connsiteY9" fmla="*/ 876300 h 1009650"/>
              <a:gd name="connsiteX10" fmla="*/ 396875 w 1123950"/>
              <a:gd name="connsiteY10" fmla="*/ 876300 h 1009650"/>
              <a:gd name="connsiteX11" fmla="*/ 463550 w 1123950"/>
              <a:gd name="connsiteY11" fmla="*/ 942975 h 1009650"/>
              <a:gd name="connsiteX12" fmla="*/ 396875 w 1123950"/>
              <a:gd name="connsiteY12" fmla="*/ 1009650 h 1009650"/>
              <a:gd name="connsiteX13" fmla="*/ 330200 w 1123950"/>
              <a:gd name="connsiteY13" fmla="*/ 942975 h 1009650"/>
              <a:gd name="connsiteX14" fmla="*/ 396875 w 1123950"/>
              <a:gd name="connsiteY14" fmla="*/ 876300 h 1009650"/>
              <a:gd name="connsiteX15" fmla="*/ 66675 w 1123950"/>
              <a:gd name="connsiteY15" fmla="*/ 876300 h 1009650"/>
              <a:gd name="connsiteX16" fmla="*/ 133350 w 1123950"/>
              <a:gd name="connsiteY16" fmla="*/ 942975 h 1009650"/>
              <a:gd name="connsiteX17" fmla="*/ 66675 w 1123950"/>
              <a:gd name="connsiteY17" fmla="*/ 1009650 h 1009650"/>
              <a:gd name="connsiteX18" fmla="*/ 0 w 1123950"/>
              <a:gd name="connsiteY18" fmla="*/ 942975 h 1009650"/>
              <a:gd name="connsiteX19" fmla="*/ 66675 w 1123950"/>
              <a:gd name="connsiteY19" fmla="*/ 876300 h 1009650"/>
              <a:gd name="connsiteX20" fmla="*/ 1057275 w 1123950"/>
              <a:gd name="connsiteY20" fmla="*/ 584200 h 1009650"/>
              <a:gd name="connsiteX21" fmla="*/ 1123950 w 1123950"/>
              <a:gd name="connsiteY21" fmla="*/ 650875 h 1009650"/>
              <a:gd name="connsiteX22" fmla="*/ 1057275 w 1123950"/>
              <a:gd name="connsiteY22" fmla="*/ 717550 h 1009650"/>
              <a:gd name="connsiteX23" fmla="*/ 990600 w 1123950"/>
              <a:gd name="connsiteY23" fmla="*/ 650875 h 1009650"/>
              <a:gd name="connsiteX24" fmla="*/ 1057275 w 1123950"/>
              <a:gd name="connsiteY24" fmla="*/ 584200 h 1009650"/>
              <a:gd name="connsiteX25" fmla="*/ 727075 w 1123950"/>
              <a:gd name="connsiteY25" fmla="*/ 584200 h 1009650"/>
              <a:gd name="connsiteX26" fmla="*/ 793750 w 1123950"/>
              <a:gd name="connsiteY26" fmla="*/ 650875 h 1009650"/>
              <a:gd name="connsiteX27" fmla="*/ 727075 w 1123950"/>
              <a:gd name="connsiteY27" fmla="*/ 717550 h 1009650"/>
              <a:gd name="connsiteX28" fmla="*/ 660400 w 1123950"/>
              <a:gd name="connsiteY28" fmla="*/ 650875 h 1009650"/>
              <a:gd name="connsiteX29" fmla="*/ 727075 w 1123950"/>
              <a:gd name="connsiteY29" fmla="*/ 584200 h 1009650"/>
              <a:gd name="connsiteX30" fmla="*/ 396875 w 1123950"/>
              <a:gd name="connsiteY30" fmla="*/ 584200 h 1009650"/>
              <a:gd name="connsiteX31" fmla="*/ 463550 w 1123950"/>
              <a:gd name="connsiteY31" fmla="*/ 650875 h 1009650"/>
              <a:gd name="connsiteX32" fmla="*/ 396875 w 1123950"/>
              <a:gd name="connsiteY32" fmla="*/ 717550 h 1009650"/>
              <a:gd name="connsiteX33" fmla="*/ 330200 w 1123950"/>
              <a:gd name="connsiteY33" fmla="*/ 650875 h 1009650"/>
              <a:gd name="connsiteX34" fmla="*/ 396875 w 1123950"/>
              <a:gd name="connsiteY34" fmla="*/ 584200 h 1009650"/>
              <a:gd name="connsiteX35" fmla="*/ 66675 w 1123950"/>
              <a:gd name="connsiteY35" fmla="*/ 584200 h 1009650"/>
              <a:gd name="connsiteX36" fmla="*/ 133350 w 1123950"/>
              <a:gd name="connsiteY36" fmla="*/ 650875 h 1009650"/>
              <a:gd name="connsiteX37" fmla="*/ 66675 w 1123950"/>
              <a:gd name="connsiteY37" fmla="*/ 717550 h 1009650"/>
              <a:gd name="connsiteX38" fmla="*/ 0 w 1123950"/>
              <a:gd name="connsiteY38" fmla="*/ 650875 h 1009650"/>
              <a:gd name="connsiteX39" fmla="*/ 66675 w 1123950"/>
              <a:gd name="connsiteY39" fmla="*/ 584200 h 1009650"/>
              <a:gd name="connsiteX40" fmla="*/ 1057275 w 1123950"/>
              <a:gd name="connsiteY40" fmla="*/ 292100 h 1009650"/>
              <a:gd name="connsiteX41" fmla="*/ 1123950 w 1123950"/>
              <a:gd name="connsiteY41" fmla="*/ 358775 h 1009650"/>
              <a:gd name="connsiteX42" fmla="*/ 1057275 w 1123950"/>
              <a:gd name="connsiteY42" fmla="*/ 425450 h 1009650"/>
              <a:gd name="connsiteX43" fmla="*/ 990600 w 1123950"/>
              <a:gd name="connsiteY43" fmla="*/ 358775 h 1009650"/>
              <a:gd name="connsiteX44" fmla="*/ 1057275 w 1123950"/>
              <a:gd name="connsiteY44" fmla="*/ 292100 h 1009650"/>
              <a:gd name="connsiteX45" fmla="*/ 727075 w 1123950"/>
              <a:gd name="connsiteY45" fmla="*/ 292100 h 1009650"/>
              <a:gd name="connsiteX46" fmla="*/ 793750 w 1123950"/>
              <a:gd name="connsiteY46" fmla="*/ 358775 h 1009650"/>
              <a:gd name="connsiteX47" fmla="*/ 727075 w 1123950"/>
              <a:gd name="connsiteY47" fmla="*/ 425450 h 1009650"/>
              <a:gd name="connsiteX48" fmla="*/ 660400 w 1123950"/>
              <a:gd name="connsiteY48" fmla="*/ 358775 h 1009650"/>
              <a:gd name="connsiteX49" fmla="*/ 727075 w 1123950"/>
              <a:gd name="connsiteY49" fmla="*/ 292100 h 1009650"/>
              <a:gd name="connsiteX50" fmla="*/ 396875 w 1123950"/>
              <a:gd name="connsiteY50" fmla="*/ 292100 h 1009650"/>
              <a:gd name="connsiteX51" fmla="*/ 463550 w 1123950"/>
              <a:gd name="connsiteY51" fmla="*/ 358775 h 1009650"/>
              <a:gd name="connsiteX52" fmla="*/ 396875 w 1123950"/>
              <a:gd name="connsiteY52" fmla="*/ 425450 h 1009650"/>
              <a:gd name="connsiteX53" fmla="*/ 330200 w 1123950"/>
              <a:gd name="connsiteY53" fmla="*/ 358775 h 1009650"/>
              <a:gd name="connsiteX54" fmla="*/ 396875 w 1123950"/>
              <a:gd name="connsiteY54" fmla="*/ 292100 h 1009650"/>
              <a:gd name="connsiteX55" fmla="*/ 66675 w 1123950"/>
              <a:gd name="connsiteY55" fmla="*/ 292100 h 1009650"/>
              <a:gd name="connsiteX56" fmla="*/ 133350 w 1123950"/>
              <a:gd name="connsiteY56" fmla="*/ 358775 h 1009650"/>
              <a:gd name="connsiteX57" fmla="*/ 66675 w 1123950"/>
              <a:gd name="connsiteY57" fmla="*/ 425450 h 1009650"/>
              <a:gd name="connsiteX58" fmla="*/ 0 w 1123950"/>
              <a:gd name="connsiteY58" fmla="*/ 358775 h 1009650"/>
              <a:gd name="connsiteX59" fmla="*/ 66675 w 1123950"/>
              <a:gd name="connsiteY59" fmla="*/ 292100 h 1009650"/>
              <a:gd name="connsiteX60" fmla="*/ 1057275 w 1123950"/>
              <a:gd name="connsiteY60" fmla="*/ 0 h 1009650"/>
              <a:gd name="connsiteX61" fmla="*/ 1123950 w 1123950"/>
              <a:gd name="connsiteY61" fmla="*/ 66675 h 1009650"/>
              <a:gd name="connsiteX62" fmla="*/ 1057275 w 1123950"/>
              <a:gd name="connsiteY62" fmla="*/ 133350 h 1009650"/>
              <a:gd name="connsiteX63" fmla="*/ 990600 w 1123950"/>
              <a:gd name="connsiteY63" fmla="*/ 66675 h 1009650"/>
              <a:gd name="connsiteX64" fmla="*/ 1057275 w 1123950"/>
              <a:gd name="connsiteY64" fmla="*/ 0 h 1009650"/>
              <a:gd name="connsiteX65" fmla="*/ 727075 w 1123950"/>
              <a:gd name="connsiteY65" fmla="*/ 0 h 1009650"/>
              <a:gd name="connsiteX66" fmla="*/ 793750 w 1123950"/>
              <a:gd name="connsiteY66" fmla="*/ 66675 h 1009650"/>
              <a:gd name="connsiteX67" fmla="*/ 727075 w 1123950"/>
              <a:gd name="connsiteY67" fmla="*/ 133350 h 1009650"/>
              <a:gd name="connsiteX68" fmla="*/ 660400 w 1123950"/>
              <a:gd name="connsiteY68" fmla="*/ 66675 h 1009650"/>
              <a:gd name="connsiteX69" fmla="*/ 727075 w 1123950"/>
              <a:gd name="connsiteY69" fmla="*/ 0 h 1009650"/>
              <a:gd name="connsiteX70" fmla="*/ 396875 w 1123950"/>
              <a:gd name="connsiteY70" fmla="*/ 0 h 1009650"/>
              <a:gd name="connsiteX71" fmla="*/ 463550 w 1123950"/>
              <a:gd name="connsiteY71" fmla="*/ 66675 h 1009650"/>
              <a:gd name="connsiteX72" fmla="*/ 396875 w 1123950"/>
              <a:gd name="connsiteY72" fmla="*/ 133350 h 1009650"/>
              <a:gd name="connsiteX73" fmla="*/ 330200 w 1123950"/>
              <a:gd name="connsiteY73" fmla="*/ 66675 h 1009650"/>
              <a:gd name="connsiteX74" fmla="*/ 396875 w 1123950"/>
              <a:gd name="connsiteY74" fmla="*/ 0 h 1009650"/>
              <a:gd name="connsiteX75" fmla="*/ 66675 w 1123950"/>
              <a:gd name="connsiteY75" fmla="*/ 0 h 1009650"/>
              <a:gd name="connsiteX76" fmla="*/ 133350 w 1123950"/>
              <a:gd name="connsiteY76" fmla="*/ 66675 h 1009650"/>
              <a:gd name="connsiteX77" fmla="*/ 66675 w 1123950"/>
              <a:gd name="connsiteY77" fmla="*/ 133350 h 1009650"/>
              <a:gd name="connsiteX78" fmla="*/ 0 w 1123950"/>
              <a:gd name="connsiteY78" fmla="*/ 66675 h 1009650"/>
              <a:gd name="connsiteX79" fmla="*/ 66675 w 1123950"/>
              <a:gd name="connsiteY79"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23950" h="1009650">
                <a:moveTo>
                  <a:pt x="1057275" y="876300"/>
                </a:moveTo>
                <a:cubicBezTo>
                  <a:pt x="1094099" y="876300"/>
                  <a:pt x="1123950" y="906151"/>
                  <a:pt x="1123950" y="942975"/>
                </a:cubicBezTo>
                <a:cubicBezTo>
                  <a:pt x="1123950" y="979799"/>
                  <a:pt x="1094099" y="1009650"/>
                  <a:pt x="1057275" y="1009650"/>
                </a:cubicBezTo>
                <a:cubicBezTo>
                  <a:pt x="1020451" y="1009650"/>
                  <a:pt x="990600" y="979799"/>
                  <a:pt x="990600" y="942975"/>
                </a:cubicBezTo>
                <a:cubicBezTo>
                  <a:pt x="990600" y="906151"/>
                  <a:pt x="1020451" y="876300"/>
                  <a:pt x="1057275" y="876300"/>
                </a:cubicBezTo>
                <a:close/>
                <a:moveTo>
                  <a:pt x="727075" y="876300"/>
                </a:moveTo>
                <a:cubicBezTo>
                  <a:pt x="763899" y="876300"/>
                  <a:pt x="793750" y="906151"/>
                  <a:pt x="793750" y="942975"/>
                </a:cubicBezTo>
                <a:cubicBezTo>
                  <a:pt x="793750" y="979799"/>
                  <a:pt x="763899" y="1009650"/>
                  <a:pt x="727075" y="1009650"/>
                </a:cubicBezTo>
                <a:cubicBezTo>
                  <a:pt x="690251" y="1009650"/>
                  <a:pt x="660400" y="979799"/>
                  <a:pt x="660400" y="942975"/>
                </a:cubicBezTo>
                <a:cubicBezTo>
                  <a:pt x="660400" y="906151"/>
                  <a:pt x="690251" y="876300"/>
                  <a:pt x="727075" y="876300"/>
                </a:cubicBezTo>
                <a:close/>
                <a:moveTo>
                  <a:pt x="396875" y="876300"/>
                </a:moveTo>
                <a:cubicBezTo>
                  <a:pt x="433699" y="876300"/>
                  <a:pt x="463550" y="906151"/>
                  <a:pt x="463550" y="942975"/>
                </a:cubicBezTo>
                <a:cubicBezTo>
                  <a:pt x="463550" y="979799"/>
                  <a:pt x="433699" y="1009650"/>
                  <a:pt x="396875" y="1009650"/>
                </a:cubicBezTo>
                <a:cubicBezTo>
                  <a:pt x="360051" y="1009650"/>
                  <a:pt x="330200" y="979799"/>
                  <a:pt x="330200" y="942975"/>
                </a:cubicBezTo>
                <a:cubicBezTo>
                  <a:pt x="330200" y="906151"/>
                  <a:pt x="360051" y="876300"/>
                  <a:pt x="396875" y="876300"/>
                </a:cubicBezTo>
                <a:close/>
                <a:moveTo>
                  <a:pt x="66675" y="876300"/>
                </a:moveTo>
                <a:cubicBezTo>
                  <a:pt x="103499" y="876300"/>
                  <a:pt x="133350" y="906151"/>
                  <a:pt x="133350" y="942975"/>
                </a:cubicBezTo>
                <a:cubicBezTo>
                  <a:pt x="133350" y="979799"/>
                  <a:pt x="103499" y="1009650"/>
                  <a:pt x="66675" y="1009650"/>
                </a:cubicBezTo>
                <a:cubicBezTo>
                  <a:pt x="29851" y="1009650"/>
                  <a:pt x="0" y="979799"/>
                  <a:pt x="0" y="942975"/>
                </a:cubicBezTo>
                <a:cubicBezTo>
                  <a:pt x="0" y="906151"/>
                  <a:pt x="29851" y="876300"/>
                  <a:pt x="66675" y="876300"/>
                </a:cubicBezTo>
                <a:close/>
                <a:moveTo>
                  <a:pt x="1057275" y="584200"/>
                </a:moveTo>
                <a:cubicBezTo>
                  <a:pt x="1094099" y="584200"/>
                  <a:pt x="1123950" y="614051"/>
                  <a:pt x="1123950" y="650875"/>
                </a:cubicBezTo>
                <a:cubicBezTo>
                  <a:pt x="1123950" y="687699"/>
                  <a:pt x="1094099" y="717550"/>
                  <a:pt x="1057275" y="717550"/>
                </a:cubicBezTo>
                <a:cubicBezTo>
                  <a:pt x="1020451" y="717550"/>
                  <a:pt x="990600" y="687699"/>
                  <a:pt x="990600" y="650875"/>
                </a:cubicBezTo>
                <a:cubicBezTo>
                  <a:pt x="990600" y="614051"/>
                  <a:pt x="1020451" y="584200"/>
                  <a:pt x="1057275" y="584200"/>
                </a:cubicBezTo>
                <a:close/>
                <a:moveTo>
                  <a:pt x="727075" y="584200"/>
                </a:moveTo>
                <a:cubicBezTo>
                  <a:pt x="763899" y="584200"/>
                  <a:pt x="793750" y="614051"/>
                  <a:pt x="793750" y="650875"/>
                </a:cubicBezTo>
                <a:cubicBezTo>
                  <a:pt x="793750" y="687699"/>
                  <a:pt x="763899" y="717550"/>
                  <a:pt x="727075" y="717550"/>
                </a:cubicBezTo>
                <a:cubicBezTo>
                  <a:pt x="690251" y="717550"/>
                  <a:pt x="660400" y="687699"/>
                  <a:pt x="660400" y="650875"/>
                </a:cubicBezTo>
                <a:cubicBezTo>
                  <a:pt x="660400" y="614051"/>
                  <a:pt x="690251" y="584200"/>
                  <a:pt x="727075" y="584200"/>
                </a:cubicBezTo>
                <a:close/>
                <a:moveTo>
                  <a:pt x="396875" y="584200"/>
                </a:moveTo>
                <a:cubicBezTo>
                  <a:pt x="433699" y="584200"/>
                  <a:pt x="463550" y="614051"/>
                  <a:pt x="463550" y="650875"/>
                </a:cubicBezTo>
                <a:cubicBezTo>
                  <a:pt x="463550" y="687699"/>
                  <a:pt x="433699" y="717550"/>
                  <a:pt x="396875" y="717550"/>
                </a:cubicBezTo>
                <a:cubicBezTo>
                  <a:pt x="360051" y="717550"/>
                  <a:pt x="330200" y="687699"/>
                  <a:pt x="330200" y="650875"/>
                </a:cubicBezTo>
                <a:cubicBezTo>
                  <a:pt x="330200" y="614051"/>
                  <a:pt x="360051" y="584200"/>
                  <a:pt x="396875" y="584200"/>
                </a:cubicBezTo>
                <a:close/>
                <a:moveTo>
                  <a:pt x="66675" y="584200"/>
                </a:moveTo>
                <a:cubicBezTo>
                  <a:pt x="103499" y="584200"/>
                  <a:pt x="133350" y="614051"/>
                  <a:pt x="133350" y="650875"/>
                </a:cubicBezTo>
                <a:cubicBezTo>
                  <a:pt x="133350" y="687699"/>
                  <a:pt x="103499" y="717550"/>
                  <a:pt x="66675" y="717550"/>
                </a:cubicBezTo>
                <a:cubicBezTo>
                  <a:pt x="29851" y="717550"/>
                  <a:pt x="0" y="687699"/>
                  <a:pt x="0" y="650875"/>
                </a:cubicBezTo>
                <a:cubicBezTo>
                  <a:pt x="0" y="614051"/>
                  <a:pt x="29851" y="584200"/>
                  <a:pt x="66675" y="584200"/>
                </a:cubicBezTo>
                <a:close/>
                <a:moveTo>
                  <a:pt x="1057275" y="292100"/>
                </a:moveTo>
                <a:cubicBezTo>
                  <a:pt x="1094099" y="292100"/>
                  <a:pt x="1123950" y="321951"/>
                  <a:pt x="1123950" y="358775"/>
                </a:cubicBezTo>
                <a:cubicBezTo>
                  <a:pt x="1123950" y="395599"/>
                  <a:pt x="1094099" y="425450"/>
                  <a:pt x="1057275" y="425450"/>
                </a:cubicBezTo>
                <a:cubicBezTo>
                  <a:pt x="1020451" y="425450"/>
                  <a:pt x="990600" y="395599"/>
                  <a:pt x="990600" y="358775"/>
                </a:cubicBezTo>
                <a:cubicBezTo>
                  <a:pt x="990600" y="321951"/>
                  <a:pt x="1020451" y="292100"/>
                  <a:pt x="1057275" y="292100"/>
                </a:cubicBezTo>
                <a:close/>
                <a:moveTo>
                  <a:pt x="727075" y="292100"/>
                </a:moveTo>
                <a:cubicBezTo>
                  <a:pt x="763899" y="292100"/>
                  <a:pt x="793750" y="321951"/>
                  <a:pt x="793750" y="358775"/>
                </a:cubicBezTo>
                <a:cubicBezTo>
                  <a:pt x="793750" y="395599"/>
                  <a:pt x="763899" y="425450"/>
                  <a:pt x="727075" y="425450"/>
                </a:cubicBezTo>
                <a:cubicBezTo>
                  <a:pt x="690251" y="425450"/>
                  <a:pt x="660400" y="395599"/>
                  <a:pt x="660400" y="358775"/>
                </a:cubicBezTo>
                <a:cubicBezTo>
                  <a:pt x="660400" y="321951"/>
                  <a:pt x="690251" y="292100"/>
                  <a:pt x="727075" y="292100"/>
                </a:cubicBezTo>
                <a:close/>
                <a:moveTo>
                  <a:pt x="396875" y="292100"/>
                </a:moveTo>
                <a:cubicBezTo>
                  <a:pt x="433699" y="292100"/>
                  <a:pt x="463550" y="321951"/>
                  <a:pt x="463550" y="358775"/>
                </a:cubicBezTo>
                <a:cubicBezTo>
                  <a:pt x="463550" y="395599"/>
                  <a:pt x="433699" y="425450"/>
                  <a:pt x="396875" y="425450"/>
                </a:cubicBezTo>
                <a:cubicBezTo>
                  <a:pt x="360051" y="425450"/>
                  <a:pt x="330200" y="395599"/>
                  <a:pt x="330200" y="358775"/>
                </a:cubicBezTo>
                <a:cubicBezTo>
                  <a:pt x="330200" y="321951"/>
                  <a:pt x="360051" y="292100"/>
                  <a:pt x="396875" y="292100"/>
                </a:cubicBezTo>
                <a:close/>
                <a:moveTo>
                  <a:pt x="66675" y="292100"/>
                </a:moveTo>
                <a:cubicBezTo>
                  <a:pt x="103499" y="292100"/>
                  <a:pt x="133350" y="321951"/>
                  <a:pt x="133350" y="358775"/>
                </a:cubicBezTo>
                <a:cubicBezTo>
                  <a:pt x="133350" y="395599"/>
                  <a:pt x="103499" y="425450"/>
                  <a:pt x="66675" y="425450"/>
                </a:cubicBezTo>
                <a:cubicBezTo>
                  <a:pt x="29851" y="425450"/>
                  <a:pt x="0" y="395599"/>
                  <a:pt x="0" y="358775"/>
                </a:cubicBezTo>
                <a:cubicBezTo>
                  <a:pt x="0" y="321951"/>
                  <a:pt x="29851" y="292100"/>
                  <a:pt x="66675" y="292100"/>
                </a:cubicBezTo>
                <a:close/>
                <a:moveTo>
                  <a:pt x="1057275" y="0"/>
                </a:moveTo>
                <a:cubicBezTo>
                  <a:pt x="1094099" y="0"/>
                  <a:pt x="1123950" y="29851"/>
                  <a:pt x="1123950" y="66675"/>
                </a:cubicBezTo>
                <a:cubicBezTo>
                  <a:pt x="1123950" y="103499"/>
                  <a:pt x="1094099" y="133350"/>
                  <a:pt x="1057275" y="133350"/>
                </a:cubicBezTo>
                <a:cubicBezTo>
                  <a:pt x="1020451" y="133350"/>
                  <a:pt x="990600" y="103499"/>
                  <a:pt x="990600" y="66675"/>
                </a:cubicBezTo>
                <a:cubicBezTo>
                  <a:pt x="990600" y="29851"/>
                  <a:pt x="1020451" y="0"/>
                  <a:pt x="1057275" y="0"/>
                </a:cubicBezTo>
                <a:close/>
                <a:moveTo>
                  <a:pt x="727075" y="0"/>
                </a:moveTo>
                <a:cubicBezTo>
                  <a:pt x="763899" y="0"/>
                  <a:pt x="793750" y="29851"/>
                  <a:pt x="793750" y="66675"/>
                </a:cubicBezTo>
                <a:cubicBezTo>
                  <a:pt x="793750" y="103499"/>
                  <a:pt x="763899" y="133350"/>
                  <a:pt x="727075" y="133350"/>
                </a:cubicBezTo>
                <a:cubicBezTo>
                  <a:pt x="690251" y="133350"/>
                  <a:pt x="660400" y="103499"/>
                  <a:pt x="660400" y="66675"/>
                </a:cubicBezTo>
                <a:cubicBezTo>
                  <a:pt x="660400" y="29851"/>
                  <a:pt x="690251" y="0"/>
                  <a:pt x="727075" y="0"/>
                </a:cubicBezTo>
                <a:close/>
                <a:moveTo>
                  <a:pt x="396875" y="0"/>
                </a:moveTo>
                <a:cubicBezTo>
                  <a:pt x="433699" y="0"/>
                  <a:pt x="463550" y="29851"/>
                  <a:pt x="463550" y="66675"/>
                </a:cubicBezTo>
                <a:cubicBezTo>
                  <a:pt x="463550" y="103499"/>
                  <a:pt x="433699" y="133350"/>
                  <a:pt x="396875" y="133350"/>
                </a:cubicBezTo>
                <a:cubicBezTo>
                  <a:pt x="360051" y="133350"/>
                  <a:pt x="330200" y="103499"/>
                  <a:pt x="330200" y="66675"/>
                </a:cubicBezTo>
                <a:cubicBezTo>
                  <a:pt x="330200" y="29851"/>
                  <a:pt x="360051" y="0"/>
                  <a:pt x="396875" y="0"/>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ID">
              <a:solidFill>
                <a:schemeClr val="lt1"/>
              </a:solidFill>
            </a:endParaRPr>
          </a:p>
        </p:txBody>
      </p:sp>
      <p:sp>
        <p:nvSpPr>
          <p:cNvPr id="3" name="序号"/>
          <p:cNvSpPr txBox="1"/>
          <p:nvPr/>
        </p:nvSpPr>
        <p:spPr>
          <a:xfrm>
            <a:off x="1122045" y="2001520"/>
            <a:ext cx="1905000" cy="1838960"/>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500">
                <a:solidFill>
                  <a:schemeClr val="tx2"/>
                </a:solidFill>
                <a:latin typeface="微软雅黑" panose="020B0503020204020204" pitchFamily="34" charset="-122"/>
                <a:ea typeface="微软雅黑" panose="020B0503020204020204" pitchFamily="34" charset="-122"/>
              </a:rPr>
              <a:t>02</a:t>
            </a:r>
            <a:endParaRPr lang="en-US" altLang="zh-CN" sz="115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平滑1"/>
          <p:cNvSpPr/>
          <p:nvPr>
            <p:custDataLst>
              <p:tags r:id="rId1"/>
            </p:custDataLst>
          </p:nvPr>
        </p:nvSpPr>
        <p:spPr>
          <a:xfrm rot="7260000" flipH="1">
            <a:off x="9068055" y="-2796076"/>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67" name="矩形 66"/>
          <p:cNvSpPr/>
          <p:nvPr/>
        </p:nvSpPr>
        <p:spPr>
          <a:xfrm>
            <a:off x="779780" y="1847426"/>
            <a:ext cx="10811934" cy="39454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tx2"/>
              </a:solidFill>
            </a:endParaRPr>
          </a:p>
        </p:txBody>
      </p:sp>
      <p:sp>
        <p:nvSpPr>
          <p:cNvPr id="68" name="矩形 67"/>
          <p:cNvSpPr/>
          <p:nvPr/>
        </p:nvSpPr>
        <p:spPr>
          <a:xfrm>
            <a:off x="785024" y="1847426"/>
            <a:ext cx="10812019" cy="2134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64" name="内容"/>
          <p:cNvSpPr txBox="1"/>
          <p:nvPr/>
        </p:nvSpPr>
        <p:spPr>
          <a:xfrm>
            <a:off x="940435" y="2180590"/>
            <a:ext cx="10475595" cy="3493770"/>
          </a:xfrm>
          <a:prstGeom prst="rect">
            <a:avLst/>
          </a:prstGeom>
          <a:ln>
            <a:noFill/>
          </a:ln>
        </p:spPr>
        <p:txBody>
          <a:bodyPr wrap="square">
            <a:normAutofit fontScale="8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40000"/>
              </a:lnSpc>
              <a:spcBef>
                <a:spcPct val="0"/>
              </a:spcBef>
              <a:spcAft>
                <a:spcPct val="0"/>
              </a:spcAft>
              <a:buClrTx/>
              <a:buSzTx/>
              <a:buFontTx/>
              <a:buNone/>
              <a:defRPr/>
            </a:pPr>
            <a:r>
              <a:rPr kumimoji="0" lang="zh-CN" altLang="en-US" sz="1600" b="0" i="0" u="none" strike="noStrike" kern="1200" cap="none" spc="0" normalizeH="0" baseline="0" noProof="0">
                <a:ln>
                  <a:noFill/>
                </a:ln>
                <a:effectLst/>
                <a:uLnTx/>
                <a:uFillTx/>
                <a:latin typeface="思源黑体 CN" panose="020B0500000000000000" pitchFamily="34" charset="-122"/>
                <a:ea typeface="思源黑体 CN" panose="020B0500000000000000" pitchFamily="34" charset="-122"/>
                <a:cs typeface="+mn-ea"/>
                <a:sym typeface="思源黑体 CN" panose="020B0500000000000000" pitchFamily="34" charset="-122"/>
              </a:rPr>
              <a:t>1. 界面设计：该部分主要测试电商网站界面的设计是否合理、易用。包括以下测试点：
 界面布局：检查界面的布局是否清晰、整齐，各个分类是否能够明确展示和区分，是否易于用户浏览和导航。
 分类展示：测试是否按照一定的逻辑进行划分和展示，是否符合用户的购物习惯和需求。例如，测试是否支持多级分类，是否能够方便用户在不同层级的分类之间切换。
 搜索功能：测试界面是否提供搜索功能，用户是否能够通过关键词快速定位到所需的。
 筛选和排序：测试界面是否提供筛选和排序功能
2. 功能性测试：该部分主要测试电商网站功能的可靠性和准确性。包括以下测试点：
 分类链接：测试链接是否有效，点击后是否能够准确地跳转到对应的分类页面，是否存在404错误或其他链接问题。
 商品归类：测试商品是否被正确地归类到对应的分类中，是否存在错分类或重复分类的情况。
 分类关联：测试之间是否存在合理的关联，例如测试是否能够通过一个分类页面导航到其他相关的分类页面，是否存在与当前分类相关的热门推荐或相关商品的推荐。
 更新与同步：测试是否及时更新和同步，例如新增商品后是否能够立即出现在相应分类中，是否能够处理商品下架或修改分类的情况。</a:t>
            </a:r>
            <a:endParaRPr kumimoji="0" lang="zh-CN" altLang="en-US" sz="1600" b="0" i="0" u="none" strike="noStrike" kern="1200" cap="none" spc="0" normalizeH="0" baseline="0" noProof="0">
              <a:ln>
                <a:noFill/>
              </a:ln>
              <a:effectLst/>
              <a:uLnTx/>
              <a:uFillTx/>
              <a:latin typeface="思源黑体 CN" panose="020B0500000000000000" pitchFamily="34" charset="-122"/>
              <a:ea typeface="思源黑体 CN" panose="020B0500000000000000" pitchFamily="34" charset="-122"/>
              <a:cs typeface="+mn-ea"/>
              <a:sym typeface="思源黑体 CN" panose="020B0500000000000000" pitchFamily="34" charset="-122"/>
            </a:endParaRPr>
          </a:p>
        </p:txBody>
      </p:sp>
      <p:sp>
        <p:nvSpPr>
          <p:cNvPr id="2" name="圈箭头"/>
          <p:cNvSpPr/>
          <p:nvPr/>
        </p:nvSpPr>
        <p:spPr>
          <a:xfrm>
            <a:off x="829356" y="1014652"/>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accent1"/>
          </a:solidFill>
          <a:ln w="12700" cap="flat" cmpd="sng" algn="ctr">
            <a:noFill/>
            <a:prstDash val="solid"/>
            <a:miter lim="800000"/>
          </a:ln>
          <a:effectLst/>
        </p:spPr>
        <p:txBody>
          <a:bodyPr anchor="ctr">
            <a:scene3d>
              <a:camera prst="orthographicFront"/>
              <a:lightRig rig="threePt" dir="t"/>
            </a:scene3d>
          </a:bodyPr>
          <a:lstStyle>
            <a:defPPr>
              <a:defRPr lang="zh-CN"/>
            </a:defPPr>
            <a:lvl1pPr marL="0" algn="l" defTabSz="914400" rtl="0" eaLnBrk="0" fontAlgn="base" latinLnBrk="0" hangingPunct="0">
              <a:spcBef>
                <a:spcPct val="0"/>
              </a:spcBef>
              <a:spcAft>
                <a:spcPct val="0"/>
              </a:spcAft>
              <a:defRPr sz="1800" kern="1200">
                <a:solidFill>
                  <a:schemeClr val="lt1"/>
                </a:solidFill>
                <a:latin typeface="+mn-lt"/>
                <a:ea typeface="+mn-ea"/>
                <a:cs typeface="+mn-cs"/>
              </a:defRPr>
            </a:lvl1pPr>
            <a:lvl2pPr marL="457200" algn="l" defTabSz="914400" rtl="0" eaLnBrk="0" fontAlgn="base" latinLnBrk="0" hangingPunct="0">
              <a:spcBef>
                <a:spcPct val="0"/>
              </a:spcBef>
              <a:spcAft>
                <a:spcPct val="0"/>
              </a:spcAft>
              <a:defRPr sz="1800" kern="1200">
                <a:solidFill>
                  <a:schemeClr val="lt1"/>
                </a:solidFill>
                <a:latin typeface="+mn-lt"/>
                <a:ea typeface="+mn-ea"/>
                <a:cs typeface="+mn-cs"/>
              </a:defRPr>
            </a:lvl2pPr>
            <a:lvl3pPr marL="914400" algn="l" defTabSz="914400" rtl="0" eaLnBrk="0" fontAlgn="base" latinLnBrk="0" hangingPunct="0">
              <a:spcBef>
                <a:spcPct val="0"/>
              </a:spcBef>
              <a:spcAft>
                <a:spcPct val="0"/>
              </a:spcAft>
              <a:defRPr sz="1800" kern="1200">
                <a:solidFill>
                  <a:schemeClr val="lt1"/>
                </a:solidFill>
                <a:latin typeface="+mn-lt"/>
                <a:ea typeface="+mn-ea"/>
                <a:cs typeface="+mn-cs"/>
              </a:defRPr>
            </a:lvl3pPr>
            <a:lvl4pPr marL="1371600" algn="l" defTabSz="914400" rtl="0" eaLnBrk="0" fontAlgn="base" latinLnBrk="0" hangingPunct="0">
              <a:spcBef>
                <a:spcPct val="0"/>
              </a:spcBef>
              <a:spcAft>
                <a:spcPct val="0"/>
              </a:spcAft>
              <a:defRPr sz="1800" kern="1200">
                <a:solidFill>
                  <a:schemeClr val="lt1"/>
                </a:solidFill>
                <a:latin typeface="+mn-lt"/>
                <a:ea typeface="+mn-ea"/>
                <a:cs typeface="+mn-cs"/>
              </a:defRPr>
            </a:lvl4pPr>
            <a:lvl5pPr marL="1828800" algn="l" defTabSz="914400" rtl="0" eaLnBrk="0" fontAlgn="base" latinLnBrk="0" hangingPunct="0">
              <a:spcBef>
                <a:spcPct val="0"/>
              </a:spcBef>
              <a:spcAft>
                <a:spcPct val="0"/>
              </a:spcAft>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eaLnBrk="1" fontAlgn="auto" hangingPunct="1">
              <a:spcBef>
                <a:spcPct val="0"/>
              </a:spcBef>
              <a:spcAft>
                <a:spcPct val="0"/>
              </a:spcAft>
              <a:defRPr/>
            </a:pPr>
            <a:endParaRPr lang="zh-CN" altLang="en-US" sz="1355">
              <a:solidFill>
                <a:srgbClr val="FFFFFF"/>
              </a:solidFill>
              <a:latin typeface="inpin heiti" charset="-122"/>
              <a:ea typeface="inpin heiti" charset="-122"/>
              <a:cs typeface="inpin heiti" charset="-122"/>
              <a:sym typeface="Helvetica Light"/>
            </a:endParaRPr>
          </a:p>
        </p:txBody>
      </p:sp>
      <p:sp>
        <p:nvSpPr>
          <p:cNvPr id="3" name="标题"/>
          <p:cNvSpPr txBox="1"/>
          <p:nvPr>
            <p:custDataLst>
              <p:tags r:id="rId2"/>
            </p:custDataLst>
          </p:nvPr>
        </p:nvSpPr>
        <p:spPr>
          <a:xfrm>
            <a:off x="1241213" y="892203"/>
            <a:ext cx="10010141" cy="657013"/>
          </a:xfrm>
          <a:prstGeom prst="rect">
            <a:avLst/>
          </a:prstGeom>
          <a:noFill/>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00000"/>
              </a:lnSpc>
              <a:spcBef>
                <a:spcPct val="0"/>
              </a:spcBef>
              <a:spcAft>
                <a:spcPct val="0"/>
              </a:spcAft>
              <a:buClrTx/>
              <a:buSzTx/>
              <a:buFontTx/>
              <a:buNone/>
              <a:defRPr/>
            </a:pPr>
            <a:r>
              <a:rPr lang="zh-CN" altLang="en-US" sz="3200" b="1" noProof="0">
                <a:ln>
                  <a:noFill/>
                </a:ln>
                <a:solidFill>
                  <a:schemeClr val="accent1"/>
                </a:solidFill>
                <a:uLnTx/>
                <a:uFillTx/>
                <a:latin typeface="思源黑体 CN" panose="020B0500000000000000" pitchFamily="34" charset="-122"/>
                <a:ea typeface="思源黑体 CN" panose="020B0500000000000000" pitchFamily="34" charset="-122"/>
                <a:cs typeface="+mn-ea"/>
                <a:sym typeface="思源黑体 CN" panose="020B0500000000000000" pitchFamily="34" charset="-122"/>
              </a:rPr>
              <a:t>商品分类</a:t>
            </a:r>
            <a:endParaRPr lang="zh-CN" altLang="en-US" sz="3200" b="1" noProof="0">
              <a:ln>
                <a:noFill/>
              </a:ln>
              <a:solidFill>
                <a:schemeClr val="accent1"/>
              </a:solidFill>
              <a:uLnTx/>
              <a:uFillTx/>
              <a:latin typeface="思源黑体 CN" panose="020B0500000000000000" pitchFamily="34" charset="-122"/>
              <a:ea typeface="思源黑体 CN" panose="020B0500000000000000" pitchFamily="34" charset="-122"/>
              <a:cs typeface="+mn-ea"/>
              <a:sym typeface="思源黑体 CN" panose="020B0500000000000000" pitchFamily="34" charset="-122"/>
            </a:endParaRPr>
          </a:p>
        </p:txBody>
      </p:sp>
    </p:spTree>
  </p:cSld>
  <p:clrMapOvr>
    <a:masterClrMapping/>
  </p:clrMapOvr>
  <p:transition spd="slow">
    <p:cover dir="l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平滑1"/>
          <p:cNvSpPr/>
          <p:nvPr>
            <p:custDataLst>
              <p:tags r:id="rId1"/>
            </p:custDataLst>
          </p:nvPr>
        </p:nvSpPr>
        <p:spPr>
          <a:xfrm rot="7260000" flipH="1">
            <a:off x="9068055" y="-2796076"/>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67" name="矩形 66"/>
          <p:cNvSpPr/>
          <p:nvPr/>
        </p:nvSpPr>
        <p:spPr>
          <a:xfrm>
            <a:off x="779780" y="1847426"/>
            <a:ext cx="10811934" cy="39454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solidFill>
                <a:schemeClr val="tx2"/>
              </a:solidFill>
            </a:endParaRPr>
          </a:p>
        </p:txBody>
      </p:sp>
      <p:sp>
        <p:nvSpPr>
          <p:cNvPr id="68" name="矩形 67"/>
          <p:cNvSpPr/>
          <p:nvPr/>
        </p:nvSpPr>
        <p:spPr>
          <a:xfrm>
            <a:off x="785024" y="1847426"/>
            <a:ext cx="10812019" cy="2134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2" name="圈箭头"/>
          <p:cNvSpPr/>
          <p:nvPr/>
        </p:nvSpPr>
        <p:spPr>
          <a:xfrm>
            <a:off x="829356" y="1014652"/>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accent1"/>
          </a:solidFill>
          <a:ln w="12700" cap="flat" cmpd="sng" algn="ctr">
            <a:noFill/>
            <a:prstDash val="solid"/>
            <a:miter lim="800000"/>
          </a:ln>
          <a:effectLst/>
        </p:spPr>
        <p:txBody>
          <a:bodyPr anchor="ctr">
            <a:scene3d>
              <a:camera prst="orthographicFront"/>
              <a:lightRig rig="threePt" dir="t"/>
            </a:scene3d>
          </a:bodyPr>
          <a:lstStyle>
            <a:defPPr>
              <a:defRPr lang="zh-CN"/>
            </a:defPPr>
            <a:lvl1pPr marL="0" algn="l" defTabSz="914400" rtl="0" eaLnBrk="0" fontAlgn="base" latinLnBrk="0" hangingPunct="0">
              <a:spcBef>
                <a:spcPct val="0"/>
              </a:spcBef>
              <a:spcAft>
                <a:spcPct val="0"/>
              </a:spcAft>
              <a:defRPr sz="1800" kern="1200">
                <a:solidFill>
                  <a:schemeClr val="lt1"/>
                </a:solidFill>
                <a:latin typeface="+mn-lt"/>
                <a:ea typeface="+mn-ea"/>
                <a:cs typeface="+mn-cs"/>
              </a:defRPr>
            </a:lvl1pPr>
            <a:lvl2pPr marL="457200" algn="l" defTabSz="914400" rtl="0" eaLnBrk="0" fontAlgn="base" latinLnBrk="0" hangingPunct="0">
              <a:spcBef>
                <a:spcPct val="0"/>
              </a:spcBef>
              <a:spcAft>
                <a:spcPct val="0"/>
              </a:spcAft>
              <a:defRPr sz="1800" kern="1200">
                <a:solidFill>
                  <a:schemeClr val="lt1"/>
                </a:solidFill>
                <a:latin typeface="+mn-lt"/>
                <a:ea typeface="+mn-ea"/>
                <a:cs typeface="+mn-cs"/>
              </a:defRPr>
            </a:lvl2pPr>
            <a:lvl3pPr marL="914400" algn="l" defTabSz="914400" rtl="0" eaLnBrk="0" fontAlgn="base" latinLnBrk="0" hangingPunct="0">
              <a:spcBef>
                <a:spcPct val="0"/>
              </a:spcBef>
              <a:spcAft>
                <a:spcPct val="0"/>
              </a:spcAft>
              <a:defRPr sz="1800" kern="1200">
                <a:solidFill>
                  <a:schemeClr val="lt1"/>
                </a:solidFill>
                <a:latin typeface="+mn-lt"/>
                <a:ea typeface="+mn-ea"/>
                <a:cs typeface="+mn-cs"/>
              </a:defRPr>
            </a:lvl3pPr>
            <a:lvl4pPr marL="1371600" algn="l" defTabSz="914400" rtl="0" eaLnBrk="0" fontAlgn="base" latinLnBrk="0" hangingPunct="0">
              <a:spcBef>
                <a:spcPct val="0"/>
              </a:spcBef>
              <a:spcAft>
                <a:spcPct val="0"/>
              </a:spcAft>
              <a:defRPr sz="1800" kern="1200">
                <a:solidFill>
                  <a:schemeClr val="lt1"/>
                </a:solidFill>
                <a:latin typeface="+mn-lt"/>
                <a:ea typeface="+mn-ea"/>
                <a:cs typeface="+mn-cs"/>
              </a:defRPr>
            </a:lvl4pPr>
            <a:lvl5pPr marL="1828800" algn="l" defTabSz="914400" rtl="0" eaLnBrk="0" fontAlgn="base" latinLnBrk="0" hangingPunct="0">
              <a:spcBef>
                <a:spcPct val="0"/>
              </a:spcBef>
              <a:spcAft>
                <a:spcPct val="0"/>
              </a:spcAft>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eaLnBrk="1" fontAlgn="auto" hangingPunct="1">
              <a:spcBef>
                <a:spcPct val="0"/>
              </a:spcBef>
              <a:spcAft>
                <a:spcPct val="0"/>
              </a:spcAft>
              <a:defRPr/>
            </a:pPr>
            <a:endParaRPr lang="zh-CN" altLang="en-US" sz="1355">
              <a:solidFill>
                <a:srgbClr val="FFFFFF"/>
              </a:solidFill>
              <a:latin typeface="inpin heiti" charset="-122"/>
              <a:ea typeface="inpin heiti" charset="-122"/>
              <a:cs typeface="inpin heiti" charset="-122"/>
              <a:sym typeface="Helvetica Light"/>
            </a:endParaRPr>
          </a:p>
        </p:txBody>
      </p:sp>
      <p:sp>
        <p:nvSpPr>
          <p:cNvPr id="3" name="标题"/>
          <p:cNvSpPr txBox="1"/>
          <p:nvPr>
            <p:custDataLst>
              <p:tags r:id="rId2"/>
            </p:custDataLst>
          </p:nvPr>
        </p:nvSpPr>
        <p:spPr>
          <a:xfrm>
            <a:off x="1241213" y="892203"/>
            <a:ext cx="10010141" cy="657013"/>
          </a:xfrm>
          <a:prstGeom prst="rect">
            <a:avLst/>
          </a:prstGeom>
          <a:noFill/>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00000"/>
              </a:lnSpc>
              <a:spcBef>
                <a:spcPct val="0"/>
              </a:spcBef>
              <a:spcAft>
                <a:spcPct val="0"/>
              </a:spcAft>
              <a:buClrTx/>
              <a:buSzTx/>
              <a:buFontTx/>
              <a:buNone/>
              <a:defRPr/>
            </a:pPr>
            <a:r>
              <a:rPr lang="zh-CN" altLang="en-US" sz="3200" b="1" noProof="0">
                <a:ln>
                  <a:noFill/>
                </a:ln>
                <a:solidFill>
                  <a:schemeClr val="accent1"/>
                </a:solidFill>
                <a:uLnTx/>
                <a:uFillTx/>
                <a:latin typeface="思源黑体 CN" panose="020B0500000000000000" pitchFamily="34" charset="-122"/>
                <a:ea typeface="思源黑体 CN" panose="020B0500000000000000" pitchFamily="34" charset="-122"/>
                <a:cs typeface="+mn-ea"/>
                <a:sym typeface="思源黑体 CN" panose="020B0500000000000000" pitchFamily="34" charset="-122"/>
              </a:rPr>
              <a:t>商品分类</a:t>
            </a:r>
            <a:endParaRPr lang="zh-CN" altLang="en-US" sz="3200" b="1" noProof="0">
              <a:ln>
                <a:noFill/>
              </a:ln>
              <a:solidFill>
                <a:schemeClr val="accent1"/>
              </a:solidFill>
              <a:uLnTx/>
              <a:uFillTx/>
              <a:latin typeface="思源黑体 CN" panose="020B0500000000000000" pitchFamily="34" charset="-122"/>
              <a:ea typeface="思源黑体 CN" panose="020B0500000000000000" pitchFamily="34" charset="-122"/>
              <a:cs typeface="+mn-ea"/>
              <a:sym typeface="思源黑体 CN" panose="020B0500000000000000" pitchFamily="34" charset="-122"/>
            </a:endParaRPr>
          </a:p>
        </p:txBody>
      </p:sp>
      <p:pic>
        <p:nvPicPr>
          <p:cNvPr id="4" name="图片 3"/>
          <p:cNvPicPr>
            <a:picLocks noChangeAspect="1"/>
          </p:cNvPicPr>
          <p:nvPr>
            <p:custDataLst>
              <p:tags r:id="rId3"/>
            </p:custDataLst>
          </p:nvPr>
        </p:nvPicPr>
        <p:blipFill>
          <a:blip r:embed="rId4"/>
          <a:stretch>
            <a:fillRect/>
          </a:stretch>
        </p:blipFill>
        <p:spPr>
          <a:xfrm>
            <a:off x="1241425" y="2277110"/>
            <a:ext cx="9743440" cy="3428365"/>
          </a:xfrm>
          <a:prstGeom prst="rect">
            <a:avLst/>
          </a:prstGeom>
        </p:spPr>
      </p:pic>
    </p:spTree>
  </p:cSld>
  <p:clrMapOvr>
    <a:masterClrMapping/>
  </p:clrMapOvr>
  <p:transition spd="slow">
    <p:cover dir="l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平滑1"/>
          <p:cNvSpPr/>
          <p:nvPr>
            <p:custDataLst>
              <p:tags r:id="rId1"/>
            </p:custDataLst>
          </p:nvPr>
        </p:nvSpPr>
        <p:spPr>
          <a:xfrm rot="14340000">
            <a:off x="-2850515" y="-2977514"/>
            <a:ext cx="5955030" cy="5955030"/>
          </a:xfrm>
          <a:prstGeom prst="ellipse">
            <a:avLst/>
          </a:prstGeom>
          <a:gradFill>
            <a:gsLst>
              <a:gs pos="0">
                <a:schemeClr val="accent1">
                  <a:lumMod val="60000"/>
                  <a:lumOff val="40000"/>
                  <a:alpha val="0"/>
                </a:schemeClr>
              </a:gs>
              <a:gs pos="100000">
                <a:schemeClr val="accent1">
                  <a:lumMod val="60000"/>
                  <a:lumOff val="40000"/>
                </a:schemeClr>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8" name="Rectangle 19"/>
          <p:cNvSpPr/>
          <p:nvPr>
            <p:custDataLst>
              <p:tags r:id="rId2"/>
            </p:custDataLst>
          </p:nvPr>
        </p:nvSpPr>
        <p:spPr>
          <a:xfrm rot="10800000" flipV="1">
            <a:off x="10313596" y="-1"/>
            <a:ext cx="1878404"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23" name="Freeform: Shape 22"/>
          <p:cNvSpPr/>
          <p:nvPr/>
        </p:nvSpPr>
        <p:spPr>
          <a:xfrm>
            <a:off x="580571" y="1457291"/>
            <a:ext cx="6981372" cy="3943413"/>
          </a:xfrm>
          <a:custGeom>
            <a:avLst/>
            <a:gdLst>
              <a:gd name="connsiteX0" fmla="*/ 0 w 6981372"/>
              <a:gd name="connsiteY0" fmla="*/ 0 h 3943413"/>
              <a:gd name="connsiteX1" fmla="*/ 6981372 w 6981372"/>
              <a:gd name="connsiteY1" fmla="*/ 0 h 3943413"/>
              <a:gd name="connsiteX2" fmla="*/ 6981372 w 6981372"/>
              <a:gd name="connsiteY2" fmla="*/ 3943413 h 3943413"/>
              <a:gd name="connsiteX3" fmla="*/ 0 w 6981372"/>
              <a:gd name="connsiteY3" fmla="*/ 3943413 h 3943413"/>
            </a:gdLst>
            <a:ahLst/>
            <a:cxnLst>
              <a:cxn ang="0">
                <a:pos x="connsiteX0" y="connsiteY0"/>
              </a:cxn>
              <a:cxn ang="0">
                <a:pos x="connsiteX1" y="connsiteY1"/>
              </a:cxn>
              <a:cxn ang="0">
                <a:pos x="connsiteX2" y="connsiteY2"/>
              </a:cxn>
              <a:cxn ang="0">
                <a:pos x="connsiteX3" y="connsiteY3"/>
              </a:cxn>
            </a:cxnLst>
            <a:rect l="l" t="t" r="r" b="b"/>
            <a:pathLst>
              <a:path w="6981372" h="3943413">
                <a:moveTo>
                  <a:pt x="0" y="0"/>
                </a:moveTo>
                <a:lnTo>
                  <a:pt x="6981372" y="0"/>
                </a:lnTo>
                <a:lnTo>
                  <a:pt x="6981372" y="3943413"/>
                </a:lnTo>
                <a:lnTo>
                  <a:pt x="0" y="3943413"/>
                </a:lnTo>
                <a:close/>
              </a:path>
            </a:pathLst>
          </a:custGeom>
          <a:solidFill>
            <a:schemeClr val="bg1"/>
          </a:solidFill>
          <a:ln>
            <a:noFill/>
          </a:ln>
          <a:effectLst>
            <a:outerShdw blurRad="4445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p>
        </p:txBody>
      </p:sp>
      <p:sp>
        <p:nvSpPr>
          <p:cNvPr id="32" name="图片1"/>
          <p:cNvSpPr/>
          <p:nvPr/>
        </p:nvSpPr>
        <p:spPr>
          <a:xfrm rot="16200000">
            <a:off x="7899363" y="-246834"/>
            <a:ext cx="2133600" cy="4299857"/>
          </a:xfrm>
          <a:custGeom>
            <a:avLst/>
            <a:gdLst/>
            <a:ahLst/>
            <a:cxnLst>
              <a:cxn ang="3">
                <a:pos x="hc" y="t"/>
              </a:cxn>
              <a:cxn ang="cd2">
                <a:pos x="l" y="vc"/>
              </a:cxn>
              <a:cxn ang="cd4">
                <a:pos x="hc" y="b"/>
              </a:cxn>
              <a:cxn ang="0">
                <a:pos x="r" y="vc"/>
              </a:cxn>
            </a:cxnLst>
            <a:rect l="l" t="t" r="r" b="b"/>
            <a:pathLst>
              <a:path w="3360" h="6771">
                <a:moveTo>
                  <a:pt x="1680" y="0"/>
                </a:moveTo>
                <a:cubicBezTo>
                  <a:pt x="2608" y="0"/>
                  <a:pt x="3360" y="752"/>
                  <a:pt x="3360" y="1680"/>
                </a:cubicBezTo>
                <a:lnTo>
                  <a:pt x="3360" y="5091"/>
                </a:lnTo>
                <a:cubicBezTo>
                  <a:pt x="3360" y="6019"/>
                  <a:pt x="2608" y="6771"/>
                  <a:pt x="1680" y="6771"/>
                </a:cubicBezTo>
                <a:cubicBezTo>
                  <a:pt x="752" y="6771"/>
                  <a:pt x="0" y="6019"/>
                  <a:pt x="0" y="5091"/>
                </a:cubicBezTo>
                <a:lnTo>
                  <a:pt x="0" y="1680"/>
                </a:lnTo>
                <a:cubicBezTo>
                  <a:pt x="0" y="752"/>
                  <a:pt x="752" y="0"/>
                  <a:pt x="1680"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33" name="图片2"/>
          <p:cNvSpPr/>
          <p:nvPr/>
        </p:nvSpPr>
        <p:spPr>
          <a:xfrm rot="16200000">
            <a:off x="8111490" y="2709545"/>
            <a:ext cx="2133600" cy="4291965"/>
          </a:xfrm>
          <a:custGeom>
            <a:avLst/>
            <a:gdLst/>
            <a:ahLst/>
            <a:cxnLst>
              <a:cxn ang="3">
                <a:pos x="hc" y="t"/>
              </a:cxn>
              <a:cxn ang="cd2">
                <a:pos x="l" y="vc"/>
              </a:cxn>
              <a:cxn ang="cd4">
                <a:pos x="hc" y="b"/>
              </a:cxn>
              <a:cxn ang="0">
                <a:pos x="r" y="vc"/>
              </a:cxn>
            </a:cxnLst>
            <a:rect l="l" t="t" r="r" b="b"/>
            <a:pathLst>
              <a:path w="3360" h="6771">
                <a:moveTo>
                  <a:pt x="1680" y="0"/>
                </a:moveTo>
                <a:cubicBezTo>
                  <a:pt x="2608" y="0"/>
                  <a:pt x="3360" y="752"/>
                  <a:pt x="3360" y="1680"/>
                </a:cubicBezTo>
                <a:lnTo>
                  <a:pt x="3360" y="5091"/>
                </a:lnTo>
                <a:cubicBezTo>
                  <a:pt x="3360" y="6019"/>
                  <a:pt x="2608" y="6771"/>
                  <a:pt x="1680" y="6771"/>
                </a:cubicBezTo>
                <a:cubicBezTo>
                  <a:pt x="752" y="6771"/>
                  <a:pt x="0" y="6019"/>
                  <a:pt x="0" y="5091"/>
                </a:cubicBezTo>
                <a:lnTo>
                  <a:pt x="0" y="1680"/>
                </a:lnTo>
                <a:cubicBezTo>
                  <a:pt x="0" y="752"/>
                  <a:pt x="752" y="0"/>
                  <a:pt x="1680"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zh-CN" altLang="en-US"/>
          </a:p>
        </p:txBody>
      </p:sp>
      <p:sp>
        <p:nvSpPr>
          <p:cNvPr id="34" name="标题"/>
          <p:cNvSpPr txBox="1"/>
          <p:nvPr>
            <p:custDataLst>
              <p:tags r:id="rId3"/>
            </p:custDataLst>
          </p:nvPr>
        </p:nvSpPr>
        <p:spPr>
          <a:xfrm>
            <a:off x="1006475" y="1884120"/>
            <a:ext cx="5358130" cy="583565"/>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a:solidFill>
                  <a:schemeClr val="accent1"/>
                </a:solidFill>
                <a:latin typeface="思源黑体 CN" panose="020B0500000000000000" pitchFamily="34" charset="-122"/>
                <a:ea typeface="思源黑体 CN" panose="020B0500000000000000" pitchFamily="34" charset="-122"/>
                <a:cs typeface="字体圈欣意冠黑体" panose="00000500000000000000" charset="-122"/>
                <a:sym typeface="思源黑体 CN" panose="020B0500000000000000" pitchFamily="34" charset="-122"/>
              </a:rPr>
              <a:t>搜索商品功能</a:t>
            </a:r>
            <a:endParaRPr lang="en-US" altLang="zh-CN" sz="3200" b="1">
              <a:solidFill>
                <a:schemeClr val="accent1"/>
              </a:solidFill>
              <a:latin typeface="思源黑体 CN" panose="020B0500000000000000" pitchFamily="34" charset="-122"/>
              <a:ea typeface="思源黑体 CN" panose="020B0500000000000000" pitchFamily="34" charset="-122"/>
              <a:cs typeface="字体圈欣意冠黑体" panose="00000500000000000000" charset="-122"/>
              <a:sym typeface="思源黑体 CN" panose="020B0500000000000000" pitchFamily="34" charset="-122"/>
            </a:endParaRPr>
          </a:p>
        </p:txBody>
      </p:sp>
      <p:sp>
        <p:nvSpPr>
          <p:cNvPr id="35" name="平滑1"/>
          <p:cNvSpPr/>
          <p:nvPr>
            <p:custDataLst>
              <p:tags r:id="rId4"/>
            </p:custDataLst>
          </p:nvPr>
        </p:nvSpPr>
        <p:spPr>
          <a:xfrm>
            <a:off x="1116204" y="1716895"/>
            <a:ext cx="771492" cy="74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panose="020B0503020102020204"/>
                <a:ea typeface="+mn-ea"/>
                <a:cs typeface="+mn-cs"/>
              </a:defRPr>
            </a:lvl1pPr>
            <a:lvl2pPr marL="457200" algn="l" defTabSz="914400" rtl="0" eaLnBrk="1" latinLnBrk="0" hangingPunct="1">
              <a:defRPr sz="1800" kern="1200">
                <a:solidFill>
                  <a:srgbClr val="EEFFFD"/>
                </a:solidFill>
                <a:latin typeface="Franklin Gothic Book" panose="020B0503020102020204"/>
                <a:ea typeface="+mn-ea"/>
                <a:cs typeface="+mn-cs"/>
              </a:defRPr>
            </a:lvl2pPr>
            <a:lvl3pPr marL="914400" algn="l" defTabSz="914400" rtl="0" eaLnBrk="1" latinLnBrk="0" hangingPunct="1">
              <a:defRPr sz="1800" kern="1200">
                <a:solidFill>
                  <a:srgbClr val="EEFFFD"/>
                </a:solidFill>
                <a:latin typeface="Franklin Gothic Book" panose="020B0503020102020204"/>
                <a:ea typeface="+mn-ea"/>
                <a:cs typeface="+mn-cs"/>
              </a:defRPr>
            </a:lvl3pPr>
            <a:lvl4pPr marL="1371600" algn="l" defTabSz="914400" rtl="0" eaLnBrk="1" latinLnBrk="0" hangingPunct="1">
              <a:defRPr sz="1800" kern="1200">
                <a:solidFill>
                  <a:srgbClr val="EEFFFD"/>
                </a:solidFill>
                <a:latin typeface="Franklin Gothic Book" panose="020B0503020102020204"/>
                <a:ea typeface="+mn-ea"/>
                <a:cs typeface="+mn-cs"/>
              </a:defRPr>
            </a:lvl4pPr>
            <a:lvl5pPr marL="1828800" algn="l" defTabSz="914400" rtl="0" eaLnBrk="1" latinLnBrk="0" hangingPunct="1">
              <a:defRPr sz="1800" kern="1200">
                <a:solidFill>
                  <a:srgbClr val="EEFFFD"/>
                </a:solidFill>
                <a:latin typeface="Franklin Gothic Book" panose="020B0503020102020204"/>
                <a:ea typeface="+mn-ea"/>
                <a:cs typeface="+mn-cs"/>
              </a:defRPr>
            </a:lvl5pPr>
            <a:lvl6pPr marL="2286000" algn="l" defTabSz="914400" rtl="0" eaLnBrk="1" latinLnBrk="0" hangingPunct="1">
              <a:defRPr sz="1800" kern="1200">
                <a:solidFill>
                  <a:srgbClr val="EEFFFD"/>
                </a:solidFill>
                <a:latin typeface="Franklin Gothic Book" panose="020B0503020102020204"/>
                <a:ea typeface="+mn-ea"/>
                <a:cs typeface="+mn-cs"/>
              </a:defRPr>
            </a:lvl6pPr>
            <a:lvl7pPr marL="2743200" algn="l" defTabSz="914400" rtl="0" eaLnBrk="1" latinLnBrk="0" hangingPunct="1">
              <a:defRPr sz="1800" kern="1200">
                <a:solidFill>
                  <a:srgbClr val="EEFFFD"/>
                </a:solidFill>
                <a:latin typeface="Franklin Gothic Book" panose="020B0503020102020204"/>
                <a:ea typeface="+mn-ea"/>
                <a:cs typeface="+mn-cs"/>
              </a:defRPr>
            </a:lvl7pPr>
            <a:lvl8pPr marL="3200400" algn="l" defTabSz="914400" rtl="0" eaLnBrk="1" latinLnBrk="0" hangingPunct="1">
              <a:defRPr sz="1800" kern="1200">
                <a:solidFill>
                  <a:srgbClr val="EEFFFD"/>
                </a:solidFill>
                <a:latin typeface="Franklin Gothic Book" panose="020B0503020102020204"/>
                <a:ea typeface="+mn-ea"/>
                <a:cs typeface="+mn-cs"/>
              </a:defRPr>
            </a:lvl8pPr>
            <a:lvl9pPr marL="3657600" algn="l" defTabSz="914400" rtl="0" eaLnBrk="1" latinLnBrk="0" hangingPunct="1">
              <a:defRPr sz="1800" kern="1200">
                <a:solidFill>
                  <a:srgbClr val="EEFFFD"/>
                </a:solidFill>
                <a:latin typeface="Franklin Gothic Book" panose="020B0503020102020204"/>
                <a:ea typeface="+mn-ea"/>
                <a:cs typeface="+mn-cs"/>
              </a:defRPr>
            </a:lvl9pPr>
          </a:lstStyle>
          <a:p>
            <a:pPr algn="ctr"/>
            <a:endParaRPr lang="en-US">
              <a:solidFill>
                <a:schemeClr val="tx1"/>
              </a:solidFill>
              <a:latin typeface="微软雅黑" panose="020B0503020204020204" pitchFamily="34" charset="-122"/>
              <a:ea typeface="微软雅黑" panose="020B0503020204020204" pitchFamily="34" charset="-122"/>
            </a:endParaRPr>
          </a:p>
        </p:txBody>
      </p:sp>
      <p:sp>
        <p:nvSpPr>
          <p:cNvPr id="36" name="内容"/>
          <p:cNvSpPr txBox="1"/>
          <p:nvPr>
            <p:custDataLst>
              <p:tags r:id="rId5"/>
            </p:custDataLst>
          </p:nvPr>
        </p:nvSpPr>
        <p:spPr>
          <a:xfrm>
            <a:off x="1006475" y="2616275"/>
            <a:ext cx="5645150" cy="2466713"/>
          </a:xfrm>
          <a:prstGeom prst="rect">
            <a:avLst/>
          </a:prstGeom>
          <a:noFill/>
        </p:spPr>
        <p:txBody>
          <a:bodyPr wrap="square">
            <a:normAutofit fontScale="5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400">
                <a:latin typeface="思源黑体 CN" panose="020B0500000000000000" pitchFamily="34" charset="-122"/>
                <a:ea typeface="思源黑体 CN" panose="020B0500000000000000" pitchFamily="34" charset="-122"/>
                <a:cs typeface="思源黑体 CN" panose="020B0500000000000000" pitchFamily="34" charset="-122"/>
                <a:sym typeface="思源黑体 CN" panose="020B0500000000000000" pitchFamily="34" charset="-122"/>
              </a:rPr>
              <a:t>的三个方面内容如下：
1. 搜索准确性测试：
 检查搜索功能是否能够准确地匹配用户输入的关键词和搜索商品名称。
 检查搜索结果是否按照相关性进行排序，以便用户能够方便地找到他们想要的商品。
 测试搜索功能对于大小写、拼写错误和语法错误的处理是否准确，并给出合适的建议。
2. 搜索速度和性能测试：
 测试搜索功能在不同搜索词和商品数量的情况下的响应时间。
 测试搜索功能在高并发情况下的性能表现，确保系统能够处理大量的搜索请求。
 检查搜索功能是否能够快速地加载和显示搜索结果页面，并在页面上进行其他操作或过滤选项。
3. 搜索过滤和排序功能测试：
 测试搜索功能的过滤选项是否有效，并能按照用户选择的条件准确地筛选商品。
 检查搜索结果的排序选项是否正常工作，并能够按照用户选择的排序顺序显示搜索结果。
 测试搜索功能在同时应用多个过滤和排序选项时的表现，确保用户能够获得准确和符合期望的搜索结果。
这些测试内容可以帮助确保电商网站的搜索商品功能在准确性、速度和性能、过滤和排序等方面能够正常工作，提升用户体验和购物效果。</a:t>
            </a:r>
            <a:endParaRPr lang="en-US" altLang="zh-CN" sz="1400">
              <a:latin typeface="思源黑体 CN" panose="020B0500000000000000" pitchFamily="34" charset="-122"/>
              <a:ea typeface="思源黑体 CN" panose="020B0500000000000000" pitchFamily="34" charset="-122"/>
              <a:cs typeface="思源黑体 CN" panose="020B0500000000000000" pitchFamily="34" charset="-122"/>
              <a:sym typeface="思源黑体 CN" panose="020B0500000000000000" pitchFamily="34" charset="-122"/>
            </a:endParaRPr>
          </a:p>
        </p:txBody>
      </p:sp>
      <p:pic>
        <p:nvPicPr>
          <p:cNvPr id="3" name="图片 2"/>
          <p:cNvPicPr>
            <a:picLocks noChangeAspect="1"/>
          </p:cNvPicPr>
          <p:nvPr>
            <p:custDataLst>
              <p:tags r:id="rId6"/>
            </p:custDataLst>
          </p:nvPr>
        </p:nvPicPr>
        <p:blipFill>
          <a:blip r:embed="rId7"/>
          <a:stretch>
            <a:fillRect/>
          </a:stretch>
        </p:blipFill>
        <p:spPr>
          <a:xfrm>
            <a:off x="7319645" y="1087120"/>
            <a:ext cx="3319780" cy="1508760"/>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7823835" y="4004945"/>
            <a:ext cx="2756535" cy="18237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tags/tag1.xml><?xml version="1.0" encoding="utf-8"?>
<p:tagLst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0.xml><?xml version="1.0" encoding="utf-8"?>
<p:tagLst xmlns:p="http://schemas.openxmlformats.org/presentationml/2006/main">
  <p:tag name="KSO_WM_BEAUTIFY_FLAG" val=""/>
  <p:tag name="KSO_WM_UNIT_TEXT_FILL_FORE_SCHEMECOLOR_INDEX" val="13"/>
  <p:tag name="KSO_WM_UNIT_TEXT_FILL_FORE_SCHEMECOLOR_INDEX_BRIGHTNESS" val="0.5"/>
  <p:tag name="KSO_WM_UNIT_TEXT_FILL_TYPE"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 name="KSO_WM_DIAGRAM_GROUP_CODE" val="l1-1"/>
  <p:tag name="KSO_WM_TAG_VERSION" val="2.0"/>
  <p:tag name="KSO_WM_TEMPLATE_INDEX" val="19882022"/>
  <p:tag name="KSO_WM_UNIT_FILL_FORE_SCHEMECOLOR_INDEX" val="5"/>
  <p:tag name="KSO_WM_UNIT_FILL_FORE_SCHEMECOLOR_INDEX_BRIGHTNESS" val="0"/>
  <p:tag name="KSO_WM_UNIT_FILL_TYPE" val="1"/>
  <p:tag name="KSO_WM_UNIT_ID" val="diagram19882022_2*l_h_i*634_1_3"/>
  <p:tag name="KSO_WM_UNIT_INDEX" val="634_1_3"/>
  <p:tag name="KSO_WM_UNIT_SHADOW_SCHEMECOLOR_INDEX" val="5"/>
  <p:tag name="KSO_WM_UNIT_SHADOW_SCHEMECOLOR_INDEX_BRIGHTNESS" val="0"/>
  <p:tag name="KSO_WM_UNIT_TYPE" val="l_h_i"/>
</p:tagLst>
</file>

<file path=ppt/tags/tag102.xml><?xml version="1.0" encoding="utf-8"?>
<p:tagLst xmlns:p="http://schemas.openxmlformats.org/presentationml/2006/main">
  <p:tag name="KSO_WM_BEAUTIFY_FLAG" val=""/>
  <p:tag name="KSO_WM_DIAGRAM_GROUP_CODE" val="l1-1"/>
  <p:tag name="KSO_WM_TAG_VERSION" val="2.0"/>
  <p:tag name="KSO_WM_TEMPLATE_INDEX" val="19882022"/>
  <p:tag name="KSO_WM_UNIT_ID" val="diagram19882022_2*l_h_f*634_1_1"/>
  <p:tag name="KSO_WM_UNIT_INDEX" val="634_1_1"/>
  <p:tag name="KSO_WM_UNIT_TEXT_FILL_FORE_SCHEMECOLOR_INDEX" val="1"/>
  <p:tag name="KSO_WM_UNIT_TEXT_FILL_FORE_SCHEMECOLOR_INDEX_BRIGHTNESS" val="0.15"/>
  <p:tag name="KSO_WM_UNIT_TEXT_FILL_TYPE" val="1"/>
  <p:tag name="KSO_WM_UNIT_TYPE" val="l_h_f"/>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LINE_FILL_TYPE" val="2"/>
  <p:tag name="KSO_WM_UNIT_LINE_FORE_SCHEMECOLOR_INDEX" val="6"/>
  <p:tag name="KSO_WM_UNIT_LINE_FORE_SCHEMECOLOR_INDEX_BRIGHTNESS" val="0"/>
  <p:tag name="KSO_WM_UNIT_TEXT_FILL_FORE_SCHEMECOLOR_INDEX" val="2"/>
  <p:tag name="KSO_WM_UNIT_TEXT_FILL_FORE_SCHEMECOLOR_INDEX_BRIGHTNESS" val="0"/>
  <p:tag name="KSO_WM_UNIT_TEXT_FILL_TYPE" val="1"/>
</p:tagLst>
</file>

<file path=ppt/tags/tag108.xml><?xml version="1.0" encoding="utf-8"?>
<p:tagLst xmlns:p="http://schemas.openxmlformats.org/presentationml/2006/main">
  <p:tag name="KSO_WM_UNIT_LINE_FILL_TYPE" val="2"/>
  <p:tag name="KSO_WM_UNIT_LINE_FORE_SCHEMECOLOR_INDEX" val="6"/>
  <p:tag name="KSO_WM_UNIT_LINE_FORE_SCHEMECOLOR_INDEX_BRIGHTNESS" val="0"/>
  <p:tag name="KSO_WM_UNIT_TEXT_FILL_FORE_SCHEMECOLOR_INDEX" val="2"/>
  <p:tag name="KSO_WM_UNIT_TEXT_FILL_FORE_SCHEMECOLOR_INDEX_BRIGHTNESS" val="0"/>
  <p:tag name="KSO_WM_UNIT_TEXT_FILL_TYPE"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TEXT_FILL_FORE_SCHEMECOLOR_INDEX" val="13"/>
  <p:tag name="KSO_WM_UNIT_TEXT_FILL_FORE_SCHEMECOLOR_INDEX_BRIGHTNESS" val="0.5"/>
  <p:tag name="KSO_WM_UNIT_TEXT_FILL_TYPE"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 name="KSO_WM_UNIT_FILL_FORE_SCHEMECOLOR_INDEX" val="14"/>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14.xml><?xml version="1.0" encoding="utf-8"?>
<p:tagLst xmlns:p="http://schemas.openxmlformats.org/presentationml/2006/main">
  <p:tag name="KSO_WM_BEAUTIFY_FLAG" val=""/>
  <p:tag name="KSO_WM_UNIT_LINE_FILL_TYPE" val="2"/>
  <p:tag name="KSO_WM_UNIT_LINE_FORE_SCHEMECOLOR_INDEX" val="6"/>
  <p:tag name="KSO_WM_UNIT_LINE_FORE_SCHEMECOLOR_INDEX_BRIGHTNESS" val="0"/>
  <p:tag name="KSO_WM_UNIT_TEXT_FILL_FORE_SCHEMECOLOR_INDEX" val="13"/>
  <p:tag name="KSO_WM_UNIT_TEXT_FILL_FORE_SCHEMECOLOR_INDEX_BRIGHTNESS" val="0"/>
  <p:tag name="KSO_WM_UNIT_TEXT_FILL_TYPE" val="1"/>
</p:tagLst>
</file>

<file path=ppt/tags/tag115.xml><?xml version="1.0" encoding="utf-8"?>
<p:tagLst xmlns:p="http://schemas.openxmlformats.org/presentationml/2006/main">
  <p:tag name="KSO_WM_BEAUTIFY_FLAG" val=""/>
  <p:tag name="KSO_WM_UNIT_FILL_FORE_SCHEMECOLOR_INDEX" val="14"/>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16.xml><?xml version="1.0" encoding="utf-8"?>
<p:tagLst xmlns:p="http://schemas.openxmlformats.org/presentationml/2006/main">
  <p:tag name="KSO_WM_BEAUTIFY_FLAG" val=""/>
  <p:tag name="KSO_WM_UNIT_LINE_FILL_TYPE" val="2"/>
  <p:tag name="KSO_WM_UNIT_LINE_FORE_SCHEMECOLOR_INDEX" val="6"/>
  <p:tag name="KSO_WM_UNIT_LINE_FORE_SCHEMECOLOR_INDEX_BRIGHTNESS" val="0"/>
  <p:tag name="KSO_WM_UNIT_TEXT_FILL_FORE_SCHEMECOLOR_INDEX" val="13"/>
  <p:tag name="KSO_WM_UNIT_TEXT_FILL_FORE_SCHEMECOLOR_INDEX_BRIGHTNESS" val="0"/>
  <p:tag name="KSO_WM_UNIT_TEXT_FILL_TYPE" val="1"/>
</p:tagLst>
</file>

<file path=ppt/tags/tag117.xml><?xml version="1.0" encoding="utf-8"?>
<p:tagLst xmlns:p="http://schemas.openxmlformats.org/presentationml/2006/main">
  <p:tag name="KSO_WM_BEAUTIFY_FLAG" val=""/>
  <p:tag name="KSO_WM_UNIT_LINE_FILL_TYPE" val="2"/>
  <p:tag name="KSO_WM_UNIT_LINE_FORE_SCHEMECOLOR_INDEX" val="5"/>
  <p:tag name="KSO_WM_UNIT_LINE_FORE_SCHEMECOLOR_INDEX_BRIGHTNESS" val="0"/>
  <p:tag name="KSO_WM_UNIT_TEXT_FILL_FORE_SCHEMECOLOR_INDEX" val="2"/>
  <p:tag name="KSO_WM_UNIT_TEXT_FILL_FORE_SCHEMECOLOR_INDEX_BRIGHTNESS" val="0"/>
  <p:tag name="KSO_WM_UNIT_TEXT_FILL_TYPE" val="1"/>
</p:tagLst>
</file>

<file path=ppt/tags/tag118.xml><?xml version="1.0" encoding="utf-8"?>
<p:tagLst xmlns:p="http://schemas.openxmlformats.org/presentationml/2006/main">
  <p:tag name="KSO_WM_BEAUTIFY_FLAG" val=""/>
  <p:tag name="KSO_WM_UNIT_LINE_FILL_TYPE" val="2"/>
  <p:tag name="KSO_WM_UNIT_LINE_FORE_SCHEMECOLOR_INDEX" val="5"/>
  <p:tag name="KSO_WM_UNIT_LINE_FORE_SCHEMECOLOR_INDEX_BRIGHTNESS" val="0"/>
  <p:tag name="KSO_WM_UNIT_TEXT_FILL_FORE_SCHEMECOLOR_INDEX" val="2"/>
  <p:tag name="KSO_WM_UNIT_TEXT_FILL_FORE_SCHEMECOLOR_INDEX_BRIGHTNESS" val="0"/>
  <p:tag name="KSO_WM_UNIT_TEXT_FILL_TYPE" val="1"/>
</p:tagLst>
</file>

<file path=ppt/tags/tag119.xml><?xml version="1.0" encoding="utf-8"?>
<p:tagLst xmlns:p="http://schemas.openxmlformats.org/presentationml/2006/main">
  <p:tag name="KSO_WM_BEAUTIFY_FLAG" val=""/>
  <p:tag name="KSO_WM_UNIT_LINE_FILL_TYPE" val="2"/>
  <p:tag name="KSO_WM_UNIT_LINE_FORE_SCHEMECOLOR_INDEX" val="5"/>
  <p:tag name="KSO_WM_UNIT_LINE_FORE_SCHEMECOLOR_INDEX_BRIGHTNESS" val="0"/>
  <p:tag name="KSO_WM_UNIT_TEXT_FILL_FORE_SCHEMECOLOR_INDEX" val="2"/>
  <p:tag name="KSO_WM_UNIT_TEXT_FILL_FORE_SCHEMECOLOR_INDEX_BRIGHTNESS" val="0"/>
  <p:tag name="KSO_WM_UNIT_TEXT_FILL_TYPE" val="1"/>
</p:tagLst>
</file>

<file path=ppt/tags/tag12.xml><?xml version="1.0" encoding="utf-8"?>
<p:tagLst xmlns:p="http://schemas.openxmlformats.org/presentationml/2006/main">
  <p:tag name="KSO_WM_UNIT_TEXT_FILL_FORE_SCHEMECOLOR_INDEX" val="13"/>
  <p:tag name="KSO_WM_UNIT_TEXT_FILL_FORE_SCHEMECOLOR_INDEX_BRIGHTNESS" val="0"/>
  <p:tag name="KSO_WM_UNIT_TEXT_FILL_TYPE" val="1"/>
</p:tagLst>
</file>

<file path=ppt/tags/tag120.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121.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122.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UNIT_FILL_FORE_SCHEMECOLOR_INDEX" val="8"/>
  <p:tag name="KSO_WM_UNIT_FILL_FORE_SCHEMECOLOR_INDEX_BRIGHTNESS" val="-0.05"/>
  <p:tag name="KSO_WM_UNIT_FILL_TYPE" val="1"/>
  <p:tag name="KSO_WM_UNIT_TEXT_FILL_FORE_SCHEMECOLOR_INDEX" val="2"/>
  <p:tag name="KSO_WM_UNIT_TEXT_FILL_FORE_SCHEMECOLOR_INDEX_BRIGHTNESS" val="0"/>
  <p:tag name="KSO_WM_UNIT_TEXT_FILL_TYPE" val="1"/>
</p:tagLst>
</file>

<file path=ppt/tags/tag126.xml><?xml version="1.0" encoding="utf-8"?>
<p:tagLst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127.xml><?xml version="1.0" encoding="utf-8"?>
<p:tagLst xmlns:p="http://schemas.openxmlformats.org/presentationml/2006/main">
  <p:tag name="KSO_WM_UNIT_TEXT_FILL_FORE_SCHEMECOLOR_INDEX" val="2"/>
  <p:tag name="KSO_WM_UNIT_TEXT_FILL_FORE_SCHEMECOLOR_INDEX_BRIGHTNESS" val="0"/>
  <p:tag name="KSO_WM_UNIT_TEXT_FILL_TYPE" val="1"/>
</p:tagLst>
</file>

<file path=ppt/tags/tag128.xml><?xml version="1.0" encoding="utf-8"?>
<p:tagLst xmlns:p="http://schemas.openxmlformats.org/presentationml/2006/main">
  <p:tag name="KSO_WM_UNIT_TEXT_FILL_FORE_SCHEMECOLOR_INDEX" val="2"/>
  <p:tag name="KSO_WM_UNIT_TEXT_FILL_FORE_SCHEMECOLOR_INDEX_BRIGHTNESS" val="0"/>
  <p:tag name="KSO_WM_UNIT_TEXT_FILL_TYPE" val="1"/>
</p:tagLst>
</file>

<file path=ppt/tags/tag129.xml><?xml version="1.0" encoding="utf-8"?>
<p:tagLst xmlns:p="http://schemas.openxmlformats.org/presentationml/2006/main">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13.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30.xml><?xml version="1.0" encoding="utf-8"?>
<p:tagLst xmlns:p="http://schemas.openxmlformats.org/presentationml/2006/main">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131.xml><?xml version="1.0" encoding="utf-8"?>
<p:tagLst xmlns:p="http://schemas.openxmlformats.org/presentationml/2006/main">
  <p:tag name="KSO_WM_UNIT_TEXT_FILL_FORE_SCHEMECOLOR_INDEX" val="14"/>
  <p:tag name="KSO_WM_UNIT_TEXT_FILL_FORE_SCHEMECOLOR_INDEX_BRIGHTNESS" val="0"/>
  <p:tag name="KSO_WM_UNIT_TEXT_FILL_TYPE" val="1"/>
</p:tagLst>
</file>

<file path=ppt/tags/tag132.xml><?xml version="1.0" encoding="utf-8"?>
<p:tagLst xmlns:p="http://schemas.openxmlformats.org/presentationml/2006/main">
  <p:tag name="KSO_WM_UNIT_TEXT_FILL_FORE_SCHEMECOLOR_INDEX" val="13"/>
  <p:tag name="KSO_WM_UNIT_TEXT_FILL_FORE_SCHEMECOLOR_INDEX_BRIGHTNESS" val="0"/>
  <p:tag name="KSO_WM_UNIT_TEXT_FILL_TYPE" val="1"/>
</p:tagLst>
</file>

<file path=ppt/tags/tag133.xml><?xml version="1.0" encoding="utf-8"?>
<p:tagLst xmlns:p="http://schemas.openxmlformats.org/presentationml/2006/main">
  <p:tag name="AS_NET" val="6.0.11"/>
  <p:tag name="AS_OS" val="Microsoft Windows NT 10.0.17763.0"/>
  <p:tag name="AS_RELEASE_DATE" val="2023.03.14"/>
  <p:tag name="AS_TITLE" val="Aspose.Slides for .NET6"/>
  <p:tag name="AS_VERSION" val="23.3"/>
  <p:tag name="KSO_WPP_MARK_KEY" val="5fd9dad7-e01e-4090-aaa9-0722246bc42f"/>
  <p:tag name="COMMONDATA" val="eyJoZGlkIjoiMjgwMmJkNzFhYmI4OTkyYWExMjM4ODBkYWViZTk2MDUifQ=="/>
</p:tagLst>
</file>

<file path=ppt/tags/tag14.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5.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6.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7.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8.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19.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xml><?xml version="1.0" encoding="utf-8"?>
<p:tagLst xmlns:p="http://schemas.openxmlformats.org/presentationml/2006/main">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20.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1.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2.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3.xml><?xml version="1.0" encoding="utf-8"?>
<p:tagLst xmlns:p="http://schemas.openxmlformats.org/presentationml/2006/main">
  <p:tag name="KSO_WM_BEAUTIFY_FLAG" val=""/>
  <p:tag name="PA" val="v5.2.12"/>
</p:tagLst>
</file>

<file path=ppt/tags/tag24.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5.xml><?xml version="1.0" encoding="utf-8"?>
<p:tagLst xmlns:p="http://schemas.openxmlformats.org/presentationml/2006/main">
  <p:tag name="KSO_WM_BEAUTIFY_FLAG" val=""/>
  <p:tag name="KSO_WM_UNIT_TEXT_FILL_FORE_SCHEMECOLOR_INDEX" val="14"/>
  <p:tag name="KSO_WM_UNIT_TEXT_FILL_FORE_SCHEMECOLOR_INDEX_BRIGHTNESS" val="0"/>
  <p:tag name="KSO_WM_UNIT_TEXT_FILL_TYPE" val="1"/>
</p:tagLst>
</file>

<file path=ppt/tags/tag26.xml><?xml version="1.0" encoding="utf-8"?>
<p:tagLst xmlns:p="http://schemas.openxmlformats.org/presentationml/2006/main">
  <p:tag name="KSO_WM_BEAUTIFY_FLAG" val=""/>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27.xml><?xml version="1.0" encoding="utf-8"?>
<p:tagLst xmlns:p="http://schemas.openxmlformats.org/presentationml/2006/main">
  <p:tag name="KSO_WM_BEAUTIFY_FLAG" val=""/>
  <p:tag name="KSO_WM_UNIT_LINE_FILL_TYPE" val="2"/>
  <p:tag name="KSO_WM_UNIT_LINE_FORE_SCHEMECOLOR_INDEX" val="7"/>
  <p:tag name="KSO_WM_UNIT_LINE_FORE_SCHEMECOLOR_INDEX_BRIGHTNESS" val="0"/>
  <p:tag name="KSO_WM_UNIT_TEXT_FILL_FORE_SCHEMECOLOR_INDEX" val="13"/>
  <p:tag name="KSO_WM_UNIT_TEXT_FILL_FORE_SCHEMECOLOR_INDEX_BRIGHTNESS" val="0"/>
  <p:tag name="KSO_WM_UNIT_TEXT_FILL_TYPE" val="1"/>
</p:tagLst>
</file>

<file path=ppt/tags/tag28.xml><?xml version="1.0" encoding="utf-8"?>
<p:tagLst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13"/>
  <p:tag name="KSO_WM_UNIT_TEXT_FILL_FORE_SCHEMECOLOR_INDEX_BRIGHTNESS" val="0"/>
  <p:tag name="KSO_WM_UNIT_TEXT_FILL_TYPE" val="1"/>
</p:tagLst>
</file>

<file path=ppt/tags/tag29.xml><?xml version="1.0" encoding="utf-8"?>
<p:tagLst xmlns:p="http://schemas.openxmlformats.org/presentationml/2006/main">
  <p:tag name="KSO_WM_BEAUTIFY_FLAG" val=""/>
  <p:tag name="KSO_WM_UNIT_TEXT_FILL_FORE_SCHEMECOLOR_INDEX" val="10"/>
  <p:tag name="KSO_WM_UNIT_TEXT_FILL_FORE_SCHEMECOLOR_INDEX_BRIGHTNESS" val="0"/>
  <p:tag name="KSO_WM_UNIT_TEXT_FILL_TYPE" val="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 name="KSO_WM_UNIT_FILL_FORE_SCHEMECOLOR_INDEX" val="7"/>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34.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 name="KSO_WM_UNIT_TEXT_FILL_FORE_SCHEMECOLOR_INDEX" val="13"/>
  <p:tag name="KSO_WM_UNIT_TEXT_FILL_FORE_SCHEMECOLOR_INDEX_BRIGHTNESS" val="0.15"/>
  <p:tag name="KSO_WM_UNIT_TEXT_FILL_TYPE"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39.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41.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 name="KSO_WM_UNIT_TEXT_FILL_FORE_SCHEMECOLOR_INDEX" val="2"/>
  <p:tag name="KSO_WM_UNIT_TEXT_FILL_FORE_SCHEMECOLOR_INDEX_BRIGHTNESS" val="0"/>
  <p:tag name="KSO_WM_UNIT_TEXT_FILL_TYPE" val="1"/>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47.xml><?xml version="1.0" encoding="utf-8"?>
<p:tagLst xmlns:p="http://schemas.openxmlformats.org/presentationml/2006/main">
  <p:tag name="KSO_WM_BEAUTIFY_FLAG" val=""/>
  <p:tag name="KSO_WM_UNIT_LINE_FILL_TYPE" val="2"/>
  <p:tag name="KSO_WM_UNIT_LINE_FORE_SCHEMECOLOR_INDEX" val="7"/>
  <p:tag name="KSO_WM_UNIT_LINE_FORE_SCHEMECOLOR_INDEX_BRIGHTNESS" val="0"/>
  <p:tag name="KSO_WM_UNIT_TEXT_FILL_FORE_SCHEMECOLOR_INDEX" val="13"/>
  <p:tag name="KSO_WM_UNIT_TEXT_FILL_FORE_SCHEMECOLOR_INDEX_BRIGHTNESS" val="0"/>
  <p:tag name="KSO_WM_UNIT_TEXT_FILL_TYPE" val="1"/>
</p:tagLst>
</file>

<file path=ppt/tags/tag48.xml><?xml version="1.0" encoding="utf-8"?>
<p:tagLst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13"/>
  <p:tag name="KSO_WM_UNIT_TEXT_FILL_FORE_SCHEMECOLOR_INDEX_BRIGHTNESS" val="0"/>
  <p:tag name="KSO_WM_UNIT_TEXT_FILL_TYPE" val="1"/>
</p:tagLst>
</file>

<file path=ppt/tags/tag49.xml><?xml version="1.0" encoding="utf-8"?>
<p:tagLst xmlns:p="http://schemas.openxmlformats.org/presentationml/2006/main">
  <p:tag name="KSO_WM_BEAUTIFY_FLAG" val=""/>
  <p:tag name="KSO_WM_UNIT_TEXT_FILL_FORE_SCHEMECOLOR_INDEX" val="10"/>
  <p:tag name="KSO_WM_UNIT_TEXT_FILL_FORE_SCHEMECOLOR_INDEX_BRIGHTNESS" val="0"/>
  <p:tag name="KSO_WM_UNIT_TEXT_FILL_TYPE" val="1"/>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 name="KSO_WM_UNIT_FILL_FORE_SCHEMECOLOR_INDEX" val="7"/>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 name="KSO_WM_UNIT_TEXT_FILL_FORE_SCHEMECOLOR_INDEX" val="13"/>
  <p:tag name="KSO_WM_UNIT_TEXT_FILL_FORE_SCHEMECOLOR_INDEX_BRIGHTNESS" val="0.15"/>
  <p:tag name="KSO_WM_UNIT_TEXT_FILL_TYPE" val="1"/>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61.xml><?xml version="1.0" encoding="utf-8"?>
<p:tagLst xmlns:p="http://schemas.openxmlformats.org/presentationml/2006/main">
  <p:tag name="KSO_WM_BEAUTIFY_FLAG" val=""/>
  <p:tag name="KSO_WM_UNIT_TEXT_FILL_FORE_SCHEMECOLOR_INDEX" val="13"/>
  <p:tag name="KSO_WM_UNIT_TEXT_FILL_FORE_SCHEMECOLOR_INDEX_BRIGHTNESS" val="0.5"/>
  <p:tag name="KSO_WM_UNIT_TEXT_FILL_TYPE" val="1"/>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65.xml><?xml version="1.0" encoding="utf-8"?>
<p:tagLst xmlns:p="http://schemas.openxmlformats.org/presentationml/2006/main">
  <p:tag name="KSO_WM_BEAUTIFY_FLAG" val=""/>
  <p:tag name="KSO_WM_UNIT_LINE_FILL_TYPE" val="2"/>
  <p:tag name="KSO_WM_UNIT_LINE_FORE_SCHEMECOLOR_INDEX" val="7"/>
  <p:tag name="KSO_WM_UNIT_LINE_FORE_SCHEMECOLOR_INDEX_BRIGHTNESS" val="0"/>
  <p:tag name="KSO_WM_UNIT_TEXT_FILL_FORE_SCHEMECOLOR_INDEX" val="13"/>
  <p:tag name="KSO_WM_UNIT_TEXT_FILL_FORE_SCHEMECOLOR_INDEX_BRIGHTNESS" val="0"/>
  <p:tag name="KSO_WM_UNIT_TEXT_FILL_TYPE" val="1"/>
</p:tagLst>
</file>

<file path=ppt/tags/tag66.xml><?xml version="1.0" encoding="utf-8"?>
<p:tagLst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13"/>
  <p:tag name="KSO_WM_UNIT_TEXT_FILL_FORE_SCHEMECOLOR_INDEX_BRIGHTNESS" val="0"/>
  <p:tag name="KSO_WM_UNIT_TEXT_FILL_TYPE" val="1"/>
</p:tagLst>
</file>

<file path=ppt/tags/tag67.xml><?xml version="1.0" encoding="utf-8"?>
<p:tagLst xmlns:p="http://schemas.openxmlformats.org/presentationml/2006/main">
  <p:tag name="KSO_WM_BEAUTIFY_FLAG" val=""/>
  <p:tag name="KSO_WM_UNIT_TEXT_FILL_FORE_SCHEMECOLOR_INDEX" val="10"/>
  <p:tag name="KSO_WM_UNIT_TEXT_FILL_FORE_SCHEMECOLOR_INDEX_BRIGHTNESS" val="0"/>
  <p:tag name="KSO_WM_UNIT_TEXT_FILL_TYPE" val="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 name="KSO_WM_UNIT_FILL_FORE_SCHEMECOLOR_INDEX" val="7"/>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 name="KSO_WM_UNIT_FILL_FORE_SCHEMECOLOR_INDEX" val="5"/>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 name="KSO_WM_UNIT_FILL_FORE_SCHEMECOLOR_INDEX" val="9"/>
  <p:tag name="KSO_WM_UNIT_FILL_FORE_SCHEMECOLOR_INDEX_BRIGHTNESS" val="0.6"/>
  <p:tag name="KSO_WM_UNIT_FILL_TYPE" val="1"/>
  <p:tag name="KSO_WM_UNIT_TEXT_FILL_FORE_SCHEMECOLOR_INDEX" val="2"/>
  <p:tag name="KSO_WM_UNIT_TEXT_FILL_FORE_SCHEMECOLOR_INDEX_BRIGHTNESS" val="0"/>
  <p:tag name="KSO_WM_UNIT_TEXT_FILL_TYPE" val="1"/>
</p:tagLst>
</file>

<file path=ppt/tags/tag76.xml><?xml version="1.0" encoding="utf-8"?>
<p:tagLst xmlns:p="http://schemas.openxmlformats.org/presentationml/2006/main">
  <p:tag name="KSO_WM_BEAUTIFY_FLAG" val=""/>
  <p:tag name="KSO_WM_UNIT_LINE_FILL_TYPE" val="2"/>
  <p:tag name="KSO_WM_UNIT_LINE_FORE_SCHEMECOLOR_INDEX" val="7"/>
  <p:tag name="KSO_WM_UNIT_LINE_FORE_SCHEMECOLOR_INDEX_BRIGHTNESS" val="0"/>
  <p:tag name="KSO_WM_UNIT_TEXT_FILL_FORE_SCHEMECOLOR_INDEX" val="13"/>
  <p:tag name="KSO_WM_UNIT_TEXT_FILL_FORE_SCHEMECOLOR_INDEX_BRIGHTNESS" val="0"/>
  <p:tag name="KSO_WM_UNIT_TEXT_FILL_TYPE" val="1"/>
</p:tagLst>
</file>

<file path=ppt/tags/tag77.xml><?xml version="1.0" encoding="utf-8"?>
<p:tagLst xmlns:p="http://schemas.openxmlformats.org/presentationml/2006/main">
  <p:tag name="KSO_WM_BEAUTIFY_FLAG" val=""/>
  <p:tag name="KSO_WM_UNIT_FILL_FORE_SCHEMECOLOR_INDEX" val="6"/>
  <p:tag name="KSO_WM_UNIT_FILL_FORE_SCHEMECOLOR_INDEX_BRIGHTNESS" val="0"/>
  <p:tag name="KSO_WM_UNIT_FILL_TYPE" val="1"/>
  <p:tag name="KSO_WM_UNIT_TEXT_FILL_FORE_SCHEMECOLOR_INDEX" val="13"/>
  <p:tag name="KSO_WM_UNIT_TEXT_FILL_FORE_SCHEMECOLOR_INDEX_BRIGHTNESS" val="0"/>
  <p:tag name="KSO_WM_UNIT_TEXT_FILL_TYPE" val="1"/>
</p:tagLst>
</file>

<file path=ppt/tags/tag78.xml><?xml version="1.0" encoding="utf-8"?>
<p:tagLst xmlns:p="http://schemas.openxmlformats.org/presentationml/2006/main">
  <p:tag name="KSO_WM_BEAUTIFY_FLAG" val=""/>
  <p:tag name="KSO_WM_UNIT_TEXT_FILL_FORE_SCHEMECOLOR_INDEX" val="10"/>
  <p:tag name="KSO_WM_UNIT_TEXT_FILL_FORE_SCHEMECOLOR_INDEX_BRIGHTNESS" val="0"/>
  <p:tag name="KSO_WM_UNIT_TEXT_FILL_TYPE"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 name="KSO_WM_UNIT_FILL_FORE_SCHEMECOLOR_INDEX" val="7"/>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 name="KSO_WM_UNIT_TEXT_FILL_FORE_SCHEMECOLOR_INDEX" val="13"/>
  <p:tag name="KSO_WM_UNIT_TEXT_FILL_FORE_SCHEMECOLOR_INDEX_BRIGHTNESS" val="0"/>
  <p:tag name="KSO_WM_UNIT_TEXT_FILL_TYPE" val="1"/>
</p:tagLst>
</file>

<file path=ppt/tags/tag86.xml><?xml version="1.0" encoding="utf-8"?>
<p:tagLst xmlns:p="http://schemas.openxmlformats.org/presentationml/2006/main">
  <p:tag name="KSO_WM_BEAUTIFY_FLAG" val=""/>
  <p:tag name="KSO_WM_UNIT_LINE_FILL_TYPE" val="2"/>
  <p:tag name="KSO_WM_UNIT_LINE_FORE_SCHEMECOLOR_INDEX" val="14"/>
  <p:tag name="KSO_WM_UNIT_LINE_FORE_SCHEMECOLOR_INDEX_BRIGHTNESS" val="-0.35"/>
</p:tagLst>
</file>

<file path=ppt/tags/tag87.xml><?xml version="1.0" encoding="utf-8"?>
<p:tagLst xmlns:p="http://schemas.openxmlformats.org/presentationml/2006/main">
  <p:tag name="KSO_WM_BEAUTIFY_FLAG" val=""/>
  <p:tag name="KSO_WM_UNIT_TEXT_FILL_FORE_SCHEMECOLOR_INDEX" val="13"/>
  <p:tag name="KSO_WM_UNIT_TEXT_FILL_FORE_SCHEMECOLOR_INDEX_BRIGHTNESS" val="0"/>
  <p:tag name="KSO_WM_UNIT_TEXT_FILL_TYPE" val="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UNIT_LINE_FILL_TYPE" val="2"/>
  <p:tag name="KSO_WM_UNIT_LINE_FORE_SCHEMECOLOR_INDEX" val="6"/>
  <p:tag name="KSO_WM_UNIT_LINE_FORE_SCHEMECOLOR_INDEX_BRIGHTNESS" val="0"/>
  <p:tag name="KSO_WM_UNIT_TEXT_FILL_FORE_SCHEMECOLOR_INDEX" val="2"/>
  <p:tag name="KSO_WM_UNIT_TEXT_FILL_FORE_SCHEMECOLOR_INDEX_BRIGHTNESS" val="0"/>
  <p:tag name="KSO_WM_UNIT_TEXT_FILL_TYPE" val="1"/>
</p:tagLst>
</file>

<file path=ppt/tags/tag91.xml><?xml version="1.0" encoding="utf-8"?>
<p:tagLst xmlns:p="http://schemas.openxmlformats.org/presentationml/2006/main">
  <p:tag name="KSO_WM_UNIT_LINE_FILL_TYPE" val="2"/>
  <p:tag name="KSO_WM_UNIT_LINE_FORE_SCHEMECOLOR_INDEX" val="6"/>
  <p:tag name="KSO_WM_UNIT_LINE_FORE_SCHEMECOLOR_INDEX_BRIGHTNESS" val="0"/>
  <p:tag name="KSO_WM_UNIT_TEXT_FILL_FORE_SCHEMECOLOR_INDEX" val="2"/>
  <p:tag name="KSO_WM_UNIT_TEXT_FILL_FORE_SCHEMECOLOR_INDEX_BRIGHTNESS" val="0"/>
  <p:tag name="KSO_WM_UNIT_TEXT_FILL_TYPE" val="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 name="KSO_WM_UNIT_FILL_FORE_SCHEMECOLOR_INDEX" val="14"/>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97.xml><?xml version="1.0" encoding="utf-8"?>
<p:tagLst xmlns:p="http://schemas.openxmlformats.org/presentationml/2006/main">
  <p:tag name="KSO_WM_BEAUTIFY_FLAG" val=""/>
  <p:tag name="KSO_WM_UNIT_LINE_FILL_TYPE" val="2"/>
  <p:tag name="KSO_WM_UNIT_LINE_FORE_SCHEMECOLOR_INDEX" val="6"/>
  <p:tag name="KSO_WM_UNIT_LINE_FORE_SCHEMECOLOR_INDEX_BRIGHTNESS" val="0"/>
  <p:tag name="KSO_WM_UNIT_TEXT_FILL_FORE_SCHEMECOLOR_INDEX" val="13"/>
  <p:tag name="KSO_WM_UNIT_TEXT_FILL_FORE_SCHEMECOLOR_INDEX_BRIGHTNESS" val="0"/>
  <p:tag name="KSO_WM_UNIT_TEXT_FILL_TYPE" val="1"/>
</p:tagLst>
</file>

<file path=ppt/tags/tag98.xml><?xml version="1.0" encoding="utf-8"?>
<p:tagLst xmlns:p="http://schemas.openxmlformats.org/presentationml/2006/main">
  <p:tag name="KSO_WM_BEAUTIFY_FLAG" val=""/>
  <p:tag name="KSO_WM_UNIT_FILL_FORE_SCHEMECOLOR_INDEX" val="14"/>
  <p:tag name="KSO_WM_UNIT_FILL_FORE_SCHEMECOLOR_INDEX_BRIGHTNESS" val="0"/>
  <p:tag name="KSO_WM_UNIT_FILL_TYPE" val="1"/>
  <p:tag name="KSO_WM_UNIT_TEXT_FILL_FORE_SCHEMECOLOR_INDEX" val="2"/>
  <p:tag name="KSO_WM_UNIT_TEXT_FILL_FORE_SCHEMECOLOR_INDEX_BRIGHTNESS" val="0"/>
  <p:tag name="KSO_WM_UNIT_TEXT_FILL_TYPE" val="1"/>
</p:tagLst>
</file>

<file path=ppt/tags/tag99.xml><?xml version="1.0" encoding="utf-8"?>
<p:tagLst xmlns:p="http://schemas.openxmlformats.org/presentationml/2006/main">
  <p:tag name="KSO_WM_BEAUTIFY_FLAG" val=""/>
  <p:tag name="KSO_WM_UNIT_LINE_FILL_TYPE" val="2"/>
  <p:tag name="KSO_WM_UNIT_LINE_FORE_SCHEMECOLOR_INDEX" val="6"/>
  <p:tag name="KSO_WM_UNIT_LINE_FORE_SCHEMECOLOR_INDEX_BRIGHTNESS" val="0"/>
  <p:tag name="KSO_WM_UNIT_TEXT_FILL_FORE_SCHEMECOLOR_INDEX" val="13"/>
  <p:tag name="KSO_WM_UNIT_TEXT_FILL_FORE_SCHEMECOLOR_INDEX_BRIGHTNESS" val="0"/>
  <p:tag name="KSO_WM_UNIT_TEXT_FILL_TYPE" val="1"/>
</p:tagLst>
</file>

<file path=ppt/theme/theme1.xml><?xml version="1.0" encoding="utf-8"?>
<a:theme xmlns:a="http://schemas.openxmlformats.org/drawingml/2006/main" name="Office Theme">
  <a:themeElements>
    <a:clrScheme name="Office">
      <a:dk1>
        <a:srgbClr val="022A26"/>
      </a:dk1>
      <a:lt1>
        <a:srgbClr val="F9FFFE"/>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00BCA7"/>
      </a:hlink>
      <a:folHlink>
        <a:srgbClr val="6BFFB8"/>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022A26"/>
    </a:dk1>
    <a:lt1>
      <a:srgbClr val="F9FFFE"/>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00BCA7"/>
    </a:hlink>
    <a:folHlink>
      <a:srgbClr val="6BFFB8"/>
    </a:folHlink>
  </a:clrScheme>
</a:themeOverride>
</file>

<file path=ppt/theme/themeOverride2.xml><?xml version="1.0" encoding="utf-8"?>
<a:themeOverride xmlns:a="http://schemas.openxmlformats.org/drawingml/2006/main">
  <a:clrScheme name="自定义 76">
    <a:dk1>
      <a:srgbClr val="022A26"/>
    </a:dk1>
    <a:lt1>
      <a:srgbClr val="F9FFFE"/>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00BCA7"/>
    </a:hlink>
    <a:folHlink>
      <a:srgbClr val="6BFFB8"/>
    </a:folHlink>
  </a:clrScheme>
</a:themeOverride>
</file>

<file path=docProps/app.xml><?xml version="1.0" encoding="utf-8"?>
<Properties xmlns="http://schemas.openxmlformats.org/officeDocument/2006/extended-properties" xmlns:vt="http://schemas.openxmlformats.org/officeDocument/2006/docPropsVTypes">
  <TotalTime>0</TotalTime>
  <Words>2482</Words>
  <Application>WPS 演示</Application>
  <PresentationFormat>On-screen Show (4:3)</PresentationFormat>
  <Paragraphs>113</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宋体</vt:lpstr>
      <vt:lpstr>Wingdings</vt:lpstr>
      <vt:lpstr>Franklin Gothic Book</vt:lpstr>
      <vt:lpstr>微软雅黑</vt:lpstr>
      <vt:lpstr>Open Sans</vt:lpstr>
      <vt:lpstr>Segoe Print</vt:lpstr>
      <vt:lpstr>Poppins</vt:lpstr>
      <vt:lpstr>思源黑体 CN Heavy</vt:lpstr>
      <vt:lpstr>黑体</vt:lpstr>
      <vt:lpstr>Lato</vt:lpstr>
      <vt:lpstr>Poppins SemiBold</vt:lpstr>
      <vt:lpstr>RomanS</vt:lpstr>
      <vt:lpstr>思源黑体 CN</vt:lpstr>
      <vt:lpstr>inpin heiti</vt:lpstr>
      <vt:lpstr>Helvetica Light</vt:lpstr>
      <vt:lpstr>字体圈欣意冠黑体</vt:lpstr>
      <vt:lpstr>等线</vt:lpstr>
      <vt:lpstr>Arial Unicode MS</vt:lpstr>
      <vt:lpstr>Calibri</vt:lpstr>
      <vt:lpstr>Roboto Regular</vt:lpstr>
      <vt:lpstr>思源黑体 CN Regular</vt:lpstr>
      <vt:lpstr>Calibri</vt:lpstr>
      <vt:lpstr>思源黑体 CN Normal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lastModifiedBy>
  <cp:revision>10</cp:revision>
  <cp:lastPrinted>2023-06-29T09:37:00Z</cp:lastPrinted>
  <dcterms:created xsi:type="dcterms:W3CDTF">2023-06-29T01:37:00Z</dcterms:created>
  <dcterms:modified xsi:type="dcterms:W3CDTF">2023-06-29T07:39:51Z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BB43EE07BD4A48FB81F8CE5C57B0FB3F_12</vt:lpwstr>
  </property>
  <property fmtid="{D5CDD505-2E9C-101B-9397-08002B2CF9AE}" pid="3" name="KSOProductBuildVer">
    <vt:lpwstr>2052-11.1.0.14309</vt:lpwstr>
  </property>
</Properties>
</file>