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Image-Based Steganography using OpenCV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CYBERSECURITY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0342" y="384894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HEMADHARSHINI.T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HEMADHARSHINI.T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MEENAKSHI SUNDARARAJAN ENGINEERING COLLEGE &amp;ECE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Implementation of stronger encryption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Support for multiple image formats and larger message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Integration with mobile applications for easy use.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With the rise of digital communication, securing sensitive information is crucial. This project implements image-based steganography to hide secret messages within images, ensuring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D21DF9-D116-781C-DAEB-84E8CF6D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2865715"/>
            <a:ext cx="110296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OpenCV,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Processing, Steganography, Cryptography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EF8814-7F05-10EF-C99D-D4C3C66DA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77" y="-664797"/>
            <a:ext cx="1066724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Hides messages within images pixel by pixel, making detection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simple passcode mechanism for encryption and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enhanced with advanced encryption for increased security.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2B1DB-8A83-B683-DC13-ED973EBDC9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22918"/>
            <a:ext cx="10033516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 analysts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needing secure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 handling confidential data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8E42E-B90E-B53F-4529-B621986B6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40151"/>
            <a:ext cx="3531480" cy="36437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4C072-B9A4-4257-4160-0F38063B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9" y="1438930"/>
            <a:ext cx="4295608" cy="3584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BA772-A5E5-0D9F-C679-C6C3EC2F0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64" y="3873909"/>
            <a:ext cx="5482508" cy="27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project successfully demonstrates a simple yet effective approach to image-based steganography. It provides a secure method for embedding messages into images and retrieving them using a passcode. Further enhancements can improve security and efficiency.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https://github.com/HEMADHARSHINI-T/aicte-projecct.git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41</TotalTime>
  <Words>229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Image-Based Steganography using OpenCV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HEMADHARSHINI THANIGAIVEL</cp:lastModifiedBy>
  <cp:revision>26</cp:revision>
  <dcterms:created xsi:type="dcterms:W3CDTF">2021-05-26T16:50:10Z</dcterms:created>
  <dcterms:modified xsi:type="dcterms:W3CDTF">2025-02-23T10:09:59Z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