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F871-D3E3-4A7B-8B74-1CFD794815B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7A63-4F7E-4F63-A468-F941101A7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3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F871-D3E3-4A7B-8B74-1CFD794815B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7A63-4F7E-4F63-A468-F941101A7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03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F871-D3E3-4A7B-8B74-1CFD794815B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7A63-4F7E-4F63-A468-F941101A7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24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F871-D3E3-4A7B-8B74-1CFD794815B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7A63-4F7E-4F63-A468-F941101A7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22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F871-D3E3-4A7B-8B74-1CFD794815B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7A63-4F7E-4F63-A468-F941101A7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1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F871-D3E3-4A7B-8B74-1CFD794815B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7A63-4F7E-4F63-A468-F941101A7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45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F871-D3E3-4A7B-8B74-1CFD794815B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7A63-4F7E-4F63-A468-F941101A7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5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F871-D3E3-4A7B-8B74-1CFD794815B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7A63-4F7E-4F63-A468-F941101A7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50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F871-D3E3-4A7B-8B74-1CFD794815B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7A63-4F7E-4F63-A468-F941101A7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15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F871-D3E3-4A7B-8B74-1CFD794815B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7A63-4F7E-4F63-A468-F941101A7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5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F871-D3E3-4A7B-8B74-1CFD794815B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7A63-4F7E-4F63-A468-F941101A7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04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F871-D3E3-4A7B-8B74-1CFD794815B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F7A63-4F7E-4F63-A468-F941101A7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91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-771525"/>
            <a:ext cx="12163425" cy="840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0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785813"/>
            <a:ext cx="12344400" cy="84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4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-414338"/>
            <a:ext cx="12268200" cy="768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6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-490538"/>
            <a:ext cx="12268200" cy="78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1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-566738"/>
            <a:ext cx="12201525" cy="799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4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725" y="-661988"/>
            <a:ext cx="12363450" cy="818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2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755" y="216311"/>
            <a:ext cx="84262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Postman Documentation Url: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https</a:t>
            </a:r>
            <a:r>
              <a:rPr lang="en-IN" dirty="0"/>
              <a:t>://documenter.getpostman.com/view/27685003/2s9XxvUavg</a:t>
            </a:r>
          </a:p>
        </p:txBody>
      </p:sp>
    </p:spTree>
    <p:extLst>
      <p:ext uri="{BB962C8B-B14F-4D97-AF65-F5344CB8AC3E}">
        <p14:creationId xmlns:p14="http://schemas.microsoft.com/office/powerpoint/2010/main" val="166714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2023-08-02T09:27:28Z</dcterms:created>
  <dcterms:modified xsi:type="dcterms:W3CDTF">2023-08-02T10:02:14Z</dcterms:modified>
</cp:coreProperties>
</file>