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8" r:id="rId4"/>
    <p:sldId id="269" r:id="rId5"/>
    <p:sldId id="263" r:id="rId6"/>
    <p:sldId id="270" r:id="rId7"/>
    <p:sldId id="265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87CC-DD7B-42E3-8808-B2CA5936920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0780-5EDC-4169-A0C8-B7AE46976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24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87CC-DD7B-42E3-8808-B2CA5936920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0780-5EDC-4169-A0C8-B7AE46976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21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87CC-DD7B-42E3-8808-B2CA5936920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0780-5EDC-4169-A0C8-B7AE46976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59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87CC-DD7B-42E3-8808-B2CA5936920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0780-5EDC-4169-A0C8-B7AE46976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65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87CC-DD7B-42E3-8808-B2CA5936920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0780-5EDC-4169-A0C8-B7AE46976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69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87CC-DD7B-42E3-8808-B2CA5936920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0780-5EDC-4169-A0C8-B7AE46976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46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87CC-DD7B-42E3-8808-B2CA5936920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0780-5EDC-4169-A0C8-B7AE46976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69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87CC-DD7B-42E3-8808-B2CA5936920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0780-5EDC-4169-A0C8-B7AE46976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0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87CC-DD7B-42E3-8808-B2CA5936920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0780-5EDC-4169-A0C8-B7AE46976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04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87CC-DD7B-42E3-8808-B2CA5936920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0780-5EDC-4169-A0C8-B7AE46976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76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87CC-DD7B-42E3-8808-B2CA5936920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0780-5EDC-4169-A0C8-B7AE46976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25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87CC-DD7B-42E3-8808-B2CA5936920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90780-5EDC-4169-A0C8-B7AE46976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3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94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Npm run dev</a:t>
            </a:r>
            <a:r>
              <a:rPr lang="en-US" sz="1800" dirty="0" smtClean="0">
                <a:sym typeface="Wingdings" panose="05000000000000000000" pitchFamily="2" charset="2"/>
              </a:rPr>
              <a:t> Mentor-Student </a:t>
            </a:r>
            <a:r>
              <a:rPr lang="en-US" sz="1800" dirty="0" smtClean="0">
                <a:sym typeface="Wingdings" panose="05000000000000000000" pitchFamily="2" charset="2"/>
              </a:rPr>
              <a:t>DB Created Collection Names mentors, students</a:t>
            </a:r>
            <a:endParaRPr lang="en-IN" sz="1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049" y="1077451"/>
            <a:ext cx="9083675" cy="196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7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1.Create mentor</a:t>
            </a:r>
            <a:endParaRPr lang="en-IN" sz="28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019" y="1825625"/>
            <a:ext cx="95819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1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2.Create a student</a:t>
            </a:r>
            <a:endParaRPr lang="en-IN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676" y="1825625"/>
            <a:ext cx="89226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1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3.API to assign a student to a mentor</a:t>
            </a:r>
            <a:endParaRPr lang="en-IN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268361"/>
            <a:ext cx="10724534" cy="490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8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57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3a.Assign multiple students to one mentor</a:t>
            </a:r>
            <a:endParaRPr lang="en-IN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325" y="1249363"/>
            <a:ext cx="9335349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3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3200" b="1" dirty="0"/>
              <a:t>3b.student has mentor should not be shown in the list</a:t>
            </a:r>
            <a:endParaRPr lang="en-IN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730" y="1435100"/>
            <a:ext cx="10943302" cy="474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3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/>
              <a:t>4. Mentor re-assignment</a:t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put request:</a:t>
            </a:r>
            <a:br>
              <a:rPr lang="en-US" sz="2000" b="1" dirty="0" smtClean="0"/>
            </a:br>
            <a:r>
              <a:rPr lang="en-IN" sz="2000" b="1" dirty="0" smtClean="0"/>
              <a:t>https</a:t>
            </a:r>
            <a:r>
              <a:rPr lang="en-IN" sz="2000" b="1" dirty="0"/>
              <a:t>://mentortask.onrender.com/mentor/64cb6a22bc165be1fa2649fc/student/64cb6a9ebc165be1fa2649fe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9780639" cy="281026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7754" y="4345858"/>
            <a:ext cx="10422193" cy="183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8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5.Particular mentor student list</a:t>
            </a:r>
            <a:endParaRPr lang="en-IN" sz="28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17523" y="1425677"/>
            <a:ext cx="9409471" cy="290978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43897" y="4335463"/>
            <a:ext cx="9783097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3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6.Show previously assigned mentor for a particular student</a:t>
            </a:r>
            <a:endParaRPr lang="en-IN" sz="28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9542" y="1327356"/>
            <a:ext cx="10515600" cy="2723536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89704" y="4375355"/>
            <a:ext cx="8141110" cy="158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4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58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Npm run dev Mentor-Student DB Created Collection Names mentors, students</vt:lpstr>
      <vt:lpstr>1.Create mentor</vt:lpstr>
      <vt:lpstr>2.Create a student</vt:lpstr>
      <vt:lpstr>3.API to assign a student to a mentor</vt:lpstr>
      <vt:lpstr>3a.Assign multiple students to one mentor</vt:lpstr>
      <vt:lpstr>3b.student has mentor should not be shown in the list</vt:lpstr>
      <vt:lpstr>4. Mentor re-assignment  put request: https://mentortask.onrender.com/mentor/64cb6a22bc165be1fa2649fc/student/64cb6a9ebc165be1fa2649fe</vt:lpstr>
      <vt:lpstr>5.Particular mentor student list</vt:lpstr>
      <vt:lpstr>6.Show previously assigned mentor for a particular student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15</cp:revision>
  <dcterms:created xsi:type="dcterms:W3CDTF">2023-08-02T14:21:11Z</dcterms:created>
  <dcterms:modified xsi:type="dcterms:W3CDTF">2023-08-03T10:04:34Z</dcterms:modified>
</cp:coreProperties>
</file>