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7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6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6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8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4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CF41-5714-4281-AA82-AEBB736C695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5DF0-8CA3-40F0-A9FD-8622D569B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Enter email,username,password </a:t>
            </a:r>
            <a:r>
              <a:rPr lang="en-US" sz="2000" b="1" dirty="0" smtClean="0">
                <a:sym typeface="Wingdings" panose="05000000000000000000" pitchFamily="2" charset="2"/>
              </a:rPr>
              <a:t>CLICK Sign Up Button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846"/>
            <a:ext cx="10515600" cy="51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2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Click the mail link and enter NEW Password and click Reset Password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78" y="1825625"/>
            <a:ext cx="6436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Password Changed</a:t>
            </a:r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29"/>
            <a:ext cx="10515600" cy="41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Clicked go to login page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08" y="1825625"/>
            <a:ext cx="5532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03" y="365126"/>
            <a:ext cx="10803194" cy="9327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Sign up Clicked </a:t>
            </a:r>
            <a:r>
              <a:rPr lang="en-US" sz="2400" b="1" dirty="0" smtClean="0">
                <a:sym typeface="Wingdings" panose="05000000000000000000" pitchFamily="2" charset="2"/>
              </a:rPr>
              <a:t> Post the data to backend and Stored in Database  load Login Page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7859"/>
            <a:ext cx="10515600" cy="4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ym typeface="Wingdings" panose="05000000000000000000" pitchFamily="2" charset="2"/>
              </a:rPr>
              <a:t>Data Stored </a:t>
            </a:r>
            <a:r>
              <a:rPr lang="en-US" sz="2800" b="1" dirty="0">
                <a:sym typeface="Wingdings" panose="05000000000000000000" pitchFamily="2" charset="2"/>
              </a:rPr>
              <a:t>in Database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327"/>
            <a:ext cx="10515600" cy="38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Enter </a:t>
            </a:r>
            <a:r>
              <a:rPr lang="en-US" sz="2800" b="1" dirty="0" err="1" smtClean="0"/>
              <a:t>email,password</a:t>
            </a:r>
            <a:r>
              <a:rPr lang="en-US" sz="2800" b="1" dirty="0" smtClean="0"/>
              <a:t> </a:t>
            </a:r>
            <a:r>
              <a:rPr lang="en-US" sz="2800" b="1" dirty="0">
                <a:sym typeface="Wingdings" panose="05000000000000000000" pitchFamily="2" charset="2"/>
              </a:rPr>
              <a:t>CLICK </a:t>
            </a:r>
            <a:r>
              <a:rPr lang="en-US" sz="2800" b="1" dirty="0" smtClean="0">
                <a:sym typeface="Wingdings" panose="05000000000000000000" pitchFamily="2" charset="2"/>
              </a:rPr>
              <a:t>Login in </a:t>
            </a:r>
            <a:r>
              <a:rPr lang="en-US" sz="2800" b="1" dirty="0">
                <a:sym typeface="Wingdings" panose="05000000000000000000" pitchFamily="2" charset="2"/>
              </a:rPr>
              <a:t>Button 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016" y="1825625"/>
            <a:ext cx="9965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Login in </a:t>
            </a:r>
            <a:r>
              <a:rPr lang="en-US" sz="2800" b="1" dirty="0"/>
              <a:t>Clicked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ym typeface="Wingdings" panose="05000000000000000000" pitchFamily="2" charset="2"/>
              </a:rPr>
              <a:t>check data if user exist or not if user exist </a:t>
            </a:r>
            <a:r>
              <a:rPr lang="en-US" sz="2800" b="1" dirty="0">
                <a:sym typeface="Wingdings" panose="05000000000000000000" pitchFamily="2" charset="2"/>
              </a:rPr>
              <a:t> load </a:t>
            </a:r>
            <a:r>
              <a:rPr lang="en-US" sz="2800" b="1" dirty="0" smtClean="0">
                <a:sym typeface="Wingdings" panose="05000000000000000000" pitchFamily="2" charset="2"/>
              </a:rPr>
              <a:t>Home </a:t>
            </a:r>
            <a:r>
              <a:rPr lang="en-US" sz="2800" b="1" dirty="0">
                <a:sym typeface="Wingdings" panose="05000000000000000000" pitchFamily="2" charset="2"/>
              </a:rPr>
              <a:t>Page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5229"/>
            <a:ext cx="10515600" cy="3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If Forgot Password  Button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ClickedLoad forgot Password pageenter emailclick Send Mail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85" y="1825625"/>
            <a:ext cx="8620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ym typeface="Wingdings" panose="05000000000000000000" pitchFamily="2" charset="2"/>
              </a:rPr>
              <a:t>Clicked Send Mail button  load mail page and send email to the user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413"/>
            <a:ext cx="10515600" cy="34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Receiving Reset Password Link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2890"/>
            <a:ext cx="10515600" cy="5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2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Random string stored as a </a:t>
            </a:r>
            <a:r>
              <a:rPr lang="en-US" sz="2800" b="1" dirty="0" err="1" smtClean="0"/>
              <a:t>resetToken</a:t>
            </a:r>
            <a:r>
              <a:rPr lang="en-US" sz="2800" b="1" dirty="0" smtClean="0"/>
              <a:t> in Database for verification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7773"/>
            <a:ext cx="10515600" cy="19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Enter email,username,password CLICK Sign Up Button </vt:lpstr>
      <vt:lpstr>Sign up Clicked  Post the data to backend and Stored in Database  load Login Page</vt:lpstr>
      <vt:lpstr>Data Stored in Database</vt:lpstr>
      <vt:lpstr>Enter email,password CLICK Login in Button </vt:lpstr>
      <vt:lpstr>Login in Clicked  check data if user exist or not if user exist  load Home Page</vt:lpstr>
      <vt:lpstr>If Forgot Password  Button ClickedLoad forgot Password pageenter emailclick Send Mail</vt:lpstr>
      <vt:lpstr>Clicked Send Mail button  load mail page and send email to the user</vt:lpstr>
      <vt:lpstr>Receiving Reset Password Link</vt:lpstr>
      <vt:lpstr>Random string stored as a resetToken in Database for verification</vt:lpstr>
      <vt:lpstr>Click the mail link and enter NEW Password and click Reset Password</vt:lpstr>
      <vt:lpstr>Password Changed</vt:lpstr>
      <vt:lpstr>Clicked go to login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2023-08-24T07:23:56Z</dcterms:created>
  <dcterms:modified xsi:type="dcterms:W3CDTF">2023-08-24T07:54:25Z</dcterms:modified>
</cp:coreProperties>
</file>