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8" r:id="rId5"/>
    <p:sldId id="267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1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1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0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0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5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43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3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0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5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F99F-6E03-4C77-B435-264772F51EF4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3B9-C590-4158-A748-18F86B306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Login/Register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997" y="1825625"/>
            <a:ext cx="7344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4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Color suggestion and our collection shown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1889"/>
            <a:ext cx="10515600" cy="41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0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Click favorite button from side bar and view the favorite items from your collection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5140"/>
            <a:ext cx="10515600" cy="39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8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Click </a:t>
            </a:r>
            <a:r>
              <a:rPr lang="en-US" sz="2800" dirty="0" smtClean="0"/>
              <a:t>collection </a:t>
            </a:r>
            <a:r>
              <a:rPr lang="en-US" sz="2800" dirty="0"/>
              <a:t>button from side bar and view the </a:t>
            </a:r>
            <a:r>
              <a:rPr lang="en-US" sz="2800" dirty="0" smtClean="0"/>
              <a:t>collection. Create, Edit ,Delete your collection as your wish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056" y="1838631"/>
            <a:ext cx="9851888" cy="433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01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Click history to view previous suggestions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4666"/>
            <a:ext cx="10515600" cy="36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58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Mongo DB DATA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1884"/>
            <a:ext cx="10515600" cy="48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028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Color suggestion data</a:t>
            </a:r>
            <a:endParaRPr lang="en-IN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065" y="1347019"/>
            <a:ext cx="9660735" cy="48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/>
          <a:lstStyle/>
          <a:p>
            <a:pPr algn="ctr"/>
            <a:r>
              <a:rPr lang="en-US" dirty="0" smtClean="0"/>
              <a:t>Register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576" y="1228725"/>
            <a:ext cx="8150847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3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Registered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787" y="2191544"/>
            <a:ext cx="102584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7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Getting Activation link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848644"/>
            <a:ext cx="103251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After Activation link clicked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28" y="1825625"/>
            <a:ext cx="10043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8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91"/>
          </a:xfrm>
        </p:spPr>
        <p:txBody>
          <a:bodyPr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097" y="1825625"/>
            <a:ext cx="85818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pPr algn="ctr"/>
            <a:r>
              <a:rPr lang="en-US" dirty="0" smtClean="0"/>
              <a:t>After Login Home Page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132" y="1825625"/>
            <a:ext cx="6523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pPr algn="ctr"/>
            <a:r>
              <a:rPr lang="en-US" dirty="0" smtClean="0"/>
              <a:t>Side Bar/Menu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5354" y="1825625"/>
            <a:ext cx="5681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5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Click Today Suggestion</a:t>
            </a:r>
            <a:br>
              <a:rPr lang="en-US" dirty="0" smtClean="0"/>
            </a:br>
            <a:r>
              <a:rPr lang="en-US" sz="3600" dirty="0" smtClean="0"/>
              <a:t>select your skin tone and click get color suggestion</a:t>
            </a:r>
            <a:endParaRPr lang="en-IN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92859"/>
            <a:ext cx="10515600" cy="24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Login/Register Page</vt:lpstr>
      <vt:lpstr>Register</vt:lpstr>
      <vt:lpstr>After Registered</vt:lpstr>
      <vt:lpstr>Getting Activation link</vt:lpstr>
      <vt:lpstr>After Activation link clicked</vt:lpstr>
      <vt:lpstr>Login</vt:lpstr>
      <vt:lpstr>After Login Home Page</vt:lpstr>
      <vt:lpstr>Side Bar/Menu</vt:lpstr>
      <vt:lpstr>Click Today Suggestion select your skin tone and click get color suggestion</vt:lpstr>
      <vt:lpstr>Color suggestion and our collection shown</vt:lpstr>
      <vt:lpstr>Click favorite button from side bar and view the favorite items from your collection</vt:lpstr>
      <vt:lpstr>Click collection button from side bar and view the collection. Create, Edit ,Delete your collection as your wish</vt:lpstr>
      <vt:lpstr>Click history to view previous suggestions</vt:lpstr>
      <vt:lpstr>Mongo DB DATA</vt:lpstr>
      <vt:lpstr>Color suggestion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Login/Register Page</dc:title>
  <dc:creator>Dell</dc:creator>
  <cp:lastModifiedBy>Dell</cp:lastModifiedBy>
  <cp:revision>5</cp:revision>
  <dcterms:created xsi:type="dcterms:W3CDTF">2023-10-18T10:05:01Z</dcterms:created>
  <dcterms:modified xsi:type="dcterms:W3CDTF">2023-10-18T10:45:41Z</dcterms:modified>
</cp:coreProperties>
</file>