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6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8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5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8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B983-48BA-461D-B0D3-F9E156BA1942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3374-6BD4-47C5-B6B5-41D2F32B9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5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Sign Up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26" y="1825625"/>
            <a:ext cx="102651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619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Click Sign up button get activation link in mail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5296"/>
            <a:ext cx="10515600" cy="32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Got </a:t>
            </a:r>
            <a:r>
              <a:rPr lang="en-US" sz="3200" b="1" dirty="0"/>
              <a:t>activation link in </a:t>
            </a:r>
            <a:r>
              <a:rPr lang="en-US" sz="3200" b="1" dirty="0" smtClean="0"/>
              <a:t>mail, click the link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003"/>
            <a:ext cx="10515600" cy="37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click </a:t>
            </a:r>
            <a:r>
              <a:rPr lang="en-US" sz="3200" b="1" dirty="0"/>
              <a:t>the </a:t>
            </a:r>
            <a:r>
              <a:rPr lang="en-US" sz="3200" b="1" dirty="0" smtClean="0"/>
              <a:t>button to activate account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556" y="1825625"/>
            <a:ext cx="8546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Login page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309" y="1825625"/>
            <a:ext cx="99113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Click Login button, enter </a:t>
            </a:r>
            <a:r>
              <a:rPr lang="en-US" sz="3200" b="1" dirty="0" err="1" smtClean="0"/>
              <a:t>url</a:t>
            </a:r>
            <a:r>
              <a:rPr lang="en-US" sz="3200" b="1" dirty="0" smtClean="0"/>
              <a:t> title and long </a:t>
            </a:r>
            <a:r>
              <a:rPr lang="en-US" sz="3200" b="1" dirty="0" err="1" smtClean="0"/>
              <a:t>url</a:t>
            </a:r>
            <a:r>
              <a:rPr lang="en-US" sz="3200" b="1" dirty="0" smtClean="0"/>
              <a:t> and click make short Button 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867"/>
            <a:ext cx="10515600" cy="421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If make short button clicked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984"/>
            <a:ext cx="10515600" cy="39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If Short URL Link clicked 2 times</a:t>
            </a:r>
            <a:endParaRPr lang="en-IN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57" y="1825625"/>
            <a:ext cx="94772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Sign Up</vt:lpstr>
      <vt:lpstr>Click Sign up button get activation link in mail</vt:lpstr>
      <vt:lpstr>Got activation link in mail, click the link</vt:lpstr>
      <vt:lpstr>click the button to activate account</vt:lpstr>
      <vt:lpstr>Login page</vt:lpstr>
      <vt:lpstr>Click Login button, enter url title and long url and click make short Button </vt:lpstr>
      <vt:lpstr>If make short button clicked</vt:lpstr>
      <vt:lpstr>If Short URL Link clicked 2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2023-08-28T13:48:40Z</dcterms:created>
  <dcterms:modified xsi:type="dcterms:W3CDTF">2023-08-28T15:47:03Z</dcterms:modified>
</cp:coreProperties>
</file>