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6"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AD0D6"/>
    <a:srgbClr val="295D5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snapToGrid="0">
      <p:cViewPr varScale="1">
        <p:scale>
          <a:sx n="68" d="100"/>
          <a:sy n="68" d="100"/>
        </p:scale>
        <p:origin x="-82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AA46C7A4-63B4-4378-ADE8-2D56D7543F14}" type="datetimeFigureOut">
              <a:rPr lang="en-IN" smtClean="0"/>
              <a:pPr/>
              <a:t>02-09-2024</a:t>
            </a:fld>
            <a:endParaRPr lang="en-IN"/>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7858B355-509B-4A6B-A848-A220C957C5B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46C7A4-63B4-4378-ADE8-2D56D7543F14}" type="datetimeFigureOut">
              <a:rPr lang="en-IN" smtClean="0"/>
              <a:pPr/>
              <a:t>02-09-2024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858B355-509B-4A6B-A848-A220C957C5B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AA46C7A4-63B4-4378-ADE8-2D56D7543F14}" type="datetimeFigureOut">
              <a:rPr lang="en-IN" smtClean="0"/>
              <a:pPr/>
              <a:t>02-09-2024</a:t>
            </a:fld>
            <a:endParaRPr lang="en-IN"/>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IN"/>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7858B355-509B-4A6B-A848-A220C957C5B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A46C7A4-63B4-4378-ADE8-2D56D7543F14}" type="datetimeFigureOut">
              <a:rPr lang="en-IN" smtClean="0"/>
              <a:pPr/>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258018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46C7A4-63B4-4378-ADE8-2D56D7543F14}" type="datetimeFigureOut">
              <a:rPr lang="en-IN" smtClean="0"/>
              <a:pPr/>
              <a:t>02-09-2024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858B355-509B-4A6B-A848-A220C957C5B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AA46C7A4-63B4-4378-ADE8-2D56D7543F14}" type="datetimeFigureOut">
              <a:rPr lang="en-IN" smtClean="0"/>
              <a:pPr/>
              <a:t>02-09-2024</a:t>
            </a:fld>
            <a:endParaRPr lang="en-IN"/>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8978603" y="6555112"/>
            <a:ext cx="784448" cy="228600"/>
          </a:xfrm>
        </p:spPr>
        <p:txBody>
          <a:bodyPr/>
          <a:lstStyle>
            <a:extLst/>
          </a:lstStyle>
          <a:p>
            <a:fld id="{7858B355-509B-4A6B-A848-A220C957C5B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A46C7A4-63B4-4378-ADE8-2D56D7543F14}" type="datetimeFigureOut">
              <a:rPr lang="en-IN" smtClean="0"/>
              <a:pPr/>
              <a:t>02-09-2024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858B355-509B-4A6B-A848-A220C957C5B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A46C7A4-63B4-4378-ADE8-2D56D7543F14}" type="datetimeFigureOut">
              <a:rPr lang="en-IN" smtClean="0"/>
              <a:pPr/>
              <a:t>02-09-2024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858B355-509B-4A6B-A848-A220C957C5B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A46C7A4-63B4-4378-ADE8-2D56D7543F14}" type="datetimeFigureOut">
              <a:rPr lang="en-IN" smtClean="0"/>
              <a:pPr/>
              <a:t>02-09-2024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858B355-509B-4A6B-A848-A220C957C5B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A46C7A4-63B4-4378-ADE8-2D56D7543F14}" type="datetimeFigureOut">
              <a:rPr lang="en-IN" smtClean="0"/>
              <a:pPr/>
              <a:t>02-09-2024</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7858B355-509B-4A6B-A848-A220C957C5B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A46C7A4-63B4-4378-ADE8-2D56D7543F14}" type="datetimeFigureOut">
              <a:rPr lang="en-IN" smtClean="0"/>
              <a:pPr/>
              <a:t>02-09-2024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858B355-509B-4A6B-A848-A220C957C5B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AA46C7A4-63B4-4378-ADE8-2D56D7543F14}" type="datetimeFigureOut">
              <a:rPr lang="en-IN" smtClean="0"/>
              <a:pPr/>
              <a:t>02-09-2024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858B355-509B-4A6B-A848-A220C957C5BA}" type="slidenum">
              <a:rPr lang="en-IN" smtClean="0"/>
              <a:pPr/>
              <a:t>‹#›</a:t>
            </a:fld>
            <a:endParaRPr lang="en-IN"/>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4"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AA46C7A4-63B4-4378-ADE8-2D56D7543F14}" type="datetimeFigureOut">
              <a:rPr lang="en-IN" smtClean="0"/>
              <a:pPr/>
              <a:t>02-09-2024</a:t>
            </a:fld>
            <a:endParaRPr lang="en-IN"/>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858B355-509B-4A6B-A848-A220C957C5B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 id="2147484368" r:id="rId12"/>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CAFC6-1D01-61A3-2238-B41019326680}"/>
              </a:ext>
            </a:extLst>
          </p:cNvPr>
          <p:cNvSpPr>
            <a:spLocks noGrp="1"/>
          </p:cNvSpPr>
          <p:nvPr>
            <p:ph type="ctrTitle"/>
          </p:nvPr>
        </p:nvSpPr>
        <p:spPr>
          <a:xfrm>
            <a:off x="619432" y="686388"/>
            <a:ext cx="10001676" cy="1508172"/>
          </a:xfrm>
        </p:spPr>
        <p:txBody>
          <a:bodyPr>
            <a:normAutofit/>
          </a:bodyPr>
          <a:lstStyle/>
          <a:p>
            <a:r>
              <a:rPr lang="en-IN" dirty="0">
                <a:solidFill>
                  <a:srgbClr val="FF0000"/>
                </a:solidFill>
              </a:rPr>
              <a:t>Employee data analysis using excel</a:t>
            </a:r>
          </a:p>
        </p:txBody>
      </p:sp>
      <p:sp>
        <p:nvSpPr>
          <p:cNvPr id="3" name="Subtitle 2">
            <a:extLst>
              <a:ext uri="{FF2B5EF4-FFF2-40B4-BE49-F238E27FC236}">
                <a16:creationId xmlns:a16="http://schemas.microsoft.com/office/drawing/2014/main" xmlns="" id="{A7D09B02-675B-4797-04C5-CF1235CBDA16}"/>
              </a:ext>
            </a:extLst>
          </p:cNvPr>
          <p:cNvSpPr>
            <a:spLocks noGrp="1"/>
          </p:cNvSpPr>
          <p:nvPr>
            <p:ph type="subTitle" idx="1"/>
          </p:nvPr>
        </p:nvSpPr>
        <p:spPr>
          <a:xfrm>
            <a:off x="351692" y="3317631"/>
            <a:ext cx="10808678" cy="3169068"/>
          </a:xfrm>
        </p:spPr>
        <p:txBody>
          <a:bodyPr>
            <a:normAutofit/>
          </a:bodyPr>
          <a:lstStyle/>
          <a:p>
            <a:pPr algn="just"/>
            <a:r>
              <a:rPr lang="en-IN" sz="2400" b="1" dirty="0">
                <a:solidFill>
                  <a:schemeClr val="tx1"/>
                </a:solidFill>
              </a:rPr>
              <a:t>STUDENT </a:t>
            </a:r>
            <a:r>
              <a:rPr lang="en-IN" sz="2400" b="1" dirty="0" smtClean="0">
                <a:solidFill>
                  <a:schemeClr val="tx1"/>
                </a:solidFill>
              </a:rPr>
              <a:t>NAME           </a:t>
            </a:r>
            <a:r>
              <a:rPr lang="en-IN" sz="2400" dirty="0" smtClean="0"/>
              <a:t>:HEMAMALINI </a:t>
            </a:r>
            <a:r>
              <a:rPr lang="en-IN" sz="2400" dirty="0"/>
              <a:t>V </a:t>
            </a:r>
          </a:p>
          <a:p>
            <a:pPr algn="just"/>
            <a:r>
              <a:rPr lang="en-IN" sz="2400" b="1" dirty="0">
                <a:solidFill>
                  <a:schemeClr val="tx1"/>
                </a:solidFill>
              </a:rPr>
              <a:t>REGISTER </a:t>
            </a:r>
            <a:r>
              <a:rPr lang="en-IN" sz="2400" b="1" dirty="0" smtClean="0">
                <a:solidFill>
                  <a:schemeClr val="tx1"/>
                </a:solidFill>
              </a:rPr>
              <a:t>NO               </a:t>
            </a:r>
            <a:r>
              <a:rPr lang="en-IN" sz="2400" dirty="0" smtClean="0"/>
              <a:t>:312212611</a:t>
            </a:r>
            <a:endParaRPr lang="en-IN" sz="2400" dirty="0"/>
          </a:p>
          <a:p>
            <a:pPr algn="just"/>
            <a:r>
              <a:rPr lang="en-IN" sz="2400" b="1" dirty="0">
                <a:solidFill>
                  <a:schemeClr val="tx1"/>
                </a:solidFill>
              </a:rPr>
              <a:t>NAANMUDHALVAN ID </a:t>
            </a:r>
            <a:r>
              <a:rPr lang="en-IN" sz="2400" b="1" dirty="0" smtClean="0">
                <a:solidFill>
                  <a:schemeClr val="tx1"/>
                </a:solidFill>
              </a:rPr>
              <a:t>   </a:t>
            </a:r>
            <a:r>
              <a:rPr lang="en-IN" sz="2400" b="1" dirty="0" smtClean="0">
                <a:solidFill>
                  <a:schemeClr val="bg1"/>
                </a:solidFill>
              </a:rPr>
              <a:t>:</a:t>
            </a:r>
            <a:r>
              <a:rPr lang="en-IN" sz="2400" dirty="0" smtClean="0"/>
              <a:t>9A85CAF27D8FC8789974FCBECC948D3F</a:t>
            </a:r>
            <a:endParaRPr lang="en-IN" sz="2400" dirty="0" smtClean="0">
              <a:solidFill>
                <a:srgbClr val="8AD0D6"/>
              </a:solidFill>
            </a:endParaRPr>
          </a:p>
          <a:p>
            <a:pPr algn="just"/>
            <a:r>
              <a:rPr lang="en-IN" sz="2400" b="1" dirty="0" smtClean="0">
                <a:solidFill>
                  <a:schemeClr val="tx1"/>
                </a:solidFill>
              </a:rPr>
              <a:t>DEPARTMENT               </a:t>
            </a:r>
            <a:r>
              <a:rPr lang="en-IN" sz="2400" dirty="0" smtClean="0"/>
              <a:t>: </a:t>
            </a:r>
            <a:r>
              <a:rPr lang="en-IN" sz="2400" dirty="0"/>
              <a:t>b.com( Computer application)</a:t>
            </a:r>
          </a:p>
          <a:p>
            <a:pPr algn="just"/>
            <a:r>
              <a:rPr lang="en-IN" sz="2400" b="1" dirty="0" smtClean="0">
                <a:solidFill>
                  <a:schemeClr val="tx1"/>
                </a:solidFill>
              </a:rPr>
              <a:t>COLLEGE                     </a:t>
            </a:r>
            <a:r>
              <a:rPr lang="en-IN" sz="2400" dirty="0" smtClean="0"/>
              <a:t>: Shree </a:t>
            </a:r>
            <a:r>
              <a:rPr lang="en-IN" sz="2400" dirty="0" err="1"/>
              <a:t>Muthukumaraswamy</a:t>
            </a:r>
            <a:r>
              <a:rPr lang="en-IN" sz="2400" dirty="0"/>
              <a:t> college </a:t>
            </a:r>
          </a:p>
        </p:txBody>
      </p:sp>
    </p:spTree>
    <p:extLst>
      <p:ext uri="{BB962C8B-B14F-4D97-AF65-F5344CB8AC3E}">
        <p14:creationId xmlns:p14="http://schemas.microsoft.com/office/powerpoint/2010/main" xmlns=""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0F9898-700E-EC2D-9409-A0D4403D87E3}"/>
              </a:ext>
            </a:extLst>
          </p:cNvPr>
          <p:cNvSpPr>
            <a:spLocks noGrp="1"/>
          </p:cNvSpPr>
          <p:nvPr>
            <p:ph type="title"/>
          </p:nvPr>
        </p:nvSpPr>
        <p:spPr>
          <a:xfrm>
            <a:off x="196644" y="691529"/>
            <a:ext cx="10952689"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xmlns=""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xmlns=""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xmlns=""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xmlns=""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xmlns=""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xmlns="" id="{A8FAA01D-8747-F893-5855-C30447C9BA94}"/>
              </a:ext>
            </a:extLst>
          </p:cNvPr>
          <p:cNvSpPr>
            <a:spLocks noGrp="1"/>
          </p:cNvSpPr>
          <p:nvPr>
            <p:ph type="body" sz="half" idx="17"/>
          </p:nvPr>
        </p:nvSpPr>
        <p:spPr>
          <a:xfrm>
            <a:off x="7006768" y="3119092"/>
            <a:ext cx="3291211" cy="2879576"/>
          </a:xfrm>
        </p:spPr>
        <p:txBody>
          <a:bodyPr>
            <a:normAutofit fontScale="775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xmlns=""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xmlns=""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xmlns=""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xmlns=""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xmlns=""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xmlns=""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xmlns=""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68771-5350-6998-D4D6-5CC26A86E33A}"/>
              </a:ext>
            </a:extLst>
          </p:cNvPr>
          <p:cNvSpPr>
            <a:spLocks noGrp="1"/>
          </p:cNvSpPr>
          <p:nvPr>
            <p:ph type="title"/>
          </p:nvPr>
        </p:nvSpPr>
        <p:spPr>
          <a:xfrm>
            <a:off x="919119" y="436058"/>
            <a:ext cx="10353761" cy="998847"/>
          </a:xfrm>
        </p:spPr>
        <p:txBody>
          <a:bodyPr/>
          <a:lstStyle/>
          <a:p>
            <a:r>
              <a:rPr lang="en-IN" dirty="0"/>
              <a:t>Result</a:t>
            </a:r>
          </a:p>
        </p:txBody>
      </p:sp>
      <p:pic>
        <p:nvPicPr>
          <p:cNvPr id="7" name="Content Placeholder 6">
            <a:extLst>
              <a:ext uri="{FF2B5EF4-FFF2-40B4-BE49-F238E27FC236}">
                <a16:creationId xmlns:a16="http://schemas.microsoft.com/office/drawing/2014/main" xmlns="" id="{B5E8A8B8-FBFD-2F71-3F63-4A0DD70EAD43}"/>
              </a:ext>
            </a:extLst>
          </p:cNvPr>
          <p:cNvPicPr>
            <a:picLocks noGrp="1" noChangeAspect="1"/>
          </p:cNvPicPr>
          <p:nvPr>
            <p:ph idx="1"/>
          </p:nvPr>
        </p:nvPicPr>
        <p:blipFill>
          <a:blip r:embed="rId2" cstate="print">
            <a:extLst>
              <a:ext uri="{96DAC541-7B7A-43D3-8B79-37D633B846F1}">
                <asvg:svgBlip xmlns:asvg="http://schemas.microsoft.com/office/drawing/2016/SVG/main" xmlns="" r:embed="rId3"/>
              </a:ext>
            </a:extLst>
          </a:blip>
          <a:stretch>
            <a:fillRect/>
          </a:stretch>
        </p:blipFill>
        <p:spPr>
          <a:xfrm>
            <a:off x="706250" y="1609725"/>
            <a:ext cx="9458700" cy="4846638"/>
          </a:xfrm>
        </p:spPr>
      </p:pic>
    </p:spTree>
    <p:extLst>
      <p:ext uri="{BB962C8B-B14F-4D97-AF65-F5344CB8AC3E}">
        <p14:creationId xmlns:p14="http://schemas.microsoft.com/office/powerpoint/2010/main" xmlns=""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1739A-31AC-6A75-A7B0-F32DCF573BA3}"/>
              </a:ext>
            </a:extLst>
          </p:cNvPr>
          <p:cNvSpPr>
            <a:spLocks noGrp="1"/>
          </p:cNvSpPr>
          <p:nvPr>
            <p:ph type="title"/>
          </p:nvPr>
        </p:nvSpPr>
        <p:spPr>
          <a:xfrm>
            <a:off x="1229244" y="937846"/>
            <a:ext cx="873068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xmlns=""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xmlns=""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41A89F-1814-15AF-8B48-F276E92A00EE}"/>
              </a:ext>
            </a:extLst>
          </p:cNvPr>
          <p:cNvSpPr>
            <a:spLocks noGrp="1"/>
          </p:cNvSpPr>
          <p:nvPr>
            <p:ph type="title"/>
          </p:nvPr>
        </p:nvSpPr>
        <p:spPr>
          <a:xfrm>
            <a:off x="196646" y="2485292"/>
            <a:ext cx="9586452" cy="661255"/>
          </a:xfrm>
        </p:spPr>
        <p:txBody>
          <a:bodyPr>
            <a:normAutofit/>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xmlns="" id="{AB43BE8A-0DE9-5E8D-815E-CD29CF100FBC}"/>
              </a:ext>
            </a:extLst>
          </p:cNvPr>
          <p:cNvSpPr>
            <a:spLocks noGrp="1"/>
          </p:cNvSpPr>
          <p:nvPr>
            <p:ph type="body" idx="1"/>
          </p:nvPr>
        </p:nvSpPr>
        <p:spPr>
          <a:xfrm>
            <a:off x="924232" y="3598986"/>
            <a:ext cx="8858865" cy="1107830"/>
          </a:xfrm>
        </p:spPr>
        <p:txBody>
          <a:bodyPr>
            <a:normAutofit/>
          </a:bodyPr>
          <a:lstStyle/>
          <a:p>
            <a:pPr algn="r"/>
            <a:r>
              <a:rPr lang="en-IN" sz="4000" dirty="0"/>
              <a:t>Employee salary analysis using excel </a:t>
            </a:r>
          </a:p>
        </p:txBody>
      </p:sp>
    </p:spTree>
    <p:extLst>
      <p:ext uri="{BB962C8B-B14F-4D97-AF65-F5344CB8AC3E}">
        <p14:creationId xmlns:p14="http://schemas.microsoft.com/office/powerpoint/2010/main" xmlns=""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xmlns=""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xmlns=""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xmlns="" id="{9F8E1023-BF0A-B1E5-10D7-4860238D1D8B}"/>
              </a:ext>
            </a:extLst>
          </p:cNvPr>
          <p:cNvSpPr>
            <a:spLocks noGrp="1"/>
          </p:cNvSpPr>
          <p:nvPr>
            <p:ph type="body" idx="1"/>
          </p:nvPr>
        </p:nvSpPr>
        <p:spPr>
          <a:xfrm>
            <a:off x="1229244" y="1899138"/>
            <a:ext cx="9733512" cy="2982351"/>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xmlns=""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xmlns="" id="{626A9C44-3F97-C296-5616-34CF400C4CFA}"/>
              </a:ext>
            </a:extLst>
          </p:cNvPr>
          <p:cNvSpPr>
            <a:spLocks noGrp="1"/>
          </p:cNvSpPr>
          <p:nvPr>
            <p:ph type="body" idx="1"/>
          </p:nvPr>
        </p:nvSpPr>
        <p:spPr>
          <a:xfrm>
            <a:off x="1229244" y="2696309"/>
            <a:ext cx="9733512" cy="1608406"/>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xmlns=""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8EA3B-6A6D-2DD6-BDB4-2708020AA622}"/>
              </a:ext>
            </a:extLst>
          </p:cNvPr>
          <p:cNvSpPr>
            <a:spLocks noGrp="1"/>
          </p:cNvSpPr>
          <p:nvPr>
            <p:ph type="title"/>
          </p:nvPr>
        </p:nvSpPr>
        <p:spPr/>
        <p:txBody>
          <a:bodyPr/>
          <a:lstStyle/>
          <a:p>
            <a:r>
              <a:rPr lang="en-IN" dirty="0"/>
              <a:t>Who are the end users?</a:t>
            </a:r>
          </a:p>
        </p:txBody>
      </p:sp>
      <p:pic>
        <p:nvPicPr>
          <p:cNvPr id="1026" name="Picture 2">
            <a:extLst>
              <a:ext uri="{FF2B5EF4-FFF2-40B4-BE49-F238E27FC236}">
                <a16:creationId xmlns:a16="http://schemas.microsoft.com/office/drawing/2014/main" xmlns="" id="{24CC91F5-95B1-1654-0EA9-8BF7DA9EF66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35233" y="1853248"/>
            <a:ext cx="6713219" cy="41957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xmlns=""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xmlns="" id="{0D640CC4-5CD3-E546-65B4-9568BD0A0C8F}"/>
              </a:ext>
            </a:extLst>
          </p:cNvPr>
          <p:cNvSpPr>
            <a:spLocks noGrp="1"/>
          </p:cNvSpPr>
          <p:nvPr>
            <p:ph type="body" idx="1"/>
          </p:nvPr>
        </p:nvSpPr>
        <p:spPr>
          <a:xfrm>
            <a:off x="706788" y="1364566"/>
            <a:ext cx="9132277" cy="362946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xmlns=""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xmlns=""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xmlns=""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xmlns=""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xmlns="" id="{AFA2E1CC-AFFF-B0A3-39B1-52510B1A25B0}"/>
              </a:ext>
            </a:extLst>
          </p:cNvPr>
          <p:cNvSpPr>
            <a:spLocks noGrp="1"/>
          </p:cNvSpPr>
          <p:nvPr>
            <p:ph type="body" idx="1"/>
          </p:nvPr>
        </p:nvSpPr>
        <p:spPr>
          <a:xfrm>
            <a:off x="550985" y="1978146"/>
            <a:ext cx="9985717" cy="1341829"/>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a:t>
            </a:r>
            <a:r>
              <a:rPr lang="en-IN" sz="2400" b="1" dirty="0" smtClean="0">
                <a:solidFill>
                  <a:schemeClr val="accent2"/>
                </a:solidFill>
              </a:rPr>
              <a:t>”,Z8&gt;=,”</a:t>
            </a:r>
            <a:r>
              <a:rPr lang="en-IN" sz="2400" b="1" dirty="0">
                <a:solidFill>
                  <a:schemeClr val="accent2"/>
                </a:solidFill>
              </a:rPr>
              <a:t>HIGH”,Z8&gt;=3,”MED”,TRUE,”LOW”)</a:t>
            </a:r>
          </a:p>
        </p:txBody>
      </p:sp>
    </p:spTree>
    <p:extLst>
      <p:ext uri="{BB962C8B-B14F-4D97-AF65-F5344CB8AC3E}">
        <p14:creationId xmlns:p14="http://schemas.microsoft.com/office/powerpoint/2010/main" xmlns=""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SUMMER COURSE</Template>
  <TotalTime>159</TotalTime>
  <Words>400</Words>
  <Application>Microsoft Office PowerPoint</Application>
  <PresentationFormat>Custom</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Opulent</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Slide 11</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mana</cp:lastModifiedBy>
  <cp:revision>8</cp:revision>
  <dcterms:created xsi:type="dcterms:W3CDTF">2024-08-27T07:15:37Z</dcterms:created>
  <dcterms:modified xsi:type="dcterms:W3CDTF">2024-09-02T13:55:38Z</dcterms:modified>
</cp:coreProperties>
</file>