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0C01-3467-4454-884C-3D66A19EB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7F884-FF1B-4179-9868-40DFD6CF4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4080-0071-46D6-89D5-B0843903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396D-9318-4873-B066-0194695F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58EB-1124-4418-ADE5-40723D29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AF5D-8D6D-4FAE-94AC-DA9E6180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2863-BF6E-4515-B5C4-21853A6D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81AA-3558-4DB1-800C-73D100F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ED63-856E-4DBC-B3FD-26497AD1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02B1-024D-4433-9DC0-684837CF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A9715-9E25-4312-B712-30CC35F3F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7045-4E4F-46C3-8B84-A6C58D0E1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ECA5-AF4C-4FA0-B706-754CB7D0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8719-5731-4B88-91C3-3900352D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34B4-2395-4FD8-B745-4EE709C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100A-3B7E-4A9B-8405-90C23270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895F-BD88-4437-858B-0006277B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E6FA-1FEE-4479-A684-92501D17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D47D-FDFC-4ABC-BB0E-DAA4F638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3C05-338A-44CD-8830-02895F8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ADE9-347E-41FC-8B2C-27D62874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DE1C-08A2-4D26-A11B-9365C3EC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C41B-A739-42BD-BC88-1917510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96C-3C40-42D4-AFB1-DAE58D33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5696-D445-4E07-BE84-A5D8B26B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59D3-6BB3-4A97-820B-D39AEB38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4337-1F42-4A73-B9FE-C17B2CAA6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CE93C-08DC-4E1E-825D-1D80C8144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B1DA7-0C5F-4BE7-BB22-D29836C1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2BA2-F9E7-41B9-9442-FE8F2BE9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32EC-BBDE-4579-9165-9DC5AEFD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9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BFA9-9176-47D9-AD81-1292EF0F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32D7A-A3F0-47FB-B543-F904CDDDF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84989-706E-415D-87F2-539CD7B8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419FF-110D-48D7-A9B7-58EDFF66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5EAA8-E8AD-41B1-AB6F-284193A4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FAAA4-B40C-413C-A9CB-1BE26CB1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3BB67-4264-4352-9301-6CDAA53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FEE07-B6A7-4CA9-AFCC-17915623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6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E488-CDAE-4D4A-9178-AD133899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932D0-D1DC-4E6F-A6F3-B2B502FB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4E1EA-AECB-4920-B2C0-4A57A54B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285A6-0219-41E3-A56D-26E3032A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F844A-18E8-427F-A085-A20D0195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95D59-54C5-4147-B403-AD13CE6F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05AB-E266-4E4F-910E-6C4CE5CB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59F3-ADDF-45BB-9A47-8126773D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3A82-ECD0-4D0E-9DCF-1D58FBCD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B5B8A-B923-44F5-AA1A-D482A6B8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6EC0-AEF8-4A3E-8025-864B791E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2040-D324-487C-8B3F-DC4C26E5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D8FD5-F267-4034-900B-0098396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7009-A1B9-4449-A329-3890CD6F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4B97D-EDDF-4434-8344-7E9A8D644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96CE8-9805-45F0-956D-F5AD9E128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A8311-BD14-4BF3-B91D-BE11B3C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786BB-6BC3-4504-857A-43EC9CC0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3814-0CE7-468F-9214-9CA09D03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A5EEE-9DE0-403E-8669-0BDD75E2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CEB0-BAE0-4A28-B404-E74C732A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650C-8940-42F4-AD5A-03E85BC80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73D5-A9AC-463F-9375-61E52A139945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257B-AB24-43E7-940B-CB7C35977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8064-986D-485D-871A-95D900330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F7D6-C4C8-4A34-B70B-025E79492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290B8DF-7DAE-4B2F-ACDB-F70A9657E8E8}"/>
              </a:ext>
            </a:extLst>
          </p:cNvPr>
          <p:cNvSpPr/>
          <p:nvPr/>
        </p:nvSpPr>
        <p:spPr>
          <a:xfrm>
            <a:off x="0" y="172720"/>
            <a:ext cx="12192000" cy="78232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51E6EE3-884C-48AE-9265-EDA8CBAD0873}"/>
              </a:ext>
            </a:extLst>
          </p:cNvPr>
          <p:cNvGrpSpPr/>
          <p:nvPr/>
        </p:nvGrpSpPr>
        <p:grpSpPr>
          <a:xfrm>
            <a:off x="1187472" y="1638481"/>
            <a:ext cx="9541871" cy="4348477"/>
            <a:chOff x="1544827" y="1043940"/>
            <a:chExt cx="9541871" cy="434847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CEFCB82-2C3B-4E2D-9340-AA7AD5D7C6A1}"/>
                </a:ext>
              </a:extLst>
            </p:cNvPr>
            <p:cNvSpPr/>
            <p:nvPr/>
          </p:nvSpPr>
          <p:spPr>
            <a:xfrm>
              <a:off x="3299460" y="1043940"/>
              <a:ext cx="1355344" cy="1168400"/>
            </a:xfrm>
            <a:prstGeom prst="triangle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2F49B55C-CA3B-4A0A-AEEC-4A751F479323}"/>
                </a:ext>
              </a:extLst>
            </p:cNvPr>
            <p:cNvSpPr/>
            <p:nvPr/>
          </p:nvSpPr>
          <p:spPr>
            <a:xfrm>
              <a:off x="2715260" y="2420620"/>
              <a:ext cx="2524760" cy="782320"/>
            </a:xfrm>
            <a:prstGeom prst="trapezoid">
              <a:avLst>
                <a:gd name="adj" fmla="val 60065"/>
              </a:avLst>
            </a:prstGeom>
            <a:gradFill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A1AA530-9998-4EF9-8A36-387BC1395834}"/>
                </a:ext>
              </a:extLst>
            </p:cNvPr>
            <p:cNvSpPr/>
            <p:nvPr/>
          </p:nvSpPr>
          <p:spPr>
            <a:xfrm>
              <a:off x="2130044" y="3411220"/>
              <a:ext cx="3699256" cy="782320"/>
            </a:xfrm>
            <a:prstGeom prst="trapezoid">
              <a:avLst>
                <a:gd name="adj" fmla="val 60065"/>
              </a:avLst>
            </a:prstGeom>
            <a:gradFill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1B84288-1FCD-43C5-9838-6CCE96345B79}"/>
                </a:ext>
              </a:extLst>
            </p:cNvPr>
            <p:cNvSpPr/>
            <p:nvPr/>
          </p:nvSpPr>
          <p:spPr>
            <a:xfrm>
              <a:off x="1544827" y="4401820"/>
              <a:ext cx="4877139" cy="782320"/>
            </a:xfrm>
            <a:prstGeom prst="trapezoid">
              <a:avLst>
                <a:gd name="adj" fmla="val 60065"/>
              </a:avLst>
            </a:prstGeom>
            <a:gradFill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94608498-127E-448C-827A-DD08F25796F9}"/>
                </a:ext>
              </a:extLst>
            </p:cNvPr>
            <p:cNvSpPr/>
            <p:nvPr/>
          </p:nvSpPr>
          <p:spPr>
            <a:xfrm flipV="1">
              <a:off x="3299460" y="2212339"/>
              <a:ext cx="1466216" cy="208280"/>
            </a:xfrm>
            <a:custGeom>
              <a:avLst/>
              <a:gdLst>
                <a:gd name="connsiteX0" fmla="*/ 0 w 1475741"/>
                <a:gd name="connsiteY0" fmla="*/ 208280 h 208280"/>
                <a:gd name="connsiteX1" fmla="*/ 132179 w 1475741"/>
                <a:gd name="connsiteY1" fmla="*/ 0 h 208280"/>
                <a:gd name="connsiteX2" fmla="*/ 1475741 w 1475741"/>
                <a:gd name="connsiteY2" fmla="*/ 0 h 208280"/>
                <a:gd name="connsiteX3" fmla="*/ 1343562 w 1475741"/>
                <a:gd name="connsiteY3" fmla="*/ 208280 h 208280"/>
                <a:gd name="connsiteX4" fmla="*/ 0 w 1475741"/>
                <a:gd name="connsiteY4" fmla="*/ 208280 h 208280"/>
                <a:gd name="connsiteX0" fmla="*/ 0 w 1475741"/>
                <a:gd name="connsiteY0" fmla="*/ 208280 h 208280"/>
                <a:gd name="connsiteX1" fmla="*/ 132179 w 1475741"/>
                <a:gd name="connsiteY1" fmla="*/ 0 h 208280"/>
                <a:gd name="connsiteX2" fmla="*/ 1475741 w 1475741"/>
                <a:gd name="connsiteY2" fmla="*/ 0 h 208280"/>
                <a:gd name="connsiteX3" fmla="*/ 1314987 w 1475741"/>
                <a:gd name="connsiteY3" fmla="*/ 208280 h 208280"/>
                <a:gd name="connsiteX4" fmla="*/ 0 w 1475741"/>
                <a:gd name="connsiteY4" fmla="*/ 208280 h 20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741" h="208280">
                  <a:moveTo>
                    <a:pt x="0" y="208280"/>
                  </a:moveTo>
                  <a:lnTo>
                    <a:pt x="132179" y="0"/>
                  </a:lnTo>
                  <a:lnTo>
                    <a:pt x="1475741" y="0"/>
                  </a:lnTo>
                  <a:lnTo>
                    <a:pt x="1314987" y="208280"/>
                  </a:lnTo>
                  <a:lnTo>
                    <a:pt x="0" y="20828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E3AA58-A43E-4D88-AF27-EEF6B5D02640}"/>
                </a:ext>
              </a:extLst>
            </p:cNvPr>
            <p:cNvSpPr/>
            <p:nvPr/>
          </p:nvSpPr>
          <p:spPr>
            <a:xfrm flipV="1">
              <a:off x="2715260" y="3199763"/>
              <a:ext cx="2640965" cy="211455"/>
            </a:xfrm>
            <a:custGeom>
              <a:avLst/>
              <a:gdLst>
                <a:gd name="connsiteX0" fmla="*/ 0 w 2656840"/>
                <a:gd name="connsiteY0" fmla="*/ 208280 h 208280"/>
                <a:gd name="connsiteX1" fmla="*/ 132179 w 2656840"/>
                <a:gd name="connsiteY1" fmla="*/ 0 h 208280"/>
                <a:gd name="connsiteX2" fmla="*/ 2656840 w 2656840"/>
                <a:gd name="connsiteY2" fmla="*/ 0 h 208280"/>
                <a:gd name="connsiteX3" fmla="*/ 2524661 w 2656840"/>
                <a:gd name="connsiteY3" fmla="*/ 208280 h 208280"/>
                <a:gd name="connsiteX4" fmla="*/ 0 w 2656840"/>
                <a:gd name="connsiteY4" fmla="*/ 208280 h 208280"/>
                <a:gd name="connsiteX0" fmla="*/ 0 w 2656840"/>
                <a:gd name="connsiteY0" fmla="*/ 208280 h 211455"/>
                <a:gd name="connsiteX1" fmla="*/ 132179 w 2656840"/>
                <a:gd name="connsiteY1" fmla="*/ 0 h 211455"/>
                <a:gd name="connsiteX2" fmla="*/ 2656840 w 2656840"/>
                <a:gd name="connsiteY2" fmla="*/ 0 h 211455"/>
                <a:gd name="connsiteX3" fmla="*/ 2477036 w 2656840"/>
                <a:gd name="connsiteY3" fmla="*/ 211455 h 211455"/>
                <a:gd name="connsiteX4" fmla="*/ 0 w 2656840"/>
                <a:gd name="connsiteY4" fmla="*/ 208280 h 2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6840" h="211455">
                  <a:moveTo>
                    <a:pt x="0" y="208280"/>
                  </a:moveTo>
                  <a:lnTo>
                    <a:pt x="132179" y="0"/>
                  </a:lnTo>
                  <a:lnTo>
                    <a:pt x="2656840" y="0"/>
                  </a:lnTo>
                  <a:lnTo>
                    <a:pt x="2477036" y="211455"/>
                  </a:lnTo>
                  <a:lnTo>
                    <a:pt x="0" y="20828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41846E5-7A76-4DE1-9DC7-6FD7F79F3CB5}"/>
                </a:ext>
              </a:extLst>
            </p:cNvPr>
            <p:cNvSpPr/>
            <p:nvPr/>
          </p:nvSpPr>
          <p:spPr>
            <a:xfrm flipV="1">
              <a:off x="2120519" y="4190363"/>
              <a:ext cx="3829432" cy="211455"/>
            </a:xfrm>
            <a:custGeom>
              <a:avLst/>
              <a:gdLst>
                <a:gd name="connsiteX0" fmla="*/ 0 w 3842131"/>
                <a:gd name="connsiteY0" fmla="*/ 208280 h 208280"/>
                <a:gd name="connsiteX1" fmla="*/ 132179 w 3842131"/>
                <a:gd name="connsiteY1" fmla="*/ 0 h 208280"/>
                <a:gd name="connsiteX2" fmla="*/ 3842131 w 3842131"/>
                <a:gd name="connsiteY2" fmla="*/ 0 h 208280"/>
                <a:gd name="connsiteX3" fmla="*/ 3709952 w 3842131"/>
                <a:gd name="connsiteY3" fmla="*/ 208280 h 208280"/>
                <a:gd name="connsiteX4" fmla="*/ 0 w 3842131"/>
                <a:gd name="connsiteY4" fmla="*/ 208280 h 208280"/>
                <a:gd name="connsiteX0" fmla="*/ 0 w 3842131"/>
                <a:gd name="connsiteY0" fmla="*/ 208280 h 211455"/>
                <a:gd name="connsiteX1" fmla="*/ 132179 w 3842131"/>
                <a:gd name="connsiteY1" fmla="*/ 0 h 211455"/>
                <a:gd name="connsiteX2" fmla="*/ 3842131 w 3842131"/>
                <a:gd name="connsiteY2" fmla="*/ 0 h 211455"/>
                <a:gd name="connsiteX3" fmla="*/ 3654390 w 3842131"/>
                <a:gd name="connsiteY3" fmla="*/ 211455 h 211455"/>
                <a:gd name="connsiteX4" fmla="*/ 0 w 3842131"/>
                <a:gd name="connsiteY4" fmla="*/ 208280 h 2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131" h="211455">
                  <a:moveTo>
                    <a:pt x="0" y="208280"/>
                  </a:moveTo>
                  <a:lnTo>
                    <a:pt x="132179" y="0"/>
                  </a:lnTo>
                  <a:lnTo>
                    <a:pt x="3842131" y="0"/>
                  </a:lnTo>
                  <a:lnTo>
                    <a:pt x="3654390" y="211455"/>
                  </a:lnTo>
                  <a:lnTo>
                    <a:pt x="0" y="20828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Parallelogram 9">
              <a:extLst>
                <a:ext uri="{FF2B5EF4-FFF2-40B4-BE49-F238E27FC236}">
                  <a16:creationId xmlns:a16="http://schemas.microsoft.com/office/drawing/2014/main" id="{A7327ABC-9D74-46B2-A1E8-9A51C6D561DD}"/>
                </a:ext>
              </a:extLst>
            </p:cNvPr>
            <p:cNvSpPr/>
            <p:nvPr/>
          </p:nvSpPr>
          <p:spPr>
            <a:xfrm flipV="1">
              <a:off x="1544827" y="5180962"/>
              <a:ext cx="4978740" cy="211455"/>
            </a:xfrm>
            <a:custGeom>
              <a:avLst/>
              <a:gdLst>
                <a:gd name="connsiteX0" fmla="*/ 0 w 3842131"/>
                <a:gd name="connsiteY0" fmla="*/ 208280 h 208280"/>
                <a:gd name="connsiteX1" fmla="*/ 132179 w 3842131"/>
                <a:gd name="connsiteY1" fmla="*/ 0 h 208280"/>
                <a:gd name="connsiteX2" fmla="*/ 3842131 w 3842131"/>
                <a:gd name="connsiteY2" fmla="*/ 0 h 208280"/>
                <a:gd name="connsiteX3" fmla="*/ 3709952 w 3842131"/>
                <a:gd name="connsiteY3" fmla="*/ 208280 h 208280"/>
                <a:gd name="connsiteX4" fmla="*/ 0 w 3842131"/>
                <a:gd name="connsiteY4" fmla="*/ 208280 h 208280"/>
                <a:gd name="connsiteX0" fmla="*/ 0 w 3842131"/>
                <a:gd name="connsiteY0" fmla="*/ 208280 h 211455"/>
                <a:gd name="connsiteX1" fmla="*/ 132179 w 3842131"/>
                <a:gd name="connsiteY1" fmla="*/ 0 h 211455"/>
                <a:gd name="connsiteX2" fmla="*/ 3842131 w 3842131"/>
                <a:gd name="connsiteY2" fmla="*/ 0 h 211455"/>
                <a:gd name="connsiteX3" fmla="*/ 3654390 w 3842131"/>
                <a:gd name="connsiteY3" fmla="*/ 211455 h 211455"/>
                <a:gd name="connsiteX4" fmla="*/ 0 w 3842131"/>
                <a:gd name="connsiteY4" fmla="*/ 208280 h 21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131" h="211455">
                  <a:moveTo>
                    <a:pt x="0" y="208280"/>
                  </a:moveTo>
                  <a:lnTo>
                    <a:pt x="132179" y="0"/>
                  </a:lnTo>
                  <a:lnTo>
                    <a:pt x="3842131" y="0"/>
                  </a:lnTo>
                  <a:lnTo>
                    <a:pt x="3654390" y="211455"/>
                  </a:lnTo>
                  <a:lnTo>
                    <a:pt x="0" y="20828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D71BE9-ACD4-4AE4-B7A4-3B7E059AF7F9}"/>
                </a:ext>
              </a:extLst>
            </p:cNvPr>
            <p:cNvSpPr txBox="1"/>
            <p:nvPr/>
          </p:nvSpPr>
          <p:spPr>
            <a:xfrm>
              <a:off x="3444618" y="1721089"/>
              <a:ext cx="114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Design</a:t>
              </a:r>
              <a:endParaRPr lang="en-IN" sz="2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375CCD-C8DE-4879-8148-6FB8ED2F50D9}"/>
                </a:ext>
              </a:extLst>
            </p:cNvPr>
            <p:cNvSpPr txBox="1"/>
            <p:nvPr/>
          </p:nvSpPr>
          <p:spPr>
            <a:xfrm>
              <a:off x="3390672" y="2594901"/>
              <a:ext cx="114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Usable</a:t>
              </a:r>
              <a:endParaRPr lang="en-IN" sz="2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F40762-0787-4A05-80C5-4BF57BB340E5}"/>
                </a:ext>
              </a:extLst>
            </p:cNvPr>
            <p:cNvSpPr txBox="1"/>
            <p:nvPr/>
          </p:nvSpPr>
          <p:spPr>
            <a:xfrm>
              <a:off x="3351891" y="3550584"/>
              <a:ext cx="1240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Reliable</a:t>
              </a:r>
              <a:endParaRPr lang="en-IN" sz="2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19FCF6-6321-4AAC-A1F6-FD80320A7B02}"/>
                </a:ext>
              </a:extLst>
            </p:cNvPr>
            <p:cNvSpPr txBox="1"/>
            <p:nvPr/>
          </p:nvSpPr>
          <p:spPr>
            <a:xfrm>
              <a:off x="3178855" y="4518308"/>
              <a:ext cx="1641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Functional</a:t>
              </a:r>
              <a:endParaRPr lang="en-IN" sz="24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E1AC67A-2CB2-4EA1-BE39-AC23972FB06E}"/>
                </a:ext>
              </a:extLst>
            </p:cNvPr>
            <p:cNvGrpSpPr/>
            <p:nvPr/>
          </p:nvGrpSpPr>
          <p:grpSpPr>
            <a:xfrm>
              <a:off x="4447032" y="1351013"/>
              <a:ext cx="4044142" cy="810778"/>
              <a:chOff x="4447032" y="1351013"/>
              <a:chExt cx="4044142" cy="810778"/>
            </a:xfrm>
            <a:gradFill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EF33BC0-5A0C-4744-8BE6-34956BA2ABBF}"/>
                  </a:ext>
                </a:extLst>
              </p:cNvPr>
              <p:cNvSpPr/>
              <p:nvPr/>
            </p:nvSpPr>
            <p:spPr>
              <a:xfrm>
                <a:off x="4447032" y="1351013"/>
                <a:ext cx="3358068" cy="810778"/>
              </a:xfrm>
              <a:custGeom>
                <a:avLst/>
                <a:gdLst>
                  <a:gd name="connsiteX0" fmla="*/ 0 w 3629446"/>
                  <a:gd name="connsiteY0" fmla="*/ 0 h 876300"/>
                  <a:gd name="connsiteX1" fmla="*/ 3629446 w 3629446"/>
                  <a:gd name="connsiteY1" fmla="*/ 0 h 876300"/>
                  <a:gd name="connsiteX2" fmla="*/ 3629446 w 3629446"/>
                  <a:gd name="connsiteY2" fmla="*/ 876300 h 876300"/>
                  <a:gd name="connsiteX3" fmla="*/ 523168 w 3629446"/>
                  <a:gd name="connsiteY3" fmla="*/ 876300 h 876300"/>
                  <a:gd name="connsiteX4" fmla="*/ 0 w 3629446"/>
                  <a:gd name="connsiteY4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29446" h="876300">
                    <a:moveTo>
                      <a:pt x="0" y="0"/>
                    </a:moveTo>
                    <a:lnTo>
                      <a:pt x="3629446" y="0"/>
                    </a:lnTo>
                    <a:lnTo>
                      <a:pt x="3629446" y="876300"/>
                    </a:lnTo>
                    <a:lnTo>
                      <a:pt x="523168" y="876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F78EDAC-B872-4DDF-8CAA-20117AEAB698}"/>
                  </a:ext>
                </a:extLst>
              </p:cNvPr>
              <p:cNvSpPr/>
              <p:nvPr/>
            </p:nvSpPr>
            <p:spPr>
              <a:xfrm>
                <a:off x="6120508" y="1351013"/>
                <a:ext cx="2370666" cy="81077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ECD956F-FBC2-44D9-AE9C-69A5A12380D8}"/>
                </a:ext>
              </a:extLst>
            </p:cNvPr>
            <p:cNvGrpSpPr/>
            <p:nvPr/>
          </p:nvGrpSpPr>
          <p:grpSpPr>
            <a:xfrm>
              <a:off x="5120092" y="2375218"/>
              <a:ext cx="4152642" cy="810815"/>
              <a:chOff x="5120092" y="2375218"/>
              <a:chExt cx="4152642" cy="810815"/>
            </a:xfrm>
            <a:gradFill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10A9E54-72D0-4782-B7B2-7717536953DF}"/>
                  </a:ext>
                </a:extLst>
              </p:cNvPr>
              <p:cNvSpPr/>
              <p:nvPr/>
            </p:nvSpPr>
            <p:spPr>
              <a:xfrm>
                <a:off x="5120092" y="2375218"/>
                <a:ext cx="2789234" cy="810778"/>
              </a:xfrm>
              <a:custGeom>
                <a:avLst/>
                <a:gdLst>
                  <a:gd name="connsiteX0" fmla="*/ 0 w 3014642"/>
                  <a:gd name="connsiteY0" fmla="*/ 0 h 876300"/>
                  <a:gd name="connsiteX1" fmla="*/ 3014642 w 3014642"/>
                  <a:gd name="connsiteY1" fmla="*/ 0 h 876300"/>
                  <a:gd name="connsiteX2" fmla="*/ 3014642 w 3014642"/>
                  <a:gd name="connsiteY2" fmla="*/ 876300 h 876300"/>
                  <a:gd name="connsiteX3" fmla="*/ 523168 w 3014642"/>
                  <a:gd name="connsiteY3" fmla="*/ 876300 h 876300"/>
                  <a:gd name="connsiteX4" fmla="*/ 0 w 3014642"/>
                  <a:gd name="connsiteY4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4642" h="876300">
                    <a:moveTo>
                      <a:pt x="0" y="0"/>
                    </a:moveTo>
                    <a:lnTo>
                      <a:pt x="3014642" y="0"/>
                    </a:lnTo>
                    <a:lnTo>
                      <a:pt x="3014642" y="876300"/>
                    </a:lnTo>
                    <a:lnTo>
                      <a:pt x="523168" y="876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26A0AD5-190A-4EF6-8053-744984A0CDF2}"/>
                  </a:ext>
                </a:extLst>
              </p:cNvPr>
              <p:cNvSpPr/>
              <p:nvPr/>
            </p:nvSpPr>
            <p:spPr>
              <a:xfrm>
                <a:off x="6310460" y="2375255"/>
                <a:ext cx="2962274" cy="81077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EDED772-A4DE-4147-ADAF-775FB27235C2}"/>
                </a:ext>
              </a:extLst>
            </p:cNvPr>
            <p:cNvGrpSpPr/>
            <p:nvPr/>
          </p:nvGrpSpPr>
          <p:grpSpPr>
            <a:xfrm>
              <a:off x="5685605" y="3348189"/>
              <a:ext cx="4233048" cy="814640"/>
              <a:chOff x="5685605" y="3348189"/>
              <a:chExt cx="4233048" cy="814640"/>
            </a:xfrm>
            <a:gradFill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E6384FC-72F1-42D8-967B-254F062A4D90}"/>
                  </a:ext>
                </a:extLst>
              </p:cNvPr>
              <p:cNvSpPr/>
              <p:nvPr/>
            </p:nvSpPr>
            <p:spPr>
              <a:xfrm>
                <a:off x="5685605" y="3352051"/>
                <a:ext cx="2200775" cy="810778"/>
              </a:xfrm>
              <a:custGeom>
                <a:avLst/>
                <a:gdLst>
                  <a:gd name="connsiteX0" fmla="*/ 0 w 2378628"/>
                  <a:gd name="connsiteY0" fmla="*/ 0 h 876300"/>
                  <a:gd name="connsiteX1" fmla="*/ 2378628 w 2378628"/>
                  <a:gd name="connsiteY1" fmla="*/ 0 h 876300"/>
                  <a:gd name="connsiteX2" fmla="*/ 2378628 w 2378628"/>
                  <a:gd name="connsiteY2" fmla="*/ 876300 h 876300"/>
                  <a:gd name="connsiteX3" fmla="*/ 523168 w 2378628"/>
                  <a:gd name="connsiteY3" fmla="*/ 876300 h 876300"/>
                  <a:gd name="connsiteX4" fmla="*/ 0 w 2378628"/>
                  <a:gd name="connsiteY4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8628" h="876300">
                    <a:moveTo>
                      <a:pt x="0" y="0"/>
                    </a:moveTo>
                    <a:lnTo>
                      <a:pt x="2378628" y="0"/>
                    </a:lnTo>
                    <a:lnTo>
                      <a:pt x="2378628" y="876300"/>
                    </a:lnTo>
                    <a:lnTo>
                      <a:pt x="523168" y="876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8C6E580F-D928-4B7D-BF29-4DE14424E171}"/>
                  </a:ext>
                </a:extLst>
              </p:cNvPr>
              <p:cNvSpPr/>
              <p:nvPr/>
            </p:nvSpPr>
            <p:spPr>
              <a:xfrm>
                <a:off x="6417414" y="3348189"/>
                <a:ext cx="3501239" cy="81077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5D82A1-8B3E-479C-9C82-B972A7C59ADE}"/>
                </a:ext>
              </a:extLst>
            </p:cNvPr>
            <p:cNvGrpSpPr/>
            <p:nvPr/>
          </p:nvGrpSpPr>
          <p:grpSpPr>
            <a:xfrm>
              <a:off x="6294863" y="4341716"/>
              <a:ext cx="4791835" cy="824595"/>
              <a:chOff x="6203423" y="4341716"/>
              <a:chExt cx="4791835" cy="824595"/>
            </a:xfrm>
            <a:gradFill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2A3BF50-DA63-4F9A-8D60-3D695917E8C4}"/>
                  </a:ext>
                </a:extLst>
              </p:cNvPr>
              <p:cNvSpPr/>
              <p:nvPr/>
            </p:nvSpPr>
            <p:spPr>
              <a:xfrm>
                <a:off x="6203423" y="4355533"/>
                <a:ext cx="1601677" cy="810778"/>
              </a:xfrm>
              <a:custGeom>
                <a:avLst/>
                <a:gdLst>
                  <a:gd name="connsiteX0" fmla="*/ 0 w 1731114"/>
                  <a:gd name="connsiteY0" fmla="*/ 0 h 876300"/>
                  <a:gd name="connsiteX1" fmla="*/ 1731114 w 1731114"/>
                  <a:gd name="connsiteY1" fmla="*/ 0 h 876300"/>
                  <a:gd name="connsiteX2" fmla="*/ 1731114 w 1731114"/>
                  <a:gd name="connsiteY2" fmla="*/ 876300 h 876300"/>
                  <a:gd name="connsiteX3" fmla="*/ 523168 w 1731114"/>
                  <a:gd name="connsiteY3" fmla="*/ 876300 h 876300"/>
                  <a:gd name="connsiteX4" fmla="*/ 0 w 1731114"/>
                  <a:gd name="connsiteY4" fmla="*/ 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1114" h="876300">
                    <a:moveTo>
                      <a:pt x="0" y="0"/>
                    </a:moveTo>
                    <a:lnTo>
                      <a:pt x="1731114" y="0"/>
                    </a:lnTo>
                    <a:lnTo>
                      <a:pt x="1731114" y="876300"/>
                    </a:lnTo>
                    <a:lnTo>
                      <a:pt x="523168" y="8763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3C5ECE93-96ED-49E8-951A-779F1F3E3667}"/>
                  </a:ext>
                </a:extLst>
              </p:cNvPr>
              <p:cNvSpPr/>
              <p:nvPr/>
            </p:nvSpPr>
            <p:spPr>
              <a:xfrm>
                <a:off x="6791159" y="4341716"/>
                <a:ext cx="4204099" cy="81484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9AE877-DB10-4449-837B-1AD508840AD0}"/>
                </a:ext>
              </a:extLst>
            </p:cNvPr>
            <p:cNvSpPr/>
            <p:nvPr/>
          </p:nvSpPr>
          <p:spPr>
            <a:xfrm>
              <a:off x="7704034" y="1390642"/>
              <a:ext cx="712270" cy="7122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0936276-62D9-4532-AA2B-2BAA81D715AE}"/>
                </a:ext>
              </a:extLst>
            </p:cNvPr>
            <p:cNvSpPr/>
            <p:nvPr/>
          </p:nvSpPr>
          <p:spPr>
            <a:xfrm>
              <a:off x="8491174" y="2420619"/>
              <a:ext cx="712270" cy="7122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187174A-8C2D-4C5B-AE0F-5AB17069D168}"/>
                </a:ext>
              </a:extLst>
            </p:cNvPr>
            <p:cNvSpPr/>
            <p:nvPr/>
          </p:nvSpPr>
          <p:spPr>
            <a:xfrm>
              <a:off x="9124953" y="3389872"/>
              <a:ext cx="712270" cy="7122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43C0D96-AF84-4753-A758-1286387498BC}"/>
                </a:ext>
              </a:extLst>
            </p:cNvPr>
            <p:cNvSpPr/>
            <p:nvPr/>
          </p:nvSpPr>
          <p:spPr>
            <a:xfrm>
              <a:off x="10230254" y="4395162"/>
              <a:ext cx="712270" cy="7122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E87087-47B6-4C8D-9C06-FC40859167A7}"/>
                </a:ext>
              </a:extLst>
            </p:cNvPr>
            <p:cNvSpPr txBox="1"/>
            <p:nvPr/>
          </p:nvSpPr>
          <p:spPr>
            <a:xfrm>
              <a:off x="7778850" y="1550580"/>
              <a:ext cx="59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01</a:t>
              </a:r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360AEF-21A2-4BFC-84AC-D7C8D4AAA875}"/>
                </a:ext>
              </a:extLst>
            </p:cNvPr>
            <p:cNvSpPr txBox="1"/>
            <p:nvPr/>
          </p:nvSpPr>
          <p:spPr>
            <a:xfrm>
              <a:off x="8550503" y="2592088"/>
              <a:ext cx="59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02</a:t>
              </a:r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46E63F5-7271-4BC3-9C2F-6672110D9720}"/>
                </a:ext>
              </a:extLst>
            </p:cNvPr>
            <p:cNvSpPr txBox="1"/>
            <p:nvPr/>
          </p:nvSpPr>
          <p:spPr>
            <a:xfrm>
              <a:off x="9203444" y="3568912"/>
              <a:ext cx="59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03</a:t>
              </a:r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D2FC-E079-4956-A5AD-F5B3A0CDE008}"/>
                </a:ext>
              </a:extLst>
            </p:cNvPr>
            <p:cNvSpPr txBox="1"/>
            <p:nvPr/>
          </p:nvSpPr>
          <p:spPr>
            <a:xfrm>
              <a:off x="10289583" y="4576256"/>
              <a:ext cx="59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04</a:t>
              </a:r>
              <a:endParaRPr lang="en-IN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5161F0-CE1E-4735-BC22-D46002DEA6F0}"/>
                </a:ext>
              </a:extLst>
            </p:cNvPr>
            <p:cNvSpPr/>
            <p:nvPr/>
          </p:nvSpPr>
          <p:spPr>
            <a:xfrm>
              <a:off x="4815689" y="1382390"/>
              <a:ext cx="286508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This work is about the use of Internet of things(IOT) technology to develop an affordable system to control water quality in real-time using several.</a:t>
              </a:r>
              <a:endParaRPr lang="en-IN" sz="11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D222134-8932-4374-BBCB-C0D1CAC9DBDB}"/>
                </a:ext>
              </a:extLst>
            </p:cNvPr>
            <p:cNvSpPr/>
            <p:nvPr/>
          </p:nvSpPr>
          <p:spPr>
            <a:xfrm>
              <a:off x="5596430" y="2508318"/>
              <a:ext cx="286508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IN" sz="11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585498F-6259-4D81-9ED3-AC7A781C1C87}"/>
                </a:ext>
              </a:extLst>
            </p:cNvPr>
            <p:cNvSpPr/>
            <p:nvPr/>
          </p:nvSpPr>
          <p:spPr>
            <a:xfrm>
              <a:off x="6264523" y="3458586"/>
              <a:ext cx="286508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>
                  <a:latin typeface="Cambria" panose="02040503050406030204" pitchFamily="18" charset="0"/>
                  <a:ea typeface="Cambria" panose="02040503050406030204" pitchFamily="18" charset="0"/>
                </a:rPr>
                <a:t>The main aim is to develop a system for continuous monitoring of river water quality at remote places using wireless sensor networks with low power consumption</a:t>
              </a:r>
              <a:r>
                <a:rPr lang="en-US" sz="1100" b="0" i="0" dirty="0"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 </a:t>
              </a:r>
              <a:endParaRPr lang="en-IN" sz="11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FF10A83-BAC7-4073-9443-95EE5F8F76F7}"/>
                </a:ext>
              </a:extLst>
            </p:cNvPr>
            <p:cNvSpPr/>
            <p:nvPr/>
          </p:nvSpPr>
          <p:spPr>
            <a:xfrm>
              <a:off x="6582896" y="4386543"/>
              <a:ext cx="354255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This system uses different sensors for </a:t>
              </a:r>
              <a:r>
                <a:rPr lang="en-US" sz="1100" dirty="0" err="1"/>
                <a:t>monitering</a:t>
              </a:r>
              <a:r>
                <a:rPr lang="en-US" sz="1100" dirty="0"/>
                <a:t>  the water quality by determining </a:t>
              </a:r>
              <a:r>
                <a:rPr lang="en-US" sz="1100" dirty="0" err="1"/>
                <a:t>Phand</a:t>
              </a:r>
              <a:r>
                <a:rPr lang="en-US" sz="1100" dirty="0"/>
                <a:t> conductivity and temperature. The Arduino controller used  will access </a:t>
              </a:r>
              <a:r>
                <a:rPr lang="en-US" sz="1100"/>
                <a:t>the sensor data.</a:t>
              </a:r>
              <a:endParaRPr lang="en-IN" sz="11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7194002-D520-4A0B-B1E2-09155EFD745C}"/>
              </a:ext>
            </a:extLst>
          </p:cNvPr>
          <p:cNvSpPr/>
          <p:nvPr/>
        </p:nvSpPr>
        <p:spPr>
          <a:xfrm>
            <a:off x="1385720" y="261928"/>
            <a:ext cx="4032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Architecture: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85498F-6259-4D81-9ED3-AC7A781C1C87}"/>
              </a:ext>
            </a:extLst>
          </p:cNvPr>
          <p:cNvSpPr/>
          <p:nvPr/>
        </p:nvSpPr>
        <p:spPr>
          <a:xfrm>
            <a:off x="5083733" y="2979748"/>
            <a:ext cx="30209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Protect the Human health and avoid the costs related to medical care, productivity loss  and even loss of life.</a:t>
            </a:r>
            <a:endParaRPr lang="en-IN" sz="1100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0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F083"/>
      </a:accent1>
      <a:accent2>
        <a:srgbClr val="E87B0C"/>
      </a:accent2>
      <a:accent3>
        <a:srgbClr val="FF2220"/>
      </a:accent3>
      <a:accent4>
        <a:srgbClr val="8B32E8"/>
      </a:accent4>
      <a:accent5>
        <a:srgbClr val="1399FF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Savari</dc:creator>
  <cp:lastModifiedBy>Indhu anand</cp:lastModifiedBy>
  <cp:revision>10</cp:revision>
  <dcterms:created xsi:type="dcterms:W3CDTF">2019-02-27T08:58:38Z</dcterms:created>
  <dcterms:modified xsi:type="dcterms:W3CDTF">2022-10-06T14:47:56Z</dcterms:modified>
</cp:coreProperties>
</file>