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60233" y="8339138"/>
            <a:ext cx="189548" cy="184785"/>
            <a:chOff x="0" y="0"/>
            <a:chExt cx="25273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9530" y="49530"/>
              <a:ext cx="149860" cy="153670"/>
            </a:xfrm>
            <a:custGeom>
              <a:avLst/>
              <a:gdLst/>
              <a:ahLst/>
              <a:cxnLst/>
              <a:rect r="r" b="b" t="t" l="l"/>
              <a:pathLst>
                <a:path h="153670" w="149860">
                  <a:moveTo>
                    <a:pt x="149860" y="53340"/>
                  </a:moveTo>
                  <a:cubicBezTo>
                    <a:pt x="146050" y="107950"/>
                    <a:pt x="127000" y="137160"/>
                    <a:pt x="107950" y="146050"/>
                  </a:cubicBezTo>
                  <a:cubicBezTo>
                    <a:pt x="88900" y="153670"/>
                    <a:pt x="54610" y="148590"/>
                    <a:pt x="38100" y="14097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5080" y="105410"/>
                    <a:pt x="0" y="93980"/>
                    <a:pt x="1270" y="81280"/>
                  </a:cubicBezTo>
                  <a:cubicBezTo>
                    <a:pt x="2540" y="62230"/>
                    <a:pt x="16510" y="29210"/>
                    <a:pt x="30480" y="16510"/>
                  </a:cubicBezTo>
                  <a:cubicBezTo>
                    <a:pt x="39370" y="6350"/>
                    <a:pt x="49530" y="2540"/>
                    <a:pt x="63500" y="1270"/>
                  </a:cubicBezTo>
                  <a:cubicBezTo>
                    <a:pt x="81280" y="0"/>
                    <a:pt x="130810" y="21590"/>
                    <a:pt x="13081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64920" y="4087178"/>
            <a:ext cx="189548" cy="184785"/>
            <a:chOff x="0" y="0"/>
            <a:chExt cx="25273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50800" y="49530"/>
              <a:ext cx="148590" cy="154940"/>
            </a:xfrm>
            <a:custGeom>
              <a:avLst/>
              <a:gdLst/>
              <a:ahLst/>
              <a:cxnLst/>
              <a:rect r="r" b="b" t="t" l="l"/>
              <a:pathLst>
                <a:path h="154940" w="148590">
                  <a:moveTo>
                    <a:pt x="148590" y="54610"/>
                  </a:moveTo>
                  <a:cubicBezTo>
                    <a:pt x="146050" y="107950"/>
                    <a:pt x="127000" y="137160"/>
                    <a:pt x="107950" y="146050"/>
                  </a:cubicBezTo>
                  <a:cubicBezTo>
                    <a:pt x="88900" y="154940"/>
                    <a:pt x="53340" y="149860"/>
                    <a:pt x="36830" y="142240"/>
                  </a:cubicBezTo>
                  <a:cubicBezTo>
                    <a:pt x="24130" y="135890"/>
                    <a:pt x="16510" y="125730"/>
                    <a:pt x="11430" y="115570"/>
                  </a:cubicBezTo>
                  <a:cubicBezTo>
                    <a:pt x="5080" y="105410"/>
                    <a:pt x="0" y="93980"/>
                    <a:pt x="0" y="81280"/>
                  </a:cubicBezTo>
                  <a:cubicBezTo>
                    <a:pt x="1270" y="62230"/>
                    <a:pt x="16510" y="29210"/>
                    <a:pt x="29210" y="16510"/>
                  </a:cubicBezTo>
                  <a:cubicBezTo>
                    <a:pt x="38100" y="7620"/>
                    <a:pt x="49530" y="2540"/>
                    <a:pt x="62230" y="1270"/>
                  </a:cubicBezTo>
                  <a:cubicBezTo>
                    <a:pt x="81280" y="0"/>
                    <a:pt x="129540" y="22860"/>
                    <a:pt x="129540" y="2286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332470" y="784860"/>
            <a:ext cx="184785" cy="184785"/>
            <a:chOff x="0" y="0"/>
            <a:chExt cx="24638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4450" y="49530"/>
              <a:ext cx="148590" cy="153670"/>
            </a:xfrm>
            <a:custGeom>
              <a:avLst/>
              <a:gdLst/>
              <a:ahLst/>
              <a:cxnLst/>
              <a:rect r="r" b="b" t="t" l="l"/>
              <a:pathLst>
                <a:path h="153670" w="148590">
                  <a:moveTo>
                    <a:pt x="148590" y="53340"/>
                  </a:moveTo>
                  <a:cubicBezTo>
                    <a:pt x="144780" y="106680"/>
                    <a:pt x="125730" y="135890"/>
                    <a:pt x="106680" y="144780"/>
                  </a:cubicBezTo>
                  <a:cubicBezTo>
                    <a:pt x="87630" y="153670"/>
                    <a:pt x="53340" y="148590"/>
                    <a:pt x="35560" y="140970"/>
                  </a:cubicBezTo>
                  <a:cubicBezTo>
                    <a:pt x="24130" y="135890"/>
                    <a:pt x="15240" y="127000"/>
                    <a:pt x="10160" y="115570"/>
                  </a:cubicBezTo>
                  <a:cubicBezTo>
                    <a:pt x="2540" y="97790"/>
                    <a:pt x="0" y="62230"/>
                    <a:pt x="6350" y="44450"/>
                  </a:cubicBezTo>
                  <a:cubicBezTo>
                    <a:pt x="10160" y="31750"/>
                    <a:pt x="19050" y="22860"/>
                    <a:pt x="27940" y="15240"/>
                  </a:cubicBezTo>
                  <a:cubicBezTo>
                    <a:pt x="38100" y="8890"/>
                    <a:pt x="48260" y="1270"/>
                    <a:pt x="62230" y="1270"/>
                  </a:cubicBezTo>
                  <a:cubicBezTo>
                    <a:pt x="80010" y="0"/>
                    <a:pt x="129540" y="21590"/>
                    <a:pt x="12954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8269605" y="769620"/>
            <a:ext cx="184785" cy="184785"/>
            <a:chOff x="0" y="0"/>
            <a:chExt cx="246380" cy="2463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45720" y="49530"/>
              <a:ext cx="147320" cy="154940"/>
            </a:xfrm>
            <a:custGeom>
              <a:avLst/>
              <a:gdLst/>
              <a:ahLst/>
              <a:cxnLst/>
              <a:rect r="r" b="b" t="t" l="l"/>
              <a:pathLst>
                <a:path h="154940" w="147320">
                  <a:moveTo>
                    <a:pt x="147320" y="54610"/>
                  </a:moveTo>
                  <a:cubicBezTo>
                    <a:pt x="143510" y="107950"/>
                    <a:pt x="124460" y="137160"/>
                    <a:pt x="105410" y="146050"/>
                  </a:cubicBezTo>
                  <a:cubicBezTo>
                    <a:pt x="86360" y="154940"/>
                    <a:pt x="52070" y="149860"/>
                    <a:pt x="35560" y="142240"/>
                  </a:cubicBezTo>
                  <a:cubicBezTo>
                    <a:pt x="22860" y="135890"/>
                    <a:pt x="15240" y="128270"/>
                    <a:pt x="8890" y="115570"/>
                  </a:cubicBezTo>
                  <a:cubicBezTo>
                    <a:pt x="1270" y="99060"/>
                    <a:pt x="0" y="63500"/>
                    <a:pt x="5080" y="45720"/>
                  </a:cubicBezTo>
                  <a:cubicBezTo>
                    <a:pt x="8890" y="33020"/>
                    <a:pt x="17780" y="24130"/>
                    <a:pt x="27940" y="16510"/>
                  </a:cubicBezTo>
                  <a:cubicBezTo>
                    <a:pt x="36830" y="8890"/>
                    <a:pt x="48260" y="2540"/>
                    <a:pt x="60960" y="1270"/>
                  </a:cubicBezTo>
                  <a:cubicBezTo>
                    <a:pt x="78740" y="0"/>
                    <a:pt x="128270" y="22860"/>
                    <a:pt x="128270" y="2286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205990" y="4924425"/>
            <a:ext cx="189548" cy="184785"/>
            <a:chOff x="0" y="0"/>
            <a:chExt cx="25273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9530" y="49530"/>
              <a:ext cx="149860" cy="153670"/>
            </a:xfrm>
            <a:custGeom>
              <a:avLst/>
              <a:gdLst/>
              <a:ahLst/>
              <a:cxnLst/>
              <a:rect r="r" b="b" t="t" l="l"/>
              <a:pathLst>
                <a:path h="153670" w="149860">
                  <a:moveTo>
                    <a:pt x="149860" y="53340"/>
                  </a:moveTo>
                  <a:cubicBezTo>
                    <a:pt x="147320" y="106680"/>
                    <a:pt x="128270" y="137160"/>
                    <a:pt x="109220" y="144780"/>
                  </a:cubicBezTo>
                  <a:cubicBezTo>
                    <a:pt x="88900" y="153670"/>
                    <a:pt x="54610" y="148590"/>
                    <a:pt x="38100" y="140970"/>
                  </a:cubicBezTo>
                  <a:cubicBezTo>
                    <a:pt x="25400" y="135890"/>
                    <a:pt x="17780" y="125730"/>
                    <a:pt x="12700" y="115570"/>
                  </a:cubicBezTo>
                  <a:cubicBezTo>
                    <a:pt x="6350" y="105410"/>
                    <a:pt x="0" y="93980"/>
                    <a:pt x="1270" y="80010"/>
                  </a:cubicBezTo>
                  <a:cubicBezTo>
                    <a:pt x="2540" y="62230"/>
                    <a:pt x="17780" y="29210"/>
                    <a:pt x="30480" y="15240"/>
                  </a:cubicBezTo>
                  <a:cubicBezTo>
                    <a:pt x="39370" y="6350"/>
                    <a:pt x="50800" y="1270"/>
                    <a:pt x="63500" y="1270"/>
                  </a:cubicBezTo>
                  <a:cubicBezTo>
                    <a:pt x="82550" y="0"/>
                    <a:pt x="130810" y="21590"/>
                    <a:pt x="13081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04060" y="2986088"/>
            <a:ext cx="189548" cy="184785"/>
            <a:chOff x="0" y="0"/>
            <a:chExt cx="25273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9530" y="49530"/>
              <a:ext cx="149860" cy="153670"/>
            </a:xfrm>
            <a:custGeom>
              <a:avLst/>
              <a:gdLst/>
              <a:ahLst/>
              <a:cxnLst/>
              <a:rect r="r" b="b" t="t" l="l"/>
              <a:pathLst>
                <a:path h="153670" w="149860">
                  <a:moveTo>
                    <a:pt x="149860" y="53340"/>
                  </a:moveTo>
                  <a:cubicBezTo>
                    <a:pt x="146050" y="106680"/>
                    <a:pt x="127000" y="137160"/>
                    <a:pt x="107950" y="144780"/>
                  </a:cubicBezTo>
                  <a:cubicBezTo>
                    <a:pt x="88900" y="153670"/>
                    <a:pt x="54610" y="148590"/>
                    <a:pt x="36830" y="14097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5080" y="105410"/>
                    <a:pt x="0" y="93980"/>
                    <a:pt x="1270" y="80010"/>
                  </a:cubicBezTo>
                  <a:cubicBezTo>
                    <a:pt x="2540" y="62230"/>
                    <a:pt x="16510" y="29210"/>
                    <a:pt x="30480" y="15240"/>
                  </a:cubicBezTo>
                  <a:cubicBezTo>
                    <a:pt x="39370" y="6350"/>
                    <a:pt x="49530" y="1270"/>
                    <a:pt x="63500" y="1270"/>
                  </a:cubicBezTo>
                  <a:cubicBezTo>
                    <a:pt x="81280" y="0"/>
                    <a:pt x="130810" y="21590"/>
                    <a:pt x="13081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757488" y="2770822"/>
            <a:ext cx="182880" cy="189548"/>
            <a:chOff x="0" y="0"/>
            <a:chExt cx="243840" cy="2527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4450" y="49530"/>
              <a:ext cx="148590" cy="153670"/>
            </a:xfrm>
            <a:custGeom>
              <a:avLst/>
              <a:gdLst/>
              <a:ahLst/>
              <a:cxnLst/>
              <a:rect r="r" b="b" t="t" l="l"/>
              <a:pathLst>
                <a:path h="153670" w="148590">
                  <a:moveTo>
                    <a:pt x="148590" y="53340"/>
                  </a:moveTo>
                  <a:cubicBezTo>
                    <a:pt x="128270" y="134620"/>
                    <a:pt x="118110" y="140970"/>
                    <a:pt x="106680" y="144780"/>
                  </a:cubicBezTo>
                  <a:cubicBezTo>
                    <a:pt x="96520" y="149860"/>
                    <a:pt x="83820" y="153670"/>
                    <a:pt x="71120" y="152400"/>
                  </a:cubicBezTo>
                  <a:cubicBezTo>
                    <a:pt x="53340" y="148590"/>
                    <a:pt x="21590" y="133350"/>
                    <a:pt x="10160" y="115570"/>
                  </a:cubicBezTo>
                  <a:cubicBezTo>
                    <a:pt x="0" y="97790"/>
                    <a:pt x="1270" y="62230"/>
                    <a:pt x="6350" y="44450"/>
                  </a:cubicBezTo>
                  <a:cubicBezTo>
                    <a:pt x="10160" y="31750"/>
                    <a:pt x="19050" y="22860"/>
                    <a:pt x="29210" y="15240"/>
                  </a:cubicBezTo>
                  <a:cubicBezTo>
                    <a:pt x="38100" y="8890"/>
                    <a:pt x="48260" y="1270"/>
                    <a:pt x="62230" y="1270"/>
                  </a:cubicBezTo>
                  <a:cubicBezTo>
                    <a:pt x="80010" y="0"/>
                    <a:pt x="129540" y="21590"/>
                    <a:pt x="12954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DAGQLKO4Y3w</dc:identifier>
  <dcterms:modified xsi:type="dcterms:W3CDTF">2011-08-01T06:04:30Z</dcterms:modified>
  <cp:revision>1</cp:revision>
  <dc:title>EMPLOYEE DATA ANALYSIS HEMANATH</dc:title>
</cp:coreProperties>
</file>