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6" r:id="rId3"/>
    <p:sldId id="257" r:id="rId4"/>
    <p:sldId id="266" r:id="rId5"/>
    <p:sldId id="258" r:id="rId6"/>
    <p:sldId id="268" r:id="rId7"/>
    <p:sldId id="259" r:id="rId8"/>
    <p:sldId id="267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-1416" y="-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6ADDC48-B445-9F46-DC18-3241ADF707C7}"/>
              </a:ext>
            </a:extLst>
          </p:cNvPr>
          <p:cNvSpPr txBox="1">
            <a:spLocks/>
          </p:cNvSpPr>
          <p:nvPr/>
        </p:nvSpPr>
        <p:spPr>
          <a:xfrm>
            <a:off x="825225" y="1829651"/>
            <a:ext cx="10559920" cy="260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6000" dirty="0" smtClean="0">
                <a:latin typeface="Cooper Black" pitchFamily="18" charset="0"/>
              </a:rPr>
              <a:t>Image colorization with</a:t>
            </a:r>
          </a:p>
          <a:p>
            <a:r>
              <a:rPr lang="en-IN" sz="6000" dirty="0" smtClean="0">
                <a:latin typeface="Cooper Black" pitchFamily="18" charset="0"/>
              </a:rPr>
              <a:t> deep learning</a:t>
            </a:r>
            <a:endParaRPr lang="en-IN" sz="6000" dirty="0">
              <a:latin typeface="Cooper Black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00" b="97778" l="9778" r="89778">
                        <a14:foregroundMark x1="62667" y1="22222" x2="62667" y2="22222"/>
                        <a14:foregroundMark x1="53333" y1="4000" x2="53333" y2="4000"/>
                        <a14:foregroundMark x1="75556" y1="66667" x2="75556" y2="66667"/>
                        <a14:foregroundMark x1="22222" y1="84889" x2="22222" y2="84889"/>
                        <a14:foregroundMark x1="17778" y1="93778" x2="17778" y2="93778"/>
                        <a14:foregroundMark x1="27111" y1="92889" x2="27111" y2="92889"/>
                        <a14:foregroundMark x1="27556" y1="97778" x2="27556" y2="97778"/>
                        <a14:foregroundMark x1="40000" y1="91111" x2="40000" y2="91111"/>
                        <a14:foregroundMark x1="51556" y1="90222" x2="51556" y2="90222"/>
                        <a14:foregroundMark x1="64000" y1="88000" x2="64000" y2="88000"/>
                        <a14:foregroundMark x1="80444" y1="89333" x2="80444" y2="8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8" y="3849914"/>
            <a:ext cx="2006601" cy="200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9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D3C719-7881-6D5C-B1DF-847077EC1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25" y="1247167"/>
            <a:ext cx="10364451" cy="3915383"/>
          </a:xfrm>
        </p:spPr>
        <p:txBody>
          <a:bodyPr>
            <a:normAutofit/>
          </a:bodyPr>
          <a:lstStyle/>
          <a:p>
            <a:r>
              <a:rPr lang="en-IN" sz="11500" b="1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133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66178" cy="42559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40" y="2762250"/>
            <a:ext cx="706966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9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808FD6-1A07-B484-36F6-16EF1FF3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9125"/>
            <a:ext cx="9505950" cy="1155888"/>
          </a:xfrm>
        </p:spPr>
        <p:txBody>
          <a:bodyPr>
            <a:noAutofit/>
          </a:bodyPr>
          <a:lstStyle/>
          <a:p>
            <a:pPr algn="l"/>
            <a:r>
              <a:rPr lang="en-IN" sz="4400" dirty="0">
                <a:latin typeface="Arial Black" panose="020B0A04020102020204" pitchFamily="34" charset="0"/>
              </a:rPr>
              <a:t>Objective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5C66E11-2C48-B32A-7ECC-6108CDF4513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003613"/>
            <a:ext cx="10363200" cy="4016188"/>
          </a:xfrm>
        </p:spPr>
        <p:txBody>
          <a:bodyPr>
            <a:normAutofit/>
          </a:bodyPr>
          <a:lstStyle/>
          <a:p>
            <a:r>
              <a:rPr lang="en-IN" sz="3600" dirty="0"/>
              <a:t>To automatically add </a:t>
            </a:r>
            <a:r>
              <a:rPr lang="en-IN" sz="3600" dirty="0" err="1"/>
              <a:t>color</a:t>
            </a:r>
            <a:r>
              <a:rPr lang="en-IN" sz="3600" dirty="0"/>
              <a:t> to grayscale images using deep neural networks.</a:t>
            </a:r>
          </a:p>
          <a:p>
            <a:r>
              <a:rPr lang="en-IN" sz="3600" dirty="0"/>
              <a:t>Utilizing pre-trained models for efficient and accurate colorization</a:t>
            </a:r>
          </a:p>
          <a:p>
            <a:pPr marL="0" indent="0">
              <a:buNone/>
            </a:pPr>
            <a:endParaRPr lang="en-IN" sz="3600" dirty="0" smtClean="0">
              <a:latin typeface="Arial Black" panose="020B0A04020102020204" pitchFamily="34" charset="0"/>
            </a:endParaRPr>
          </a:p>
          <a:p>
            <a:endParaRPr lang="en-IN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4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Tools and </a:t>
            </a:r>
            <a:r>
              <a:rPr lang="en-IN" dirty="0" smtClean="0">
                <a:latin typeface="Arial Black" panose="020B0A04020102020204" pitchFamily="34" charset="0"/>
              </a:rPr>
              <a:t>libraries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57363" y="2953672"/>
            <a:ext cx="96582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600" dirty="0" smtClean="0">
                <a:latin typeface="Aptos Display" panose="020B0004020202020204" pitchFamily="34" charset="0"/>
              </a:rPr>
              <a:t>Python </a:t>
            </a:r>
            <a:r>
              <a:rPr lang="en-IN" sz="3600" dirty="0">
                <a:latin typeface="Aptos Display" panose="020B0004020202020204" pitchFamily="34" charset="0"/>
              </a:rPr>
              <a:t>programming language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 err="1">
                <a:latin typeface="Aptos Display" panose="020B0004020202020204" pitchFamily="34" charset="0"/>
              </a:rPr>
              <a:t>Opencv</a:t>
            </a:r>
            <a:r>
              <a:rPr lang="en-IN" sz="3600" dirty="0">
                <a:latin typeface="Aptos Display" panose="020B0004020202020204" pitchFamily="34" charset="0"/>
              </a:rPr>
              <a:t> for image 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 err="1">
                <a:latin typeface="Aptos Display" panose="020B0004020202020204" pitchFamily="34" charset="0"/>
              </a:rPr>
              <a:t>Numpy</a:t>
            </a:r>
            <a:r>
              <a:rPr lang="en-IN" sz="3600" dirty="0">
                <a:latin typeface="Aptos Display" panose="020B0004020202020204" pitchFamily="34" charset="0"/>
              </a:rPr>
              <a:t> for numerical operation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600" dirty="0">
                <a:latin typeface="Aptos Display" panose="020B0004020202020204" pitchFamily="34" charset="0"/>
              </a:rPr>
              <a:t>Deep neural network(</a:t>
            </a:r>
            <a:r>
              <a:rPr lang="en-IN" sz="3600" dirty="0" err="1">
                <a:latin typeface="Aptos Display" panose="020B0004020202020204" pitchFamily="34" charset="0"/>
              </a:rPr>
              <a:t>dnn</a:t>
            </a:r>
            <a:r>
              <a:rPr lang="en-IN" sz="3600" dirty="0">
                <a:latin typeface="Aptos Display" panose="020B0004020202020204" pitchFamily="34" charset="0"/>
              </a:rPr>
              <a:t>) module in </a:t>
            </a:r>
            <a:r>
              <a:rPr lang="en-IN" sz="3600" dirty="0" err="1">
                <a:latin typeface="Aptos Display" panose="020B0004020202020204" pitchFamily="34" charset="0"/>
              </a:rPr>
              <a:t>opencv</a:t>
            </a:r>
            <a:endParaRPr lang="en-IN" sz="36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4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CCE9BC-57DB-8350-0691-53D1D643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>
                <a:latin typeface="Arial Black" panose="020B0A04020102020204" pitchFamily="34" charset="0"/>
              </a:rPr>
              <a:t>Deep neural network architecture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22983F-2421-20E2-C335-F0DDD0A9B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59610"/>
            <a:ext cx="10364452" cy="3831590"/>
          </a:xfrm>
        </p:spPr>
        <p:txBody>
          <a:bodyPr>
            <a:noAutofit/>
          </a:bodyPr>
          <a:lstStyle/>
          <a:p>
            <a:r>
              <a:rPr lang="en-IN" sz="3200" dirty="0">
                <a:latin typeface="Aptos Display" panose="020B0004020202020204" pitchFamily="34" charset="0"/>
              </a:rPr>
              <a:t>Loading the pre-trained model using caffe.</a:t>
            </a:r>
          </a:p>
          <a:p>
            <a:r>
              <a:rPr lang="en-IN" sz="3200" dirty="0">
                <a:latin typeface="Aptos Display" panose="020B0004020202020204" pitchFamily="34" charset="0"/>
              </a:rPr>
              <a:t>Layers involved in the colorization process.</a:t>
            </a:r>
          </a:p>
          <a:p>
            <a:r>
              <a:rPr lang="en-IN" sz="3200" dirty="0">
                <a:latin typeface="Aptos Display" panose="020B0004020202020204" pitchFamily="34" charset="0"/>
              </a:rPr>
              <a:t>Explanation of class8_ab and </a:t>
            </a:r>
          </a:p>
          <a:p>
            <a:pPr marL="0" indent="0">
              <a:buNone/>
            </a:pPr>
            <a:r>
              <a:rPr lang="en-IN" sz="3200" dirty="0">
                <a:latin typeface="Aptos Display" panose="020B0004020202020204" pitchFamily="34" charset="0"/>
              </a:rPr>
              <a:t>Conv8_313_rh layers</a:t>
            </a:r>
            <a:r>
              <a:rPr lang="en-IN" sz="3200" dirty="0" smtClean="0">
                <a:latin typeface="Aptos Display" panose="020B0004020202020204" pitchFamily="34" charset="0"/>
              </a:rPr>
              <a:t>.</a:t>
            </a:r>
            <a:endParaRPr lang="en-IN" sz="32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4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Setting up the </a:t>
            </a:r>
            <a:r>
              <a:rPr lang="en-IN" dirty="0" smtClean="0">
                <a:latin typeface="Arial Black" panose="020B0A04020102020204" pitchFamily="34" charset="0"/>
              </a:rPr>
              <a:t>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66074" y="2288446"/>
            <a:ext cx="6077576" cy="3424107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Aptos Display" panose="020B0004020202020204" pitchFamily="34" charset="0"/>
              </a:rPr>
              <a:t>Loading </a:t>
            </a:r>
            <a:r>
              <a:rPr lang="en-IN" sz="2400" dirty="0">
                <a:latin typeface="Aptos Display" panose="020B0004020202020204" pitchFamily="34" charset="0"/>
              </a:rPr>
              <a:t>pre-trained weights and configuration.</a:t>
            </a:r>
          </a:p>
          <a:p>
            <a:r>
              <a:rPr lang="en-IN" sz="2400" dirty="0">
                <a:latin typeface="Aptos Display" panose="020B0004020202020204" pitchFamily="34" charset="0"/>
              </a:rPr>
              <a:t>Initialization of key layers with necessary parameters.</a:t>
            </a:r>
          </a:p>
          <a:p>
            <a:r>
              <a:rPr lang="en-IN" sz="2400" dirty="0">
                <a:latin typeface="Aptos Display" panose="020B0004020202020204" pitchFamily="34" charset="0"/>
              </a:rPr>
              <a:t>Loading </a:t>
            </a:r>
            <a:r>
              <a:rPr lang="en-IN" sz="2400" dirty="0" err="1">
                <a:latin typeface="Aptos Display" panose="020B0004020202020204" pitchFamily="34" charset="0"/>
              </a:rPr>
              <a:t>color</a:t>
            </a:r>
            <a:r>
              <a:rPr lang="en-IN" sz="2400" dirty="0">
                <a:latin typeface="Aptos Display" panose="020B0004020202020204" pitchFamily="34" charset="0"/>
              </a:rPr>
              <a:t> space transformation points.</a:t>
            </a:r>
          </a:p>
          <a:p>
            <a:endParaRPr lang="en-IN" sz="2400" dirty="0"/>
          </a:p>
        </p:txBody>
      </p:sp>
      <p:pic>
        <p:nvPicPr>
          <p:cNvPr id="1026" name="Picture 2" descr="https://miro.medium.com/v2/resize:fit:1400/1*mJRpVgFUgft9ddFFBRz7P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387" y="3771900"/>
            <a:ext cx="7040038" cy="289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11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A5B646-FB07-7F44-C803-BB882C49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075" y="428017"/>
            <a:ext cx="10364451" cy="159617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Image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C1E5B0-47CB-1D92-4D4C-C029DC96E5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6624" y="2088574"/>
            <a:ext cx="10363826" cy="404552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ptos Display" panose="020B0004020202020204" pitchFamily="34" charset="0"/>
              </a:rPr>
              <a:t>Reading the input image.</a:t>
            </a:r>
          </a:p>
          <a:p>
            <a:r>
              <a:rPr lang="en-IN" sz="3200" dirty="0">
                <a:latin typeface="Aptos Display" panose="020B0004020202020204" pitchFamily="34" charset="0"/>
              </a:rPr>
              <a:t>Scaling and converting the image to lab </a:t>
            </a:r>
            <a:r>
              <a:rPr lang="en-IN" sz="3200" dirty="0" err="1">
                <a:latin typeface="Aptos Display" panose="020B0004020202020204" pitchFamily="34" charset="0"/>
              </a:rPr>
              <a:t>color</a:t>
            </a:r>
            <a:r>
              <a:rPr lang="en-IN" sz="3200" dirty="0">
                <a:latin typeface="Aptos Display" panose="020B0004020202020204" pitchFamily="34" charset="0"/>
              </a:rPr>
              <a:t> space.</a:t>
            </a:r>
          </a:p>
          <a:p>
            <a:r>
              <a:rPr lang="en-IN" sz="3200" dirty="0">
                <a:latin typeface="Aptos Display" panose="020B0004020202020204" pitchFamily="34" charset="0"/>
              </a:rPr>
              <a:t>Resizing and adjusting pixel values</a:t>
            </a:r>
            <a:r>
              <a:rPr lang="en-IN" sz="3200" dirty="0" smtClean="0">
                <a:latin typeface="Aptos Display" panose="020B0004020202020204" pitchFamily="34" charset="0"/>
              </a:rPr>
              <a:t>.</a:t>
            </a:r>
            <a:endParaRPr lang="en-IN" sz="32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70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Adding </a:t>
            </a:r>
            <a:r>
              <a:rPr lang="en-IN" dirty="0" err="1">
                <a:latin typeface="Arial Black" panose="020B0A04020102020204" pitchFamily="34" charset="0"/>
              </a:rPr>
              <a:t>color</a:t>
            </a:r>
            <a:r>
              <a:rPr lang="en-IN" dirty="0">
                <a:latin typeface="Arial Black" panose="020B0A04020102020204" pitchFamily="34" charset="0"/>
              </a:rPr>
              <a:t> to </a:t>
            </a:r>
            <a:r>
              <a:rPr lang="en-IN" dirty="0" err="1" smtClean="0">
                <a:latin typeface="Arial Black" panose="020B0A04020102020204" pitchFamily="34" charset="0"/>
              </a:rPr>
              <a:t>grayscale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IN" sz="2800" dirty="0" smtClean="0">
                <a:latin typeface="Aptos Display" panose="020B0004020202020204" pitchFamily="34" charset="0"/>
              </a:rPr>
              <a:t>Splitting </a:t>
            </a:r>
            <a:r>
              <a:rPr lang="en-IN" sz="2800" dirty="0">
                <a:latin typeface="Aptos Display" panose="020B0004020202020204" pitchFamily="34" charset="0"/>
              </a:rPr>
              <a:t>the lab image into l , A AND B channels.</a:t>
            </a:r>
          </a:p>
          <a:p>
            <a:r>
              <a:rPr lang="en-IN" sz="2800" dirty="0">
                <a:latin typeface="Aptos Display" panose="020B0004020202020204" pitchFamily="34" charset="0"/>
              </a:rPr>
              <a:t>Feeding the l channel to the neural network.</a:t>
            </a:r>
          </a:p>
          <a:p>
            <a:r>
              <a:rPr lang="en-IN" sz="2800" dirty="0">
                <a:latin typeface="Aptos Display" panose="020B0004020202020204" pitchFamily="34" charset="0"/>
              </a:rPr>
              <a:t>Obtaining </a:t>
            </a:r>
            <a:r>
              <a:rPr lang="en-IN" sz="2800" dirty="0" err="1">
                <a:latin typeface="Aptos Display" panose="020B0004020202020204" pitchFamily="34" charset="0"/>
              </a:rPr>
              <a:t>color</a:t>
            </a:r>
            <a:r>
              <a:rPr lang="en-IN" sz="2800" dirty="0">
                <a:latin typeface="Aptos Display" panose="020B0004020202020204" pitchFamily="34" charset="0"/>
              </a:rPr>
              <a:t> predictions (</a:t>
            </a:r>
            <a:r>
              <a:rPr lang="en-IN" sz="2800" dirty="0" err="1">
                <a:latin typeface="Aptos Display" panose="020B0004020202020204" pitchFamily="34" charset="0"/>
              </a:rPr>
              <a:t>ab</a:t>
            </a:r>
            <a:r>
              <a:rPr lang="en-IN" sz="2800" dirty="0">
                <a:latin typeface="Aptos Display" panose="020B0004020202020204" pitchFamily="34" charset="0"/>
              </a:rPr>
              <a:t> channel) from the network.</a:t>
            </a:r>
          </a:p>
          <a:p>
            <a:endParaRPr lang="en-IN" sz="2800" dirty="0">
              <a:latin typeface="Aptos Display" panose="020B0004020202020204" pitchFamily="34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1766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A9B7E3-4140-F88D-F59C-0073FE281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dirty="0">
                <a:latin typeface="Arial Black" panose="020B0A04020102020204" pitchFamily="34" charset="0"/>
              </a:rPr>
              <a:t>Final step</a:t>
            </a:r>
            <a:r>
              <a:rPr lang="en-IN" sz="2000" dirty="0">
                <a:latin typeface="Arial Black" panose="020B0A04020102020204" pitchFamily="34" charset="0"/>
              </a:rPr>
              <a:t/>
            </a:r>
            <a:br>
              <a:rPr lang="en-IN" sz="2000" dirty="0">
                <a:latin typeface="Arial Black" panose="020B0A04020102020204" pitchFamily="34" charset="0"/>
              </a:rPr>
            </a:b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37E23F-A3DE-8A93-1790-F475BDB868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80539"/>
            <a:ext cx="10363826" cy="3424107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ptos Display"/>
                <a:cs typeface="Arial" pitchFamily="34" charset="0"/>
              </a:rPr>
              <a:t>Resizing and arranging colorized channels.</a:t>
            </a:r>
          </a:p>
          <a:p>
            <a:r>
              <a:rPr lang="en-IN" sz="3200" dirty="0">
                <a:latin typeface="Aptos Display"/>
                <a:cs typeface="Arial" pitchFamily="34" charset="0"/>
              </a:rPr>
              <a:t>Converting lab back to </a:t>
            </a:r>
            <a:r>
              <a:rPr lang="en-IN" sz="3200" dirty="0" err="1">
                <a:latin typeface="Aptos Display"/>
                <a:cs typeface="Arial" pitchFamily="34" charset="0"/>
              </a:rPr>
              <a:t>bgr</a:t>
            </a:r>
            <a:r>
              <a:rPr lang="en-IN" sz="3200" dirty="0">
                <a:latin typeface="Aptos Display"/>
                <a:cs typeface="Arial" pitchFamily="34" charset="0"/>
              </a:rPr>
              <a:t> </a:t>
            </a:r>
            <a:r>
              <a:rPr lang="en-IN" sz="3200" dirty="0" err="1">
                <a:latin typeface="Aptos Display"/>
                <a:cs typeface="Arial" pitchFamily="34" charset="0"/>
              </a:rPr>
              <a:t>color</a:t>
            </a:r>
            <a:r>
              <a:rPr lang="en-IN" sz="3200" dirty="0">
                <a:latin typeface="Aptos Display"/>
                <a:cs typeface="Arial" pitchFamily="34" charset="0"/>
              </a:rPr>
              <a:t> space.</a:t>
            </a:r>
          </a:p>
          <a:p>
            <a:r>
              <a:rPr lang="en-IN" sz="3200" dirty="0">
                <a:latin typeface="Aptos Display"/>
                <a:cs typeface="Arial" pitchFamily="34" charset="0"/>
              </a:rPr>
              <a:t>Clipping and adjusting pixel values.</a:t>
            </a:r>
          </a:p>
        </p:txBody>
      </p:sp>
    </p:spTree>
    <p:extLst>
      <p:ext uri="{BB962C8B-B14F-4D97-AF65-F5344CB8AC3E}">
        <p14:creationId xmlns:p14="http://schemas.microsoft.com/office/powerpoint/2010/main" val="110304745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171</TotalTime>
  <Words>183</Words>
  <Application>Microsoft Office PowerPoint</Application>
  <PresentationFormat>Custom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Droplet</vt:lpstr>
      <vt:lpstr>PowerPoint Presentation</vt:lpstr>
      <vt:lpstr>PowerPoint Presentation</vt:lpstr>
      <vt:lpstr>Objective of the project</vt:lpstr>
      <vt:lpstr>Tools and libraries</vt:lpstr>
      <vt:lpstr>Deep neural network architecture</vt:lpstr>
      <vt:lpstr>Setting up the model</vt:lpstr>
      <vt:lpstr>Image preparation</vt:lpstr>
      <vt:lpstr>Adding color to grayscale</vt:lpstr>
      <vt:lpstr>Final step 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colorization with deep learning</dc:title>
  <dc:creator>DEVIPRIYA JAYAPALANI</dc:creator>
  <cp:lastModifiedBy>Gokul Raam</cp:lastModifiedBy>
  <cp:revision>4</cp:revision>
  <dcterms:created xsi:type="dcterms:W3CDTF">2023-11-14T15:01:21Z</dcterms:created>
  <dcterms:modified xsi:type="dcterms:W3CDTF">2023-11-15T10:44:16Z</dcterms:modified>
</cp:coreProperties>
</file>