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PaabK91wNmMvPngaxEeqKmytoXq3Slu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9lz6WPQdIfy_rfy86danhMc7YAHNMMjL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2zGltgOewpUIAA_c_DzCKVmDs7AvItc4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otackBWQ5qqw4TGqGMeKUXRhVAcz67l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 =             </a:t>
            </a:r>
            <a:r>
              <a:rPr lang="en-US" sz="2400" b="1" dirty="0">
                <a:hlinkClick r:id="rId2"/>
              </a:rPr>
              <a:t>https://colab.research.google.com/drive/1lPaabK91wNmMvPngaxEeqKmytoXq3Slu?usp=sharing</a:t>
            </a:r>
            <a:r>
              <a:rPr lang="en-US" sz="2400" b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67C4-4C45-2AA1-4E11-6EEB95CD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72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F1C5-9165-33CE-4CFF-5FEA7F96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Assume Null hypothesis as Ho: μ1 = μ2 (There is no difference in diameters of cutlets between two units).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Thus Alternate hypothesis as Ha: μ1 ≠ μ2 (There is significant difference in diameters of cutlets between two units) 2 Sample 2 Tail test applicable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9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dirty="0"/>
              <a:t>Ans=</a:t>
            </a:r>
          </a:p>
          <a:p>
            <a:pPr>
              <a:buNone/>
            </a:pPr>
            <a:r>
              <a:rPr lang="en-US" dirty="0">
                <a:hlinkClick r:id="rId2"/>
              </a:rPr>
              <a:t>https://colab.research.google.com/drive/19lz6WPQdIfy_rfy86danhMc7YAHNMMjL?usp=sharing</a:t>
            </a:r>
            <a:r>
              <a:rPr lang="en-US" dirty="0"/>
              <a:t>                   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8E52-9088-34AF-2FDC-3BB49773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B1-0DCD-F42C-584F-9E9DEB2F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Anova</a:t>
            </a:r>
            <a:r>
              <a:rPr lang="en-US" dirty="0">
                <a:ea typeface="+mn-lt"/>
                <a:cs typeface="+mn-lt"/>
              </a:rPr>
              <a:t>  </a:t>
            </a:r>
            <a:r>
              <a:rPr lang="en-US" dirty="0" err="1">
                <a:ea typeface="+mn-lt"/>
                <a:cs typeface="+mn-lt"/>
              </a:rPr>
              <a:t>ftest</a:t>
            </a:r>
            <a:r>
              <a:rPr lang="en-US" dirty="0">
                <a:ea typeface="+mn-lt"/>
                <a:cs typeface="+mn-lt"/>
              </a:rPr>
              <a:t> statistics: Analysis of variance between more than 2 samples or columns Assume Null Hypothesis Ho as No Variance: All samples TAT population means are same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Thus Alternate Hypothesis Ha as It has Variance: </a:t>
            </a:r>
            <a:r>
              <a:rPr lang="en-US" dirty="0" err="1">
                <a:ea typeface="+mn-lt"/>
                <a:cs typeface="+mn-lt"/>
              </a:rPr>
              <a:t>Atleast</a:t>
            </a:r>
            <a:r>
              <a:rPr lang="en-US" dirty="0">
                <a:ea typeface="+mn-lt"/>
                <a:cs typeface="+mn-lt"/>
              </a:rPr>
              <a:t>  one sample TAT population mean is different.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dirty="0">
                <a:hlinkClick r:id="rId2"/>
              </a:rPr>
              <a:t>https://colab.research.google.com/drive/12zGltgOewpUIAA_c_DzCKVmDs7AvItc4?usp=sharing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1680"/>
              </p:ext>
            </p:extLst>
          </p:nvPr>
        </p:nvGraphicFramePr>
        <p:xfrm>
          <a:off x="990600" y="2340864"/>
          <a:ext cx="6096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9445-5E2C-DE37-90C2-7A0D7084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43A3-DD7A-AD59-26FD-C3712746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Assume Null Hypothesis as Ho: Independence of categorical variables (male-female buyer rations are similar across regions (does not vary and are not related) Thus Alternate Hypothesis as Ha: Dependence of categorical variables (male-female buyer rations are NOT similar across regions (does vary and somewhat/significantly related)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Inference: As (p-value = 0.6603) &gt; (α = 0.05); Accept the Null Hypothesis i.e. Independence of categorical variables Thus, male-female buyer rations are similar across regions and are not related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99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b="1" dirty="0"/>
              <a:t>Ans= </a:t>
            </a:r>
            <a:r>
              <a:rPr lang="en-US" b="1" dirty="0">
                <a:hlinkClick r:id="rId2"/>
              </a:rPr>
              <a:t>https://colab.research.google.com/drive/1motackBWQ5qqw4TGqGMeKUXRhVAcz67l?usp=sharing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0065-527D-493C-2849-26095D5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296862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3016-F021-28DD-54AF-28CD58D8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Assume Null Hypothesis as Ho: Independence of categorical variables (customer order forms defective % does not varies by center) Thus, Alternative hypothesis as Ha Dependence of categorical variables (customer order forms defective % varies by center)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Inference: As (</a:t>
            </a:r>
            <a:r>
              <a:rPr lang="en-US" dirty="0" err="1">
                <a:ea typeface="+mn-lt"/>
                <a:cs typeface="+mn-lt"/>
              </a:rPr>
              <a:t>p_value</a:t>
            </a:r>
            <a:r>
              <a:rPr lang="en-US" dirty="0">
                <a:ea typeface="+mn-lt"/>
                <a:cs typeface="+mn-lt"/>
              </a:rPr>
              <a:t> = 0.2771) &gt; (α = 0.05); Accept Null Hypothesis i.e. Independence of categorical variables Thus, customer order forms defective % does not varies by center.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672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Hemant Shinde</cp:lastModifiedBy>
  <cp:revision>3</cp:revision>
  <dcterms:created xsi:type="dcterms:W3CDTF">2015-11-14T12:07:48Z</dcterms:created>
  <dcterms:modified xsi:type="dcterms:W3CDTF">2022-10-07T05:16:16Z</dcterms:modified>
</cp:coreProperties>
</file>