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3f3a1656a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3f3a1656a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3f3a1656a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3f3a1656a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3f3a1656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3f3a1656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3f3a1656a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3f3a1656a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3f3a1656a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3f3a1656a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f3a1656a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f3a1656a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f3a1656a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3f3a1656a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3f3a1656a_0_1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3f3a1656a_0_1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3f3a1656a_0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3f3a1656a_0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f3a1656a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3f3a1656a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30075" y="618425"/>
            <a:ext cx="8520600" cy="13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i="1" lang="en-GB" sz="3980">
                <a:solidFill>
                  <a:srgbClr val="FFFFFF"/>
                </a:solidFill>
              </a:rPr>
              <a:t>Classification Project : Predict Liver Disease</a:t>
            </a:r>
            <a:endParaRPr b="1" i="1" sz="3980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-1178275" y="2571750"/>
            <a:ext cx="8520600" cy="23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4CCCC"/>
                </a:solidFill>
              </a:rPr>
              <a:t>Presented By Group No.4 </a:t>
            </a:r>
            <a:endParaRPr b="1" sz="2600">
              <a:solidFill>
                <a:srgbClr val="F4CCCC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Varsha Reddy</a:t>
            </a:r>
            <a:endParaRPr sz="18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Hemant Shinde</a:t>
            </a:r>
            <a:endParaRPr sz="18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Karan Patil</a:t>
            </a:r>
            <a:endParaRPr sz="18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Omprasad Kolhal</a:t>
            </a:r>
            <a:endParaRPr sz="18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Madhuri Varpe</a:t>
            </a:r>
            <a:endParaRPr sz="18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rgbClr val="F4CCCC"/>
                </a:solidFill>
                <a:latin typeface="Georgia"/>
                <a:ea typeface="Georgia"/>
                <a:cs typeface="Georgia"/>
                <a:sym typeface="Georgia"/>
              </a:rPr>
              <a:t>junaid Pasha</a:t>
            </a:r>
            <a:endParaRPr sz="1800">
              <a:solidFill>
                <a:srgbClr val="F4CC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79613" y="127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Accuracy Plot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" y="771500"/>
            <a:ext cx="8462223" cy="423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729450" y="894000"/>
            <a:ext cx="79062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900">
                <a:solidFill>
                  <a:srgbClr val="FFFFFF"/>
                </a:solidFill>
                <a:highlight>
                  <a:srgbClr val="999999"/>
                </a:highlight>
                <a:latin typeface="Merriweather"/>
                <a:ea typeface="Merriweather"/>
                <a:cs typeface="Merriweather"/>
                <a:sym typeface="Merriweather"/>
              </a:rPr>
              <a:t>Business Objective:</a:t>
            </a:r>
            <a:endParaRPr b="1" i="1" sz="2900">
              <a:solidFill>
                <a:srgbClr val="FFFFFF"/>
              </a:solidFill>
              <a:highlight>
                <a:srgbClr val="999999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2500">
                <a:solidFill>
                  <a:srgbClr val="FFFFFF"/>
                </a:solidFill>
                <a:highlight>
                  <a:srgbClr val="999999"/>
                </a:highlight>
                <a:latin typeface="Merriweather"/>
                <a:ea typeface="Merriweather"/>
                <a:cs typeface="Merriweather"/>
                <a:sym typeface="Merriweather"/>
              </a:rPr>
              <a:t>                            The variable to be predicted is categorical (no disease, suspect disease, hepatitis c, fibrosis, cirrhosis). Therefore, this is a classification project</a:t>
            </a:r>
            <a:r>
              <a:rPr b="1" lang="en-GB" sz="2300">
                <a:solidFill>
                  <a:srgbClr val="FFFFFF"/>
                </a:solidFill>
                <a:highlight>
                  <a:srgbClr val="999999"/>
                </a:highlight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3300">
              <a:solidFill>
                <a:srgbClr val="FFFFFF"/>
              </a:solidFill>
              <a:highlight>
                <a:srgbClr val="999999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0675" y="3531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312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Basic Data Understanding :</a:t>
            </a:r>
            <a:endParaRPr b="1" i="1" sz="312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68825" y="1291975"/>
            <a:ext cx="85206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number of instances (rows) in the data set is 615, and the number of variables (columns) is 13. Nearly all input variables are numeric-valued except one, Sex, which is binary, and most of them represent measurements from blood and urine analysis.</a:t>
            </a:r>
            <a:r>
              <a:rPr b="1" lang="en-GB" sz="2200">
                <a:solidFill>
                  <a:srgbClr val="FFFFFF"/>
                </a:solidFill>
                <a:highlight>
                  <a:schemeClr val="accent3"/>
                </a:highlight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3200">
              <a:solidFill>
                <a:srgbClr val="FFFFFF"/>
              </a:solidFill>
              <a:highlight>
                <a:schemeClr val="accent3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Processing: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87900" y="1265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a Dataset have a 615 Rows and 13 columns.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category Column have 5 category no disease have maximum 533 entries then Cirrhosis 30, hepatitis 24, Fibrosis 21 and Suspect disease have 7 entries.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a Data 5 columns are contain  null values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per Domain Knowledge Null Value fill  with using mean.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5" y="981900"/>
            <a:ext cx="8823125" cy="40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ListedColormap class is </a:t>
            </a:r>
            <a:r>
              <a:rPr b="1"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 to create colormap objects from a list of colors</a:t>
            </a:r>
            <a:r>
              <a:rPr lang="en-GB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This can be useful for directly indexing into colormap and it can also be used to create special colormaps for normal mapping.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5" y="1144125"/>
            <a:ext cx="8903351" cy="3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Balancing: </a:t>
            </a:r>
            <a:r>
              <a:rPr lang="en-GB" sz="14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balanced dataset is a dataset where each output class (or target class) is represented by the same number of input samples. </a:t>
            </a:r>
            <a:endParaRPr sz="3222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144125"/>
            <a:ext cx="8368200" cy="3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Before Data Balancing                                        After Data Balancing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98100"/>
            <a:ext cx="3574500" cy="30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425" y="1770650"/>
            <a:ext cx="3905325" cy="30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97400" y="77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Building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5" y="888325"/>
            <a:ext cx="8946850" cy="41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