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5"/>
  </p:notesMasterIdLst>
  <p:handoutMasterIdLst>
    <p:handoutMasterId r:id="rId16"/>
  </p:handoutMasterIdLst>
  <p:sldIdLst>
    <p:sldId id="310" r:id="rId5"/>
    <p:sldId id="309" r:id="rId6"/>
    <p:sldId id="311" r:id="rId7"/>
    <p:sldId id="303" r:id="rId8"/>
    <p:sldId id="312" r:id="rId9"/>
    <p:sldId id="306" r:id="rId10"/>
    <p:sldId id="305" r:id="rId11"/>
    <p:sldId id="314" r:id="rId12"/>
    <p:sldId id="300" r:id="rId13"/>
    <p:sldId id="29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AE8"/>
    <a:srgbClr val="47697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B5A7B2-FA70-4B55-AF26-AC451A59C01A}" v="7" dt="2025-01-19T01:21:06.171"/>
  </p1510:revLst>
</p1510:revInfo>
</file>

<file path=ppt/tableStyles.xml><?xml version="1.0" encoding="utf-8"?>
<a:tblStyleLst xmlns:a="http://schemas.openxmlformats.org/drawingml/2006/main" def="{9DCAF9ED-07DC-4A11-8D7F-57B35C25682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08" autoAdjust="0"/>
    <p:restoredTop sz="95394" autoAdjust="0"/>
  </p:normalViewPr>
  <p:slideViewPr>
    <p:cSldViewPr snapToGrid="0">
      <p:cViewPr varScale="1">
        <p:scale>
          <a:sx n="58" d="100"/>
          <a:sy n="58" d="100"/>
        </p:scale>
        <p:origin x="91" y="92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1/19/2025</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1/19/2025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4">
            <a:lumMod val="50000"/>
          </a:schemeClr>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2"/>
            <a:ext cx="12192000" cy="6858000"/>
          </a:xfrm>
          <a:prstGeom prst="rect">
            <a:avLst/>
          </a:prstGeom>
        </p:spPr>
        <p:txBody>
          <a:bodyPr/>
          <a:lstStyle>
            <a:lvl1pPr marL="0" indent="0" algn="ctr">
              <a:buNone/>
              <a:defRPr>
                <a:solidFill>
                  <a:schemeClr val="bg1"/>
                </a:solidFill>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1199909" y="2335192"/>
            <a:ext cx="9792182" cy="2187616"/>
          </a:xfrm>
          <a:prstGeom prst="rect">
            <a:avLst/>
          </a:prstGeom>
          <a:noFill/>
          <a:ln w="38100">
            <a:solidFill>
              <a:schemeClr val="accent1"/>
            </a:solidFill>
          </a:ln>
        </p:spPr>
        <p:txBody>
          <a:bodyPr lIns="914400" tIns="91440" rIns="914400" anchor="ctr"/>
          <a:lstStyle>
            <a:lvl1pPr algn="ctr">
              <a:defRPr sz="5400" b="1" cap="all" spc="100" baseline="0">
                <a:solidFill>
                  <a:schemeClr val="accent1"/>
                </a:solidFill>
              </a:defRPr>
            </a:lvl1pPr>
          </a:lstStyle>
          <a:p>
            <a:r>
              <a:rPr lang="en-US" dirty="0"/>
              <a:t>Click to add title</a:t>
            </a:r>
          </a:p>
        </p:txBody>
      </p:sp>
    </p:spTree>
    <p:extLst>
      <p:ext uri="{BB962C8B-B14F-4D97-AF65-F5344CB8AC3E}">
        <p14:creationId xmlns:p14="http://schemas.microsoft.com/office/powerpoint/2010/main" val="1148328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5E8994-67B0-7A02-C300-3232691564F0}"/>
              </a:ext>
              <a:ext uri="{C183D7F6-B498-43B3-948B-1728B52AA6E4}">
                <adec:decorative xmlns:adec="http://schemas.microsoft.com/office/drawing/2017/decorative" val="1"/>
              </a:ext>
            </a:extLst>
          </p:cNvPr>
          <p:cNvSpPr/>
          <p:nvPr userDrawn="1"/>
        </p:nvSpPr>
        <p:spPr>
          <a:xfrm>
            <a:off x="4532671" y="0"/>
            <a:ext cx="7659329" cy="6858000"/>
          </a:xfrm>
          <a:prstGeom prst="rect">
            <a:avLst/>
          </a:prstGeom>
          <a:solidFill>
            <a:schemeClr val="accent2">
              <a:lumMod val="40000"/>
              <a:lumOff val="60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933791" y="787869"/>
            <a:ext cx="2743200" cy="2142144"/>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Click to add title</a:t>
            </a:r>
          </a:p>
        </p:txBody>
      </p:sp>
      <p:sp>
        <p:nvSpPr>
          <p:cNvPr id="12" name="Text Placeholder 11">
            <a:extLst>
              <a:ext uri="{FF2B5EF4-FFF2-40B4-BE49-F238E27FC236}">
                <a16:creationId xmlns:a16="http://schemas.microsoft.com/office/drawing/2014/main" id="{2EA6B5C4-24E3-C021-071B-DFF6C6CC497B}"/>
              </a:ext>
            </a:extLst>
          </p:cNvPr>
          <p:cNvSpPr>
            <a:spLocks noGrp="1"/>
          </p:cNvSpPr>
          <p:nvPr>
            <p:ph type="body" sz="quarter" idx="16" hasCustomPrompt="1"/>
          </p:nvPr>
        </p:nvSpPr>
        <p:spPr>
          <a:xfrm>
            <a:off x="933449" y="3429000"/>
            <a:ext cx="2920796" cy="2927350"/>
          </a:xfrm>
          <a:prstGeom prst="rect">
            <a:avLst/>
          </a:prstGeom>
        </p:spPr>
        <p:txBody>
          <a:bodyPr/>
          <a:lstStyle>
            <a:lvl1pPr marL="0" indent="0">
              <a:lnSpc>
                <a:spcPct val="125000"/>
              </a:lnSpc>
              <a:spcBef>
                <a:spcPts val="0"/>
              </a:spcBef>
              <a:spcAft>
                <a:spcPts val="600"/>
              </a:spcAft>
              <a:buNone/>
              <a:defRPr sz="1800" spc="100" baseline="0"/>
            </a:lvl1pPr>
            <a:lvl2pPr marL="457200" indent="0">
              <a:lnSpc>
                <a:spcPct val="125000"/>
              </a:lnSpc>
              <a:spcBef>
                <a:spcPts val="0"/>
              </a:spcBef>
              <a:spcAft>
                <a:spcPts val="600"/>
              </a:spcAft>
              <a:buNone/>
              <a:defRPr sz="1600" spc="100" baseline="0"/>
            </a:lvl2pPr>
            <a:lvl3pPr marL="914400" indent="0">
              <a:lnSpc>
                <a:spcPct val="125000"/>
              </a:lnSpc>
              <a:spcBef>
                <a:spcPts val="0"/>
              </a:spcBef>
              <a:spcAft>
                <a:spcPts val="600"/>
              </a:spcAft>
              <a:buNone/>
              <a:defRPr sz="1400" spc="100" baseline="0"/>
            </a:lvl3pPr>
            <a:lvl4pPr marL="1371600" indent="0">
              <a:lnSpc>
                <a:spcPct val="125000"/>
              </a:lnSpc>
              <a:spcBef>
                <a:spcPts val="0"/>
              </a:spcBef>
              <a:spcAft>
                <a:spcPts val="600"/>
              </a:spcAft>
              <a:buNone/>
              <a:defRPr sz="1200" spc="100" baseline="0"/>
            </a:lvl4pPr>
            <a:lvl5pPr marL="1828800" indent="0">
              <a:lnSpc>
                <a:spcPct val="125000"/>
              </a:lnSpc>
              <a:spcBef>
                <a:spcPts val="0"/>
              </a:spcBef>
              <a:spcAft>
                <a:spcPts val="600"/>
              </a:spcAft>
              <a:buNone/>
              <a:defRPr sz="12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5220928" y="787869"/>
            <a:ext cx="6292646" cy="5432263"/>
          </a:xfrm>
          <a:prstGeom prst="rect">
            <a:avLst/>
          </a:prstGeom>
        </p:spPr>
        <p:txBody>
          <a:bodyPr/>
          <a:lstStyle>
            <a:lvl1pPr marL="0" indent="0" algn="ctr">
              <a:buNone/>
              <a:defRPr sz="1800" cap="all" baseline="0">
                <a:solidFill>
                  <a:schemeClr val="tx1"/>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10559" y="1"/>
            <a:ext cx="4952999" cy="2182482"/>
          </a:xfrm>
          <a:prstGeom prst="rect">
            <a:avLst/>
          </a:prstGeom>
          <a:solidFill>
            <a:schemeClr val="accent2">
              <a:alpha val="92000"/>
            </a:schemeClr>
          </a:solidFill>
        </p:spPr>
        <p:txBody>
          <a:bodyPr lIns="731520" rIns="731520" anchor="ctr"/>
          <a:lstStyle>
            <a:lvl1pPr algn="ctr">
              <a:defRPr sz="2400" cap="all" spc="100" baseline="0">
                <a:solidFill>
                  <a:schemeClr val="bg1"/>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942932" y="0"/>
            <a:ext cx="7249067" cy="2182483"/>
          </a:xfrm>
          <a:prstGeom prst="rect">
            <a:avLst/>
          </a:prstGeom>
        </p:spPr>
        <p:txBody>
          <a:bodyPr/>
          <a:lstStyle>
            <a:lvl1pPr marL="0" indent="0" algn="ctr">
              <a:buNone/>
              <a:defRPr/>
            </a:lvl1pPr>
          </a:lstStyle>
          <a:p>
            <a:r>
              <a:rPr lang="en-US" dirty="0"/>
              <a:t>Click to add photo</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2924355"/>
            <a:ext cx="3769525" cy="3300645"/>
          </a:xfrm>
          <a:prstGeom prst="rect">
            <a:avLst/>
          </a:prstGeom>
        </p:spPr>
        <p:txBody>
          <a:bodyPr anchor="t"/>
          <a:lstStyle>
            <a:lvl1pPr marL="0" indent="0" algn="l">
              <a:lnSpc>
                <a:spcPct val="125000"/>
              </a:lnSpc>
              <a:spcBef>
                <a:spcPts val="0"/>
              </a:spcBef>
              <a:spcAft>
                <a:spcPts val="600"/>
              </a:spcAft>
              <a:buNone/>
              <a:defRPr sz="1800" cap="none" spc="100" baseline="0">
                <a:solidFill>
                  <a:schemeClr val="tx1"/>
                </a:solidFill>
                <a:latin typeface="+mn-lt"/>
              </a:defRPr>
            </a:lvl1pPr>
          </a:lstStyle>
          <a:p>
            <a:pPr lvl="0"/>
            <a:r>
              <a:rPr lang="en-US" dirty="0"/>
              <a:t>Click to add text</a:t>
            </a:r>
          </a:p>
        </p:txBody>
      </p:sp>
      <p:sp>
        <p:nvSpPr>
          <p:cNvPr id="6" name="Content Placeholder 5">
            <a:extLst>
              <a:ext uri="{FF2B5EF4-FFF2-40B4-BE49-F238E27FC236}">
                <a16:creationId xmlns:a16="http://schemas.microsoft.com/office/drawing/2014/main" id="{46E5C19A-AE6A-FEDE-6B3C-9B1701F4C501}"/>
              </a:ext>
            </a:extLst>
          </p:cNvPr>
          <p:cNvSpPr>
            <a:spLocks noGrp="1"/>
          </p:cNvSpPr>
          <p:nvPr>
            <p:ph sz="quarter" idx="13" hasCustomPrompt="1"/>
          </p:nvPr>
        </p:nvSpPr>
        <p:spPr>
          <a:xfrm>
            <a:off x="4933262" y="2932801"/>
            <a:ext cx="6411912" cy="3300851"/>
          </a:xfrm>
          <a:prstGeom prst="rect">
            <a:avLst/>
          </a:prstGeom>
        </p:spPr>
        <p:txBody>
          <a:bodyPr/>
          <a:lstStyle>
            <a:lvl1pPr marL="283464" indent="-283464">
              <a:lnSpc>
                <a:spcPct val="125000"/>
              </a:lnSpc>
              <a:spcBef>
                <a:spcPts val="0"/>
              </a:spcBef>
              <a:spcAft>
                <a:spcPts val="0"/>
              </a:spcAft>
              <a:defRPr sz="1800" spc="100" baseline="0"/>
            </a:lvl1pPr>
            <a:lvl2pPr marL="914400" indent="-283464">
              <a:lnSpc>
                <a:spcPct val="125000"/>
              </a:lnSpc>
              <a:spcBef>
                <a:spcPts val="0"/>
              </a:spcBef>
              <a:spcAft>
                <a:spcPts val="0"/>
              </a:spcAft>
              <a:defRPr sz="1800" spc="100" baseline="0"/>
            </a:lvl2pPr>
            <a:lvl3pPr marL="1371600" indent="-283464">
              <a:lnSpc>
                <a:spcPct val="125000"/>
              </a:lnSpc>
              <a:spcBef>
                <a:spcPts val="0"/>
              </a:spcBef>
              <a:spcAft>
                <a:spcPts val="0"/>
              </a:spcAft>
              <a:defRPr sz="1800" spc="100" baseline="0"/>
            </a:lvl3pPr>
            <a:lvl4pPr marL="1828800" indent="-283464">
              <a:lnSpc>
                <a:spcPct val="125000"/>
              </a:lnSpc>
              <a:spcBef>
                <a:spcPts val="0"/>
              </a:spcBef>
              <a:spcAft>
                <a:spcPts val="0"/>
              </a:spcAft>
              <a:defRPr sz="1800" spc="100" baseline="0"/>
            </a:lvl4pPr>
            <a:lvl5pPr marL="2286000" indent="-283464">
              <a:lnSpc>
                <a:spcPct val="125000"/>
              </a:lnSpc>
              <a:spcBef>
                <a:spcPts val="0"/>
              </a:spcBef>
              <a:spcAft>
                <a:spcPts val="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6722F2-1968-8B82-9382-187D808D9CAE}"/>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838200" y="241541"/>
            <a:ext cx="10515600" cy="1215894"/>
          </a:xfrm>
          <a:prstGeom prst="rect">
            <a:avLst/>
          </a:prstGeom>
        </p:spPr>
        <p:txBody>
          <a:bodyPr anchor="b"/>
          <a:lstStyle>
            <a:lvl1pPr algn="ctr">
              <a:defRPr sz="2400" cap="all" spc="100" baseline="0">
                <a:solidFill>
                  <a:schemeClr val="tx2"/>
                </a:solidFill>
              </a:defRPr>
            </a:lvl1pPr>
          </a:lstStyle>
          <a:p>
            <a:r>
              <a:rPr lang="en-US" dirty="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859468" y="2674190"/>
            <a:ext cx="10494331" cy="360584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116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accent5">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130061" y="1541398"/>
            <a:ext cx="4442603" cy="2124827"/>
          </a:xfrm>
          <a:prstGeom prst="rect">
            <a:avLst/>
          </a:prstGeom>
          <a:noFill/>
          <a:ln w="28575">
            <a:solidFill>
              <a:schemeClr val="tx1"/>
            </a:solidFill>
          </a:ln>
        </p:spPr>
        <p:txBody>
          <a:bodyPr anchor="ctr"/>
          <a:lstStyle>
            <a:lvl1pPr algn="ctr">
              <a:defRPr sz="2400" cap="all" spc="100" baseline="0">
                <a:solidFill>
                  <a:schemeClr val="tx1"/>
                </a:solidFill>
              </a:defRPr>
            </a:lvl1pPr>
          </a:lstStyle>
          <a:p>
            <a:r>
              <a:rPr lang="en-US" dirty="0"/>
              <a:t>Add 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1130061" y="3984426"/>
            <a:ext cx="4442603" cy="2424999"/>
          </a:xfrm>
          <a:prstGeom prst="rect">
            <a:avLst/>
          </a:prstGeom>
        </p:spPr>
        <p:txBody>
          <a:bodyPr anchor="t"/>
          <a:lstStyle>
            <a:lvl1pPr marL="0" indent="0" algn="ctr">
              <a:lnSpc>
                <a:spcPct val="125000"/>
              </a:lnSpc>
              <a:spcBef>
                <a:spcPts val="0"/>
              </a:spcBef>
              <a:spcAft>
                <a:spcPts val="600"/>
              </a:spcAft>
              <a:buNone/>
              <a:defRPr sz="1800" cap="none" spc="100" baseline="0">
                <a:solidFill>
                  <a:schemeClr val="tx1"/>
                </a:solidFill>
                <a:latin typeface="+mn-lt"/>
              </a:defRPr>
            </a:lvl1pPr>
          </a:lstStyle>
          <a:p>
            <a:pPr lvl="0"/>
            <a:r>
              <a:rPr lang="en-US" dirty="0"/>
              <a:t>Click to add text</a:t>
            </a:r>
          </a:p>
        </p:txBody>
      </p:sp>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6771736" y="0"/>
            <a:ext cx="5420263" cy="6858000"/>
          </a:xfrm>
          <a:prstGeom prst="rect">
            <a:avLst/>
          </a:prstGeo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4257799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0" y="0"/>
            <a:ext cx="6772276" cy="6858000"/>
          </a:xfrm>
          <a:prstGeom prst="rect">
            <a:avLst/>
          </a:prstGeom>
          <a:solidFill>
            <a:schemeClr val="accent4">
              <a:lumMod val="60000"/>
              <a:lumOff val="40000"/>
            </a:schemeClr>
          </a:solidFill>
        </p:spPr>
        <p:txBody>
          <a:bodyPr/>
          <a:lstStyle>
            <a:lvl1pPr marL="0" indent="0" algn="ctr">
              <a:buNone/>
              <a:defRPr>
                <a:solidFill>
                  <a:schemeClr val="tx1"/>
                </a:solidFill>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224747" y="2365057"/>
            <a:ext cx="4377400" cy="2160644"/>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2" name="Text Placeholder 11">
            <a:extLst>
              <a:ext uri="{FF2B5EF4-FFF2-40B4-BE49-F238E27FC236}">
                <a16:creationId xmlns:a16="http://schemas.microsoft.com/office/drawing/2014/main" id="{FB3EFFF7-FFC6-16DF-B4AB-DD5A1A1DA92A}"/>
              </a:ext>
            </a:extLst>
          </p:cNvPr>
          <p:cNvSpPr>
            <a:spLocks noGrp="1"/>
          </p:cNvSpPr>
          <p:nvPr>
            <p:ph type="body" sz="quarter" idx="12" hasCustomPrompt="1"/>
          </p:nvPr>
        </p:nvSpPr>
        <p:spPr>
          <a:xfrm>
            <a:off x="3427896" y="0"/>
            <a:ext cx="3344379" cy="6858000"/>
          </a:xfrm>
          <a:custGeom>
            <a:avLst/>
            <a:gdLst>
              <a:gd name="connsiteX0" fmla="*/ 0 w 3344379"/>
              <a:gd name="connsiteY0" fmla="*/ 0 h 6858000"/>
              <a:gd name="connsiteX1" fmla="*/ 3344379 w 3344379"/>
              <a:gd name="connsiteY1" fmla="*/ 0 h 6858000"/>
              <a:gd name="connsiteX2" fmla="*/ 3344379 w 3344379"/>
              <a:gd name="connsiteY2" fmla="*/ 6858000 h 6858000"/>
              <a:gd name="connsiteX3" fmla="*/ 0 w 334437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344379" h="6858000">
                <a:moveTo>
                  <a:pt x="0" y="0"/>
                </a:moveTo>
                <a:lnTo>
                  <a:pt x="3344379" y="0"/>
                </a:lnTo>
                <a:lnTo>
                  <a:pt x="3344379" y="6858000"/>
                </a:lnTo>
                <a:lnTo>
                  <a:pt x="0" y="6858000"/>
                </a:lnTo>
                <a:close/>
              </a:path>
            </a:pathLst>
          </a:custGeom>
          <a:solidFill>
            <a:schemeClr val="accent5">
              <a:alpha val="10000"/>
            </a:schemeClr>
          </a:solidFill>
        </p:spPr>
        <p:txBody>
          <a:bodyPr wrap="square">
            <a:noAutofit/>
          </a:bodyPr>
          <a:lstStyle>
            <a:lvl1pPr marL="0" indent="0">
              <a:buNone/>
              <a:defRPr>
                <a:noFill/>
              </a:defRPr>
            </a:lvl1pPr>
          </a:lstStyle>
          <a:p>
            <a:pPr lvl="0"/>
            <a:r>
              <a:rPr lang="en-US" dirty="0"/>
              <a:t>Blank</a:t>
            </a:r>
          </a:p>
        </p:txBody>
      </p:sp>
      <p:sp>
        <p:nvSpPr>
          <p:cNvPr id="6" name="Text Placeholder 5">
            <a:extLst>
              <a:ext uri="{FF2B5EF4-FFF2-40B4-BE49-F238E27FC236}">
                <a16:creationId xmlns:a16="http://schemas.microsoft.com/office/drawing/2014/main" id="{DE6E802E-B214-0AE3-69C8-CBCA885C703A}"/>
              </a:ext>
            </a:extLst>
          </p:cNvPr>
          <p:cNvSpPr>
            <a:spLocks noGrp="1"/>
          </p:cNvSpPr>
          <p:nvPr>
            <p:ph type="body" sz="quarter" idx="11" hasCustomPrompt="1"/>
          </p:nvPr>
        </p:nvSpPr>
        <p:spPr>
          <a:xfrm>
            <a:off x="7835900" y="2071688"/>
            <a:ext cx="3773488" cy="2732087"/>
          </a:xfrm>
          <a:prstGeom prst="rect">
            <a:avLst/>
          </a:prstGeom>
        </p:spPr>
        <p:txBody>
          <a:bodyPr anchor="ctr"/>
          <a:lstStyle>
            <a:lvl1pPr marL="0" indent="0">
              <a:lnSpc>
                <a:spcPct val="125000"/>
              </a:lnSpc>
              <a:spcBef>
                <a:spcPts val="0"/>
              </a:spcBef>
              <a:spcAft>
                <a:spcPts val="600"/>
              </a:spcAft>
              <a:buNone/>
              <a:defRPr sz="1800" spc="100" baseline="0"/>
            </a:lvl1pPr>
            <a:lvl2pPr marL="457200" indent="0">
              <a:lnSpc>
                <a:spcPct val="125000"/>
              </a:lnSpc>
              <a:spcBef>
                <a:spcPts val="0"/>
              </a:spcBef>
              <a:spcAft>
                <a:spcPts val="600"/>
              </a:spcAft>
              <a:buNone/>
              <a:defRPr sz="1800" spc="100" baseline="0"/>
            </a:lvl2pPr>
            <a:lvl3pPr marL="914400" indent="0">
              <a:lnSpc>
                <a:spcPct val="125000"/>
              </a:lnSpc>
              <a:spcBef>
                <a:spcPts val="0"/>
              </a:spcBef>
              <a:spcAft>
                <a:spcPts val="600"/>
              </a:spcAft>
              <a:buNone/>
              <a:defRPr sz="1800" spc="100" baseline="0"/>
            </a:lvl3pPr>
            <a:lvl4pPr marL="1371600" indent="0">
              <a:lnSpc>
                <a:spcPct val="125000"/>
              </a:lnSpc>
              <a:spcBef>
                <a:spcPts val="0"/>
              </a:spcBef>
              <a:spcAft>
                <a:spcPts val="600"/>
              </a:spcAft>
              <a:buNone/>
              <a:defRPr sz="1800" spc="100" baseline="0"/>
            </a:lvl4pPr>
            <a:lvl5pPr marL="1828800" indent="0">
              <a:lnSpc>
                <a:spcPct val="125000"/>
              </a:lnSpc>
              <a:spcBef>
                <a:spcPts val="0"/>
              </a:spcBef>
              <a:spcAft>
                <a:spcPts val="600"/>
              </a:spcAft>
              <a:buNone/>
              <a:defRPr sz="1800" spc="1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chemeClr val="accent4">
            <a:lumMod val="50000"/>
          </a:schemeClr>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2"/>
            <a:ext cx="12192000" cy="6858000"/>
          </a:xfrm>
          <a:prstGeom prst="rect">
            <a:avLst/>
          </a:prstGeom>
        </p:spPr>
        <p:txBody>
          <a:bodyPr/>
          <a:lstStyle>
            <a:lvl1pPr marL="0" indent="0" algn="ctr">
              <a:buNone/>
              <a:defRPr>
                <a:solidFill>
                  <a:schemeClr val="bg1"/>
                </a:solidFill>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1199909" y="2335192"/>
            <a:ext cx="9792182" cy="2187616"/>
          </a:xfrm>
          <a:prstGeom prst="rect">
            <a:avLst/>
          </a:prstGeom>
          <a:noFill/>
          <a:ln w="38100">
            <a:solidFill>
              <a:schemeClr val="accent5"/>
            </a:solidFill>
          </a:ln>
        </p:spPr>
        <p:txBody>
          <a:bodyPr lIns="914400" tIns="182880" rIns="914400" anchor="ctr"/>
          <a:lstStyle>
            <a:lvl1pPr algn="ctr">
              <a:defRPr sz="5400" b="1"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737129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alpha val="1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CC6C658-B6F5-98D2-4D95-EA3030D6F090}"/>
              </a:ext>
              <a:ext uri="{C183D7F6-B498-43B3-948B-1728B52AA6E4}">
                <adec:decorative xmlns:adec="http://schemas.microsoft.com/office/drawing/2017/decorative" val="1"/>
              </a:ext>
            </a:extLst>
          </p:cNvPr>
          <p:cNvSpPr/>
          <p:nvPr userDrawn="1"/>
        </p:nvSpPr>
        <p:spPr>
          <a:xfrm>
            <a:off x="-20322" y="-7084"/>
            <a:ext cx="12212321"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250065" y="2372810"/>
            <a:ext cx="4352081" cy="2129742"/>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6789480" y="0"/>
            <a:ext cx="5394960" cy="6858000"/>
          </a:xfrm>
          <a:prstGeom prst="rect">
            <a:avLst/>
          </a:prstGeom>
        </p:spPr>
        <p:txBody>
          <a:bodyPr/>
          <a:lstStyle>
            <a:lvl1pPr marL="0" indent="0" algn="ctr">
              <a:buNone/>
              <a:defRPr/>
            </a:lvl1pPr>
          </a:lstStyle>
          <a:p>
            <a:r>
              <a:rPr lang="en-US" dirty="0"/>
              <a:t>Click to add photo</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3FAF69-7EBE-817B-DCEA-4A1595820E3E}"/>
              </a:ext>
              <a:ext uri="{C183D7F6-B498-43B3-948B-1728B52AA6E4}">
                <adec:decorative xmlns:adec="http://schemas.microsoft.com/office/drawing/2017/decorative" val="1"/>
              </a:ext>
            </a:extLst>
          </p:cNvPr>
          <p:cNvSpPr/>
          <p:nvPr userDrawn="1"/>
        </p:nvSpPr>
        <p:spPr>
          <a:xfrm>
            <a:off x="-1" y="-7515"/>
            <a:ext cx="4661648" cy="6871651"/>
          </a:xfrm>
          <a:prstGeom prst="rect">
            <a:avLst/>
          </a:prstGeom>
          <a:solidFill>
            <a:srgbClr val="4769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636608" y="804862"/>
            <a:ext cx="3401992" cy="5121375"/>
          </a:xfrm>
          <a:prstGeom prst="rect">
            <a:avLst/>
          </a:prstGeom>
          <a:ln w="28575">
            <a:noFill/>
          </a:ln>
        </p:spPr>
        <p:txBody>
          <a:bodyPr anchor="ctr"/>
          <a:lstStyle>
            <a:lvl1pPr algn="ctr">
              <a:defRPr sz="2400" cap="all" spc="100" baseline="0">
                <a:solidFill>
                  <a:schemeClr val="bg1"/>
                </a:solidFill>
              </a:defRPr>
            </a:lvl1pPr>
          </a:lstStyle>
          <a:p>
            <a:r>
              <a:rPr lang="en-US" dirty="0"/>
              <a:t>Title</a:t>
            </a:r>
          </a:p>
        </p:txBody>
      </p:sp>
      <p:sp>
        <p:nvSpPr>
          <p:cNvPr id="6" name="Content Placeholder 5">
            <a:extLst>
              <a:ext uri="{FF2B5EF4-FFF2-40B4-BE49-F238E27FC236}">
                <a16:creationId xmlns:a16="http://schemas.microsoft.com/office/drawing/2014/main" id="{6F4F9403-8AE5-DF79-EFCF-E99EABB83417}"/>
              </a:ext>
            </a:extLst>
          </p:cNvPr>
          <p:cNvSpPr>
            <a:spLocks noGrp="1"/>
          </p:cNvSpPr>
          <p:nvPr>
            <p:ph sz="quarter" idx="10" hasCustomPrompt="1"/>
          </p:nvPr>
        </p:nvSpPr>
        <p:spPr>
          <a:xfrm>
            <a:off x="5579338" y="804863"/>
            <a:ext cx="5716587" cy="5248276"/>
          </a:xfrm>
          <a:prstGeom prst="rect">
            <a:avLst/>
          </a:prstGeom>
        </p:spPr>
        <p:txBody>
          <a:bodyPr anchor="ctr"/>
          <a:lstStyle>
            <a:lvl1pPr marL="283464" indent="-283464">
              <a:lnSpc>
                <a:spcPct val="125000"/>
              </a:lnSpc>
              <a:spcBef>
                <a:spcPts val="0"/>
              </a:spcBef>
              <a:spcAft>
                <a:spcPts val="600"/>
              </a:spcAft>
              <a:defRPr sz="1800"/>
            </a:lvl1pPr>
            <a:lvl2pPr marL="731520" indent="-283464">
              <a:lnSpc>
                <a:spcPct val="125000"/>
              </a:lnSpc>
              <a:spcBef>
                <a:spcPts val="0"/>
              </a:spcBef>
              <a:spcAft>
                <a:spcPts val="600"/>
              </a:spcAft>
              <a:defRPr sz="1800"/>
            </a:lvl2pPr>
            <a:lvl3pPr marL="1097280" indent="-283464">
              <a:lnSpc>
                <a:spcPct val="125000"/>
              </a:lnSpc>
              <a:spcBef>
                <a:spcPts val="0"/>
              </a:spcBef>
              <a:spcAft>
                <a:spcPts val="600"/>
              </a:spcAft>
              <a:defRPr sz="1800"/>
            </a:lvl3pPr>
            <a:lvl4pPr marL="1463040" indent="-283464">
              <a:lnSpc>
                <a:spcPct val="125000"/>
              </a:lnSpc>
              <a:spcBef>
                <a:spcPts val="0"/>
              </a:spcBef>
              <a:spcAft>
                <a:spcPts val="600"/>
              </a:spcAft>
              <a:defRPr sz="1800"/>
            </a:lvl4pPr>
            <a:lvl5pPr marL="1828800" indent="-283464">
              <a:lnSpc>
                <a:spcPct val="125000"/>
              </a:lnSpc>
              <a:spcBef>
                <a:spcPts val="0"/>
              </a:spcBef>
              <a:spcAft>
                <a:spcPts val="600"/>
              </a:spcAft>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5">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6647727" y="2060294"/>
            <a:ext cx="4359795" cy="2141316"/>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0" y="-9009"/>
            <a:ext cx="5521124" cy="6878584"/>
          </a:xfrm>
          <a:prstGeom prst="rect">
            <a:avLst/>
          </a:prstGeom>
        </p:spPr>
        <p:txBody>
          <a:bodyPr/>
          <a:lstStyle>
            <a:lvl1pPr marL="0" indent="0" algn="ctr">
              <a:buNone/>
              <a:defRPr/>
            </a:lvl1pPr>
          </a:lstStyle>
          <a:p>
            <a:r>
              <a:rPr lang="en-US" dirty="0"/>
              <a:t>Click to add photo</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6670878" y="4550199"/>
            <a:ext cx="4359795" cy="1790164"/>
          </a:xfrm>
          <a:prstGeom prst="rect">
            <a:avLst/>
          </a:prstGeom>
        </p:spPr>
        <p:txBody>
          <a:bodyPr anchor="t"/>
          <a:lstStyle>
            <a:lvl1pPr marL="0" indent="0" algn="ctr">
              <a:lnSpc>
                <a:spcPct val="80000"/>
              </a:lnSpc>
              <a:spcBef>
                <a:spcPts val="0"/>
              </a:spcBef>
              <a:buNone/>
              <a:defRPr sz="1800" b="1" cap="all" spc="100" baseline="0">
                <a:solidFill>
                  <a:schemeClr val="accent4">
                    <a:lumMod val="50000"/>
                  </a:schemeClr>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1912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706056"/>
            <a:ext cx="6323957" cy="1088020"/>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sz="2000"/>
            </a:lvl1pPr>
          </a:lstStyle>
          <a:p>
            <a:r>
              <a:rPr lang="en-US" dirty="0"/>
              <a:t>Click to add photo</a:t>
            </a:r>
          </a:p>
        </p:txBody>
      </p:sp>
      <p:sp>
        <p:nvSpPr>
          <p:cNvPr id="6" name="Content Placeholder 5">
            <a:extLst>
              <a:ext uri="{FF2B5EF4-FFF2-40B4-BE49-F238E27FC236}">
                <a16:creationId xmlns:a16="http://schemas.microsoft.com/office/drawing/2014/main" id="{3BC3273F-AE8F-21E6-A06E-52686D65496D}"/>
              </a:ext>
            </a:extLst>
          </p:cNvPr>
          <p:cNvSpPr>
            <a:spLocks noGrp="1"/>
          </p:cNvSpPr>
          <p:nvPr>
            <p:ph sz="quarter" idx="11" hasCustomPrompt="1"/>
          </p:nvPr>
        </p:nvSpPr>
        <p:spPr>
          <a:xfrm>
            <a:off x="5135563" y="2291786"/>
            <a:ext cx="3017837" cy="3967224"/>
          </a:xfrm>
          <a:prstGeom prst="rect">
            <a:avLst/>
          </a:prstGeom>
        </p:spPr>
        <p:txBody>
          <a:bodyPr/>
          <a:lstStyle>
            <a:lvl1pPr marL="0" indent="0">
              <a:lnSpc>
                <a:spcPct val="125000"/>
              </a:lnSpc>
              <a:spcBef>
                <a:spcPts val="0"/>
              </a:spcBef>
              <a:spcAft>
                <a:spcPts val="600"/>
              </a:spcAft>
              <a:buNone/>
              <a:defRPr sz="1800" spc="100" baseline="0"/>
            </a:lvl1pPr>
            <a:lvl2pPr marL="283464" indent="-283464">
              <a:lnSpc>
                <a:spcPct val="125000"/>
              </a:lnSpc>
              <a:spcBef>
                <a:spcPts val="0"/>
              </a:spcBef>
              <a:spcAft>
                <a:spcPts val="600"/>
              </a:spcAft>
              <a:defRPr sz="1800" spc="100" baseline="0"/>
            </a:lvl2pPr>
            <a:lvl3pPr marL="685800" indent="-283464">
              <a:lnSpc>
                <a:spcPct val="125000"/>
              </a:lnSpc>
              <a:spcBef>
                <a:spcPts val="0"/>
              </a:spcBef>
              <a:spcAft>
                <a:spcPts val="600"/>
              </a:spcAft>
              <a:defRPr sz="1800" spc="100" baseline="0"/>
            </a:lvl3pPr>
            <a:lvl4pPr marL="1143000" indent="-283464">
              <a:lnSpc>
                <a:spcPct val="125000"/>
              </a:lnSpc>
              <a:spcBef>
                <a:spcPts val="0"/>
              </a:spcBef>
              <a:spcAft>
                <a:spcPts val="600"/>
              </a:spcAft>
              <a:defRPr sz="1800" spc="100" baseline="0"/>
            </a:lvl4pPr>
            <a:lvl5pPr marL="1600200" indent="-283464">
              <a:lnSpc>
                <a:spcPct val="125000"/>
              </a:lnSpc>
              <a:spcBef>
                <a:spcPts val="0"/>
              </a:spcBef>
              <a:spcAft>
                <a:spcPts val="60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A011C768-FB8E-F917-0CF9-C9B7DA4CAA62}"/>
              </a:ext>
            </a:extLst>
          </p:cNvPr>
          <p:cNvSpPr>
            <a:spLocks noGrp="1"/>
          </p:cNvSpPr>
          <p:nvPr>
            <p:ph sz="quarter" idx="12" hasCustomPrompt="1"/>
          </p:nvPr>
        </p:nvSpPr>
        <p:spPr>
          <a:xfrm>
            <a:off x="8473281" y="2294680"/>
            <a:ext cx="3136127" cy="3967224"/>
          </a:xfrm>
          <a:prstGeom prst="rect">
            <a:avLst/>
          </a:prstGeom>
        </p:spPr>
        <p:txBody>
          <a:bodyPr/>
          <a:lstStyle>
            <a:lvl1pPr marL="0" indent="0">
              <a:lnSpc>
                <a:spcPct val="125000"/>
              </a:lnSpc>
              <a:spcBef>
                <a:spcPts val="0"/>
              </a:spcBef>
              <a:spcAft>
                <a:spcPts val="600"/>
              </a:spcAft>
              <a:buNone/>
              <a:defRPr sz="1800" spc="100" baseline="0"/>
            </a:lvl1pPr>
            <a:lvl2pPr marL="283464" indent="-283464">
              <a:lnSpc>
                <a:spcPct val="125000"/>
              </a:lnSpc>
              <a:spcBef>
                <a:spcPts val="0"/>
              </a:spcBef>
              <a:spcAft>
                <a:spcPts val="600"/>
              </a:spcAft>
              <a:defRPr sz="1800" spc="100" baseline="0"/>
            </a:lvl2pPr>
            <a:lvl3pPr marL="685800" indent="-283464">
              <a:lnSpc>
                <a:spcPct val="125000"/>
              </a:lnSpc>
              <a:spcBef>
                <a:spcPts val="0"/>
              </a:spcBef>
              <a:spcAft>
                <a:spcPts val="600"/>
              </a:spcAft>
              <a:defRPr sz="1800" spc="100" baseline="0"/>
            </a:lvl3pPr>
            <a:lvl4pPr marL="1143000" indent="-283464">
              <a:lnSpc>
                <a:spcPct val="125000"/>
              </a:lnSpc>
              <a:spcBef>
                <a:spcPts val="0"/>
              </a:spcBef>
              <a:spcAft>
                <a:spcPts val="600"/>
              </a:spcAft>
              <a:defRPr sz="1800" spc="100" baseline="0"/>
            </a:lvl4pPr>
            <a:lvl5pPr marL="1600200" indent="-283464">
              <a:lnSpc>
                <a:spcPct val="125000"/>
              </a:lnSpc>
              <a:spcBef>
                <a:spcPts val="0"/>
              </a:spcBef>
              <a:spcAft>
                <a:spcPts val="60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D970D0-182D-96E3-04B5-5D634F9C4F08}"/>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226143"/>
            <a:ext cx="10515600" cy="1229033"/>
          </a:xfrm>
          <a:prstGeom prst="rect">
            <a:avLst/>
          </a:prstGeom>
        </p:spPr>
        <p:txBody>
          <a:bodyPr anchor="b"/>
          <a:lstStyle>
            <a:lvl1pPr algn="ctr">
              <a:defRPr sz="2400" cap="all" spc="100" baseline="0">
                <a:solidFill>
                  <a:schemeClr val="tx2">
                    <a:lumMod val="75000"/>
                  </a:schemeClr>
                </a:solidFill>
              </a:defRPr>
            </a:lvl1pPr>
          </a:lstStyle>
          <a:p>
            <a:r>
              <a:rPr lang="en-US" dirty="0"/>
              <a:t>Click to add title</a:t>
            </a:r>
          </a:p>
        </p:txBody>
      </p:sp>
      <p:sp>
        <p:nvSpPr>
          <p:cNvPr id="8" name="Content Placeholder 7">
            <a:extLst>
              <a:ext uri="{FF2B5EF4-FFF2-40B4-BE49-F238E27FC236}">
                <a16:creationId xmlns:a16="http://schemas.microsoft.com/office/drawing/2014/main" id="{9E453354-6167-7227-F443-F984688CC493}"/>
              </a:ext>
            </a:extLst>
          </p:cNvPr>
          <p:cNvSpPr>
            <a:spLocks noGrp="1"/>
          </p:cNvSpPr>
          <p:nvPr>
            <p:ph sz="quarter" idx="10" hasCustomPrompt="1"/>
          </p:nvPr>
        </p:nvSpPr>
        <p:spPr>
          <a:xfrm>
            <a:off x="849775" y="2858625"/>
            <a:ext cx="3941763" cy="3338513"/>
          </a:xfrm>
          <a:prstGeom prst="rect">
            <a:avLst/>
          </a:prstGeom>
        </p:spPr>
        <p:txBody>
          <a:bodyPr/>
          <a:lstStyle>
            <a:lvl1pPr marL="347472" indent="-347472">
              <a:lnSpc>
                <a:spcPct val="125000"/>
              </a:lnSpc>
              <a:spcBef>
                <a:spcPts val="0"/>
              </a:spcBef>
              <a:spcAft>
                <a:spcPts val="600"/>
              </a:spcAft>
              <a:buFont typeface="+mj-lt"/>
              <a:buAutoNum type="arabicPeriod"/>
              <a:defRPr sz="1800" spc="100" baseline="0"/>
            </a:lvl1pPr>
            <a:lvl2pPr marL="685800" indent="-347472">
              <a:lnSpc>
                <a:spcPct val="125000"/>
              </a:lnSpc>
              <a:spcBef>
                <a:spcPts val="0"/>
              </a:spcBef>
              <a:spcAft>
                <a:spcPts val="600"/>
              </a:spcAft>
              <a:buFont typeface="+mj-lt"/>
              <a:buAutoNum type="alphaLcPeriod"/>
              <a:defRPr sz="1600" spc="100" baseline="0"/>
            </a:lvl2pPr>
            <a:lvl3pPr marL="1143000" indent="-347472">
              <a:lnSpc>
                <a:spcPct val="125000"/>
              </a:lnSpc>
              <a:spcBef>
                <a:spcPts val="0"/>
              </a:spcBef>
              <a:spcAft>
                <a:spcPts val="600"/>
              </a:spcAft>
              <a:buFont typeface="+mj-lt"/>
              <a:buAutoNum type="arabicParenR"/>
              <a:defRPr sz="1400" spc="100" baseline="0"/>
            </a:lvl3pPr>
            <a:lvl4pPr marL="1600200" indent="-347472">
              <a:lnSpc>
                <a:spcPct val="125000"/>
              </a:lnSpc>
              <a:spcBef>
                <a:spcPts val="0"/>
              </a:spcBef>
              <a:spcAft>
                <a:spcPts val="600"/>
              </a:spcAft>
              <a:buFont typeface="+mj-lt"/>
              <a:buAutoNum type="alphaLcParenR"/>
              <a:defRPr sz="1200" spc="100" baseline="0"/>
            </a:lvl4pPr>
            <a:lvl5pPr marL="2057400" indent="-347472">
              <a:lnSpc>
                <a:spcPct val="125000"/>
              </a:lnSpc>
              <a:spcBef>
                <a:spcPts val="0"/>
              </a:spcBef>
              <a:spcAft>
                <a:spcPts val="600"/>
              </a:spcAft>
              <a:buFont typeface="+mj-lt"/>
              <a:buAutoNum type="romanLcPeriod"/>
              <a:defRPr sz="12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7">
            <a:extLst>
              <a:ext uri="{FF2B5EF4-FFF2-40B4-BE49-F238E27FC236}">
                <a16:creationId xmlns:a16="http://schemas.microsoft.com/office/drawing/2014/main" id="{DDA14B5C-C6A4-65FB-34DD-E1C0FF465FF7}"/>
              </a:ext>
            </a:extLst>
          </p:cNvPr>
          <p:cNvSpPr>
            <a:spLocks noGrp="1"/>
          </p:cNvSpPr>
          <p:nvPr>
            <p:ph sz="quarter" idx="11" hasCustomPrompt="1"/>
          </p:nvPr>
        </p:nvSpPr>
        <p:spPr>
          <a:xfrm>
            <a:off x="5342681" y="2858625"/>
            <a:ext cx="6011119" cy="3338513"/>
          </a:xfrm>
          <a:prstGeom prst="rect">
            <a:avLst/>
          </a:prstGeom>
        </p:spPr>
        <p:txBody>
          <a:bodyPr/>
          <a:lstStyle>
            <a:lvl1pPr marL="0" indent="0">
              <a:lnSpc>
                <a:spcPct val="125000"/>
              </a:lnSpc>
              <a:spcBef>
                <a:spcPts val="0"/>
              </a:spcBef>
              <a:spcAft>
                <a:spcPts val="600"/>
              </a:spcAft>
              <a:buFont typeface="+mj-lt"/>
              <a:buNone/>
              <a:defRPr sz="1800" spc="100" baseline="0"/>
            </a:lvl1pPr>
            <a:lvl2pPr marL="285750" indent="-285750">
              <a:lnSpc>
                <a:spcPct val="125000"/>
              </a:lnSpc>
              <a:spcBef>
                <a:spcPts val="0"/>
              </a:spcBef>
              <a:spcAft>
                <a:spcPts val="600"/>
              </a:spcAft>
              <a:buFont typeface="Arial" panose="020B0604020202020204" pitchFamily="34" charset="0"/>
              <a:buChar char="•"/>
              <a:defRPr sz="1800" spc="100" baseline="0"/>
            </a:lvl2pPr>
            <a:lvl3pPr marL="685800" indent="-285750">
              <a:lnSpc>
                <a:spcPct val="125000"/>
              </a:lnSpc>
              <a:spcBef>
                <a:spcPts val="0"/>
              </a:spcBef>
              <a:spcAft>
                <a:spcPts val="600"/>
              </a:spcAft>
              <a:buFont typeface="Arial" panose="020B0604020202020204" pitchFamily="34" charset="0"/>
              <a:buChar char="•"/>
              <a:defRPr sz="1800" spc="100" baseline="0"/>
            </a:lvl3pPr>
            <a:lvl4pPr marL="1143000" indent="-285750">
              <a:lnSpc>
                <a:spcPct val="125000"/>
              </a:lnSpc>
              <a:spcBef>
                <a:spcPts val="0"/>
              </a:spcBef>
              <a:spcAft>
                <a:spcPts val="600"/>
              </a:spcAft>
              <a:buFont typeface="Arial" panose="020B0604020202020204" pitchFamily="34" charset="0"/>
              <a:buChar char="•"/>
              <a:defRPr sz="1800" spc="100" baseline="0"/>
            </a:lvl4pPr>
            <a:lvl5pPr marL="1600200" indent="-285750">
              <a:lnSpc>
                <a:spcPct val="125000"/>
              </a:lnSpc>
              <a:spcBef>
                <a:spcPts val="0"/>
              </a:spcBef>
              <a:spcAft>
                <a:spcPts val="600"/>
              </a:spcAft>
              <a:buFont typeface="Arial" panose="020B0604020202020204" pitchFamily="34" charset="0"/>
              <a:buChar char="•"/>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4765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914400" y="766915"/>
            <a:ext cx="2782529" cy="21630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864796" y="960385"/>
            <a:ext cx="6341212" cy="1969628"/>
          </a:xfrm>
          <a:prstGeom prst="rect">
            <a:avLst/>
          </a:prstGeom>
        </p:spPr>
        <p:txBody>
          <a:bodyPr anchor="t"/>
          <a:lstStyle>
            <a:lvl1pPr marL="0" indent="0" algn="l">
              <a:lnSpc>
                <a:spcPct val="125000"/>
              </a:lnSpc>
              <a:spcBef>
                <a:spcPts val="0"/>
              </a:spcBef>
              <a:spcAft>
                <a:spcPts val="600"/>
              </a:spcAft>
              <a:buNone/>
              <a:defRPr sz="18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716594"/>
            <a:ext cx="12192000" cy="3141406"/>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73" r:id="rId3"/>
    <p:sldLayoutId id="2147483669" r:id="rId4"/>
    <p:sldLayoutId id="2147483651" r:id="rId5"/>
    <p:sldLayoutId id="2147483671" r:id="rId6"/>
    <p:sldLayoutId id="2147483652" r:id="rId7"/>
    <p:sldLayoutId id="2147483653" r:id="rId8"/>
    <p:sldLayoutId id="2147483650" r:id="rId9"/>
    <p:sldLayoutId id="2147483664" r:id="rId10"/>
    <p:sldLayoutId id="2147483659" r:id="rId11"/>
    <p:sldLayoutId id="2147483662" r:id="rId12"/>
    <p:sldLayoutId id="214748367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Close-up of a green field">
            <a:extLst>
              <a:ext uri="{FF2B5EF4-FFF2-40B4-BE49-F238E27FC236}">
                <a16:creationId xmlns:a16="http://schemas.microsoft.com/office/drawing/2014/main" id="{FE4A4B5C-D71A-0CFA-A601-EB93F13F5AA0}"/>
              </a:ext>
            </a:extLst>
          </p:cNvPr>
          <p:cNvPicPr>
            <a:picLocks noGrp="1" noChangeAspect="1"/>
          </p:cNvPicPr>
          <p:nvPr>
            <p:ph type="pic" sz="quarter" idx="10"/>
          </p:nvPr>
        </p:nvPicPr>
        <p:blipFill>
          <a:blip r:embed="rId2">
            <a:alphaModFix amt="50000"/>
          </a:blip>
          <a:srcRect/>
          <a:stretch/>
        </p:blipFill>
        <p:spPr>
          <a:xfrm>
            <a:off x="0" y="0"/>
            <a:ext cx="12192000" cy="6858000"/>
          </a:xfrm>
        </p:spPr>
      </p:pic>
      <p:sp>
        <p:nvSpPr>
          <p:cNvPr id="7" name="Title 6">
            <a:extLst>
              <a:ext uri="{FF2B5EF4-FFF2-40B4-BE49-F238E27FC236}">
                <a16:creationId xmlns:a16="http://schemas.microsoft.com/office/drawing/2014/main" id="{C0147929-8D39-DAA9-C3C5-4829D9C31C27}"/>
              </a:ext>
            </a:extLst>
          </p:cNvPr>
          <p:cNvSpPr>
            <a:spLocks noGrp="1"/>
          </p:cNvSpPr>
          <p:nvPr>
            <p:ph type="title"/>
          </p:nvPr>
        </p:nvSpPr>
        <p:spPr>
          <a:xfrm>
            <a:off x="975360" y="1046480"/>
            <a:ext cx="10383520" cy="4683760"/>
          </a:xfrm>
        </p:spPr>
        <p:txBody>
          <a:bodyPr/>
          <a:lstStyle/>
          <a:p>
            <a:r>
              <a:rPr lang="en-US" dirty="0">
                <a:solidFill>
                  <a:schemeClr val="accent6">
                    <a:lumMod val="75000"/>
                  </a:schemeClr>
                </a:solidFill>
              </a:rPr>
              <a:t>Agri-Route :Optimized Multi Stage Agricultural Supply Chain </a:t>
            </a:r>
            <a:br>
              <a:rPr lang="en-US" dirty="0">
                <a:solidFill>
                  <a:srgbClr val="FF0000"/>
                </a:solidFill>
              </a:rPr>
            </a:br>
            <a:r>
              <a:rPr lang="en-US" dirty="0">
                <a:solidFill>
                  <a:srgbClr val="FF0000"/>
                </a:solidFill>
              </a:rPr>
              <a:t>By-Team Hustlers(AG30)</a:t>
            </a:r>
          </a:p>
        </p:txBody>
      </p:sp>
    </p:spTree>
    <p:extLst>
      <p:ext uri="{BB962C8B-B14F-4D97-AF65-F5344CB8AC3E}">
        <p14:creationId xmlns:p14="http://schemas.microsoft.com/office/powerpoint/2010/main" val="1760268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CBCD3B-EAB4-87E8-85AB-C9DDB7162C68}"/>
              </a:ext>
            </a:extLst>
          </p:cNvPr>
          <p:cNvSpPr>
            <a:spLocks noGrp="1"/>
          </p:cNvSpPr>
          <p:nvPr>
            <p:ph type="title"/>
          </p:nvPr>
        </p:nvSpPr>
        <p:spPr>
          <a:xfrm>
            <a:off x="1130061" y="1541399"/>
            <a:ext cx="4203939" cy="1887602"/>
          </a:xfrm>
        </p:spPr>
        <p:txBody>
          <a:bodyPr/>
          <a:lstStyle/>
          <a:p>
            <a:r>
              <a:rPr lang="en-US" dirty="0">
                <a:latin typeface="Forte" panose="03060902040502070203" pitchFamily="66" charset="0"/>
              </a:rPr>
              <a:t>Thank you</a:t>
            </a:r>
          </a:p>
        </p:txBody>
      </p:sp>
      <p:sp>
        <p:nvSpPr>
          <p:cNvPr id="6" name="Text Placeholder 5">
            <a:extLst>
              <a:ext uri="{FF2B5EF4-FFF2-40B4-BE49-F238E27FC236}">
                <a16:creationId xmlns:a16="http://schemas.microsoft.com/office/drawing/2014/main" id="{75335026-4908-B82C-0C3C-4E5E0498CB6A}"/>
              </a:ext>
            </a:extLst>
          </p:cNvPr>
          <p:cNvSpPr>
            <a:spLocks noGrp="1"/>
          </p:cNvSpPr>
          <p:nvPr>
            <p:ph type="body" sz="quarter" idx="19"/>
          </p:nvPr>
        </p:nvSpPr>
        <p:spPr>
          <a:xfrm>
            <a:off x="1130061" y="3666226"/>
            <a:ext cx="4442604" cy="2743200"/>
          </a:xfrm>
        </p:spPr>
        <p:txBody>
          <a:bodyPr/>
          <a:lstStyle/>
          <a:p>
            <a:r>
              <a:rPr lang="en-US" dirty="0">
                <a:latin typeface="Adobe Gothic Std B" panose="020B0800000000000000" pitchFamily="34" charset="-128"/>
                <a:ea typeface="Adobe Gothic Std B" panose="020B0800000000000000" pitchFamily="34" charset="-128"/>
              </a:rPr>
              <a:t>Team-Hustlers</a:t>
            </a:r>
          </a:p>
          <a:p>
            <a:r>
              <a:rPr lang="en-US" dirty="0">
                <a:latin typeface="Adobe Gothic Std B" panose="020B0800000000000000" pitchFamily="34" charset="-128"/>
                <a:ea typeface="Adobe Gothic Std B" panose="020B0800000000000000" pitchFamily="34" charset="-128"/>
              </a:rPr>
              <a:t>Aditya Pratap Singh(Team Leader)</a:t>
            </a:r>
          </a:p>
          <a:p>
            <a:r>
              <a:rPr lang="en-US" dirty="0">
                <a:latin typeface="Adobe Gothic Std B" panose="020B0800000000000000" pitchFamily="34" charset="-128"/>
                <a:ea typeface="Adobe Gothic Std B" panose="020B0800000000000000" pitchFamily="34" charset="-128"/>
              </a:rPr>
              <a:t>Ankur Sharma</a:t>
            </a:r>
          </a:p>
          <a:p>
            <a:r>
              <a:rPr lang="en-US" dirty="0">
                <a:latin typeface="Adobe Gothic Std B" panose="020B0800000000000000" pitchFamily="34" charset="-128"/>
                <a:ea typeface="Adobe Gothic Std B" panose="020B0800000000000000" pitchFamily="34" charset="-128"/>
              </a:rPr>
              <a:t>Aditya Kumar Singh</a:t>
            </a:r>
          </a:p>
          <a:p>
            <a:r>
              <a:rPr lang="en-US" dirty="0">
                <a:latin typeface="Adobe Gothic Std B" panose="020B0800000000000000" pitchFamily="34" charset="-128"/>
                <a:ea typeface="Adobe Gothic Std B" panose="020B0800000000000000" pitchFamily="34" charset="-128"/>
              </a:rPr>
              <a:t>Hemant Pathak</a:t>
            </a:r>
          </a:p>
          <a:p>
            <a:r>
              <a:rPr lang="en-US" dirty="0">
                <a:latin typeface="Adobe Gothic Std B" panose="020B0800000000000000" pitchFamily="34" charset="-128"/>
                <a:ea typeface="Adobe Gothic Std B" panose="020B0800000000000000" pitchFamily="34" charset="-128"/>
              </a:rPr>
              <a:t>Archisman Adhikari</a:t>
            </a:r>
          </a:p>
        </p:txBody>
      </p:sp>
      <p:pic>
        <p:nvPicPr>
          <p:cNvPr id="15" name="Picture Placeholder 14" descr="A close up of a leaf">
            <a:extLst>
              <a:ext uri="{FF2B5EF4-FFF2-40B4-BE49-F238E27FC236}">
                <a16:creationId xmlns:a16="http://schemas.microsoft.com/office/drawing/2014/main" id="{C59CFD32-0A41-78F6-63F2-D8BBA2F23D00}"/>
              </a:ext>
            </a:extLst>
          </p:cNvPr>
          <p:cNvPicPr>
            <a:picLocks noGrp="1" noChangeAspect="1"/>
          </p:cNvPicPr>
          <p:nvPr>
            <p:ph type="pic" sz="quarter" idx="10"/>
          </p:nvPr>
        </p:nvPicPr>
        <p:blipFill>
          <a:blip r:embed="rId2"/>
          <a:srcRect l="55" r="55"/>
          <a:stretch/>
        </p:blipFill>
        <p:spPr>
          <a:xfrm>
            <a:off x="7172960" y="0"/>
            <a:ext cx="5019039" cy="6858000"/>
          </a:xfrm>
        </p:spPr>
      </p:pic>
    </p:spTree>
    <p:extLst>
      <p:ext uri="{BB962C8B-B14F-4D97-AF65-F5344CB8AC3E}">
        <p14:creationId xmlns:p14="http://schemas.microsoft.com/office/powerpoint/2010/main" val="3010151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green rolling hills with a sunset">
            <a:extLst>
              <a:ext uri="{FF2B5EF4-FFF2-40B4-BE49-F238E27FC236}">
                <a16:creationId xmlns:a16="http://schemas.microsoft.com/office/drawing/2014/main" id="{565AB0FC-9FCD-FDB2-1D84-F3D855D83877}"/>
              </a:ext>
            </a:extLst>
          </p:cNvPr>
          <p:cNvPicPr>
            <a:picLocks noGrp="1" noChangeAspect="1"/>
          </p:cNvPicPr>
          <p:nvPr>
            <p:ph type="pic" sz="quarter" idx="10"/>
          </p:nvPr>
        </p:nvPicPr>
        <p:blipFill>
          <a:blip r:embed="rId2"/>
          <a:srcRect/>
          <a:stretch/>
        </p:blipFill>
        <p:spPr>
          <a:xfrm>
            <a:off x="0" y="0"/>
            <a:ext cx="5913120" cy="6858000"/>
          </a:xfrm>
        </p:spPr>
      </p:pic>
      <p:sp>
        <p:nvSpPr>
          <p:cNvPr id="47" name="Title 46">
            <a:extLst>
              <a:ext uri="{FF2B5EF4-FFF2-40B4-BE49-F238E27FC236}">
                <a16:creationId xmlns:a16="http://schemas.microsoft.com/office/drawing/2014/main" id="{3F9E60C6-15AA-4C95-9519-652CD08A827C}"/>
              </a:ext>
            </a:extLst>
          </p:cNvPr>
          <p:cNvSpPr>
            <a:spLocks noGrp="1"/>
          </p:cNvSpPr>
          <p:nvPr>
            <p:ph type="title"/>
          </p:nvPr>
        </p:nvSpPr>
        <p:spPr>
          <a:xfrm>
            <a:off x="1224747" y="2365057"/>
            <a:ext cx="4377400" cy="2160644"/>
          </a:xfrm>
        </p:spPr>
        <p:txBody>
          <a:bodyPr/>
          <a:lstStyle/>
          <a:p>
            <a:r>
              <a:rPr lang="en-US" noProof="0" dirty="0"/>
              <a:t>AGENDA</a:t>
            </a:r>
            <a:endParaRPr lang="en-US" dirty="0"/>
          </a:p>
        </p:txBody>
      </p:sp>
      <p:sp>
        <p:nvSpPr>
          <p:cNvPr id="19" name="Text Placeholder 18">
            <a:extLst>
              <a:ext uri="{FF2B5EF4-FFF2-40B4-BE49-F238E27FC236}">
                <a16:creationId xmlns:a16="http://schemas.microsoft.com/office/drawing/2014/main" id="{E0E8875C-8FE5-DCE1-106E-5F34DFD1618E}"/>
              </a:ext>
            </a:extLst>
          </p:cNvPr>
          <p:cNvSpPr>
            <a:spLocks noGrp="1"/>
          </p:cNvSpPr>
          <p:nvPr>
            <p:ph type="body" sz="quarter" idx="12"/>
          </p:nvPr>
        </p:nvSpPr>
        <p:spPr>
          <a:xfrm>
            <a:off x="-116204" y="274321"/>
            <a:ext cx="5913120" cy="6600058"/>
          </a:xfrm>
        </p:spPr>
        <p:txBody>
          <a:bodyPr/>
          <a:lstStyle/>
          <a:p>
            <a:endParaRPr lang="en-US" dirty="0"/>
          </a:p>
        </p:txBody>
      </p:sp>
      <p:sp>
        <p:nvSpPr>
          <p:cNvPr id="4" name="Text Placeholder 3">
            <a:extLst>
              <a:ext uri="{FF2B5EF4-FFF2-40B4-BE49-F238E27FC236}">
                <a16:creationId xmlns:a16="http://schemas.microsoft.com/office/drawing/2014/main" id="{39D3AADE-5119-8CE2-0DD5-2BD7E3403288}"/>
              </a:ext>
            </a:extLst>
          </p:cNvPr>
          <p:cNvSpPr>
            <a:spLocks noGrp="1"/>
          </p:cNvSpPr>
          <p:nvPr>
            <p:ph type="body" sz="quarter" idx="11"/>
          </p:nvPr>
        </p:nvSpPr>
        <p:spPr>
          <a:xfrm>
            <a:off x="6370320" y="975360"/>
            <a:ext cx="5239068" cy="3828415"/>
          </a:xfrm>
        </p:spPr>
        <p:txBody>
          <a:bodyPr/>
          <a:lstStyle/>
          <a:p>
            <a:pPr marL="285750" indent="-285750">
              <a:buFont typeface="Arial" panose="020B0604020202020204" pitchFamily="34" charset="0"/>
              <a:buChar char="•"/>
            </a:pPr>
            <a:r>
              <a:rPr lang="en-US" dirty="0"/>
              <a:t>To present an innovative solution for agricultural supply chain optimization.</a:t>
            </a:r>
          </a:p>
          <a:p>
            <a:pPr marL="285750" indent="-285750">
              <a:buFont typeface="Arial" panose="020B0604020202020204" pitchFamily="34" charset="0"/>
              <a:buChar char="•"/>
            </a:pPr>
            <a:r>
              <a:rPr lang="en-US" dirty="0"/>
              <a:t>Develop an optimization algorithm tailored for multi-stage supply chains .</a:t>
            </a:r>
          </a:p>
          <a:p>
            <a:pPr marL="285750" indent="-285750">
              <a:buFont typeface="Arial" panose="020B0604020202020204" pitchFamily="34" charset="0"/>
              <a:buChar char="•"/>
            </a:pPr>
            <a:r>
              <a:rPr lang="en-US" dirty="0"/>
              <a:t>Prioritize practicality and robustness to handle real-world agricultural supply chain challenges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0" name="Slide Number Placeholder 19">
            <a:extLst>
              <a:ext uri="{FF2B5EF4-FFF2-40B4-BE49-F238E27FC236}">
                <a16:creationId xmlns:a16="http://schemas.microsoft.com/office/drawing/2014/main" id="{DA9558D5-EB6D-C2EA-C5E2-790769448541}"/>
              </a:ext>
            </a:extLst>
          </p:cNvPr>
          <p:cNvSpPr>
            <a:spLocks noGrp="1"/>
          </p:cNvSpPr>
          <p:nvPr>
            <p:ph type="sldNum" sz="quarter" idx="4"/>
          </p:nvPr>
        </p:nvSpPr>
        <p:spPr/>
        <p:txBody>
          <a:bodyPr/>
          <a:lstStyle/>
          <a:p>
            <a:fld id="{EA87306C-81BA-4795-A5CA-9392456A8C1E}" type="slidenum">
              <a:rPr lang="en-US" smtClean="0"/>
              <a:pPr/>
              <a:t>2</a:t>
            </a:fld>
            <a:endParaRPr lang="en-US" dirty="0"/>
          </a:p>
        </p:txBody>
      </p:sp>
    </p:spTree>
    <p:extLst>
      <p:ext uri="{BB962C8B-B14F-4D97-AF65-F5344CB8AC3E}">
        <p14:creationId xmlns:p14="http://schemas.microsoft.com/office/powerpoint/2010/main" val="3590292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field of wheat with tracks in it">
            <a:extLst>
              <a:ext uri="{FF2B5EF4-FFF2-40B4-BE49-F238E27FC236}">
                <a16:creationId xmlns:a16="http://schemas.microsoft.com/office/drawing/2014/main" id="{5BA975B6-ACDF-974C-4B0A-792DE5F09CB6}"/>
              </a:ext>
            </a:extLst>
          </p:cNvPr>
          <p:cNvPicPr>
            <a:picLocks noGrp="1" noChangeAspect="1"/>
          </p:cNvPicPr>
          <p:nvPr>
            <p:ph type="pic" sz="quarter" idx="10"/>
          </p:nvPr>
        </p:nvPicPr>
        <p:blipFill>
          <a:blip r:embed="rId2">
            <a:alphaModFix amt="50000"/>
          </a:blip>
          <a:srcRect/>
          <a:stretch/>
        </p:blipFill>
        <p:spPr>
          <a:xfrm>
            <a:off x="-508000" y="396238"/>
            <a:ext cx="12192000" cy="6858000"/>
          </a:xfrm>
        </p:spPr>
      </p:pic>
      <p:sp>
        <p:nvSpPr>
          <p:cNvPr id="3" name="Title 2">
            <a:extLst>
              <a:ext uri="{FF2B5EF4-FFF2-40B4-BE49-F238E27FC236}">
                <a16:creationId xmlns:a16="http://schemas.microsoft.com/office/drawing/2014/main" id="{05BF4AF3-2D87-5D1D-245D-49E6F0B09A40}"/>
              </a:ext>
            </a:extLst>
          </p:cNvPr>
          <p:cNvSpPr>
            <a:spLocks noGrp="1"/>
          </p:cNvSpPr>
          <p:nvPr>
            <p:ph type="title"/>
          </p:nvPr>
        </p:nvSpPr>
        <p:spPr>
          <a:xfrm>
            <a:off x="1199909" y="2335192"/>
            <a:ext cx="9792182" cy="2187616"/>
          </a:xfrm>
        </p:spPr>
        <p:txBody>
          <a:bodyPr/>
          <a:lstStyle/>
          <a:p>
            <a:r>
              <a:rPr lang="en-US" dirty="0"/>
              <a:t>Simulation and Dataset generator</a:t>
            </a:r>
          </a:p>
        </p:txBody>
      </p:sp>
    </p:spTree>
    <p:extLst>
      <p:ext uri="{BB962C8B-B14F-4D97-AF65-F5344CB8AC3E}">
        <p14:creationId xmlns:p14="http://schemas.microsoft.com/office/powerpoint/2010/main" val="171007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6EA623-FC3F-8EBD-1C1B-072A21C29610}"/>
              </a:ext>
            </a:extLst>
          </p:cNvPr>
          <p:cNvSpPr>
            <a:spLocks noGrp="1"/>
          </p:cNvSpPr>
          <p:nvPr>
            <p:ph type="title"/>
          </p:nvPr>
        </p:nvSpPr>
        <p:spPr>
          <a:xfrm>
            <a:off x="838200" y="226143"/>
            <a:ext cx="10515600" cy="1229033"/>
          </a:xfrm>
        </p:spPr>
        <p:txBody>
          <a:bodyPr/>
          <a:lstStyle/>
          <a:p>
            <a:r>
              <a:rPr lang="en-US" dirty="0"/>
              <a:t>Dataset generation and modelling of problem statement</a:t>
            </a:r>
          </a:p>
        </p:txBody>
      </p:sp>
      <p:sp>
        <p:nvSpPr>
          <p:cNvPr id="7" name="Content Placeholder 6">
            <a:extLst>
              <a:ext uri="{FF2B5EF4-FFF2-40B4-BE49-F238E27FC236}">
                <a16:creationId xmlns:a16="http://schemas.microsoft.com/office/drawing/2014/main" id="{84BA4F5C-B74F-2580-2C17-9931DAB91933}"/>
              </a:ext>
            </a:extLst>
          </p:cNvPr>
          <p:cNvSpPr>
            <a:spLocks noGrp="1"/>
          </p:cNvSpPr>
          <p:nvPr>
            <p:ph sz="quarter" idx="10"/>
          </p:nvPr>
        </p:nvSpPr>
        <p:spPr>
          <a:xfrm>
            <a:off x="497841" y="2544417"/>
            <a:ext cx="4816281" cy="3988462"/>
          </a:xfrm>
        </p:spPr>
        <p:txBody>
          <a:bodyPr/>
          <a:lstStyle/>
          <a:p>
            <a:pPr marL="0" indent="0">
              <a:buNone/>
            </a:pPr>
            <a:r>
              <a:rPr lang="en-US" dirty="0"/>
              <a:t>After generating random points for farm, Hub and Center we created two distance matrices of order n*m and m*k </a:t>
            </a:r>
          </a:p>
          <a:p>
            <a:pPr marL="0" indent="0">
              <a:buNone/>
            </a:pPr>
            <a:r>
              <a:rPr lang="en-US" dirty="0"/>
              <a:t>Then we created dataset considering the factors such as:</a:t>
            </a:r>
          </a:p>
          <a:p>
            <a:pPr marL="285750" indent="-285750">
              <a:buFont typeface="Arial" panose="020B0604020202020204" pitchFamily="34" charset="0"/>
              <a:buChar char="•"/>
            </a:pPr>
            <a:r>
              <a:rPr lang="en-US" dirty="0"/>
              <a:t> Distance &amp;size of vehicles used  (cost matrix)</a:t>
            </a:r>
          </a:p>
          <a:p>
            <a:pPr marL="285750" indent="-285750">
              <a:buFont typeface="Arial" panose="020B0604020202020204" pitchFamily="34" charset="0"/>
              <a:buChar char="•"/>
            </a:pPr>
            <a:r>
              <a:rPr lang="en-US" dirty="0"/>
              <a:t>Perishability matrix of order n*1 </a:t>
            </a:r>
          </a:p>
          <a:p>
            <a:pPr marL="285750" indent="-285750">
              <a:buFont typeface="Arial" panose="020B0604020202020204" pitchFamily="34" charset="0"/>
              <a:buChar char="•"/>
            </a:pPr>
            <a:r>
              <a:rPr lang="en-US" dirty="0"/>
              <a:t>Storage matrix of m*1 </a:t>
            </a:r>
          </a:p>
          <a:p>
            <a:pPr marL="285750" indent="-285750">
              <a:buFont typeface="Arial" panose="020B0604020202020204" pitchFamily="34" charset="0"/>
              <a:buChar char="•"/>
            </a:pPr>
            <a:r>
              <a:rPr lang="en-US" dirty="0"/>
              <a:t>Demand matrix of k*1</a:t>
            </a:r>
          </a:p>
          <a:p>
            <a:pPr marL="0" indent="0">
              <a:buNone/>
            </a:pPr>
            <a:endParaRPr lang="en-US" dirty="0"/>
          </a:p>
          <a:p>
            <a:pPr marL="285750" indent="-285750">
              <a:buFont typeface="Arial" panose="020B0604020202020204" pitchFamily="34" charset="0"/>
              <a:buChar char="•"/>
            </a:pPr>
            <a:endParaRPr lang="en-US" dirty="0"/>
          </a:p>
        </p:txBody>
      </p:sp>
      <p:pic>
        <p:nvPicPr>
          <p:cNvPr id="8" name="Content Placeholder 7" descr="A screenshot of a computer">
            <a:extLst>
              <a:ext uri="{FF2B5EF4-FFF2-40B4-BE49-F238E27FC236}">
                <a16:creationId xmlns:a16="http://schemas.microsoft.com/office/drawing/2014/main" id="{7C7A5689-5A2A-E5CF-BAAA-B18DB0CF7FAB}"/>
              </a:ext>
            </a:extLst>
          </p:cNvPr>
          <p:cNvPicPr>
            <a:picLocks noGrp="1" noChangeAspect="1"/>
          </p:cNvPicPr>
          <p:nvPr>
            <p:ph sz="quarter" idx="11"/>
          </p:nvPr>
        </p:nvPicPr>
        <p:blipFill>
          <a:blip r:embed="rId2"/>
          <a:stretch>
            <a:fillRect/>
          </a:stretch>
        </p:blipFill>
        <p:spPr>
          <a:xfrm>
            <a:off x="5679438" y="3324528"/>
            <a:ext cx="6014721" cy="2428240"/>
          </a:xfrm>
        </p:spPr>
      </p:pic>
      <p:sp>
        <p:nvSpPr>
          <p:cNvPr id="2" name="Slide Number Placeholder 1">
            <a:extLst>
              <a:ext uri="{FF2B5EF4-FFF2-40B4-BE49-F238E27FC236}">
                <a16:creationId xmlns:a16="http://schemas.microsoft.com/office/drawing/2014/main" id="{5B347400-F1A2-FAFC-8A83-9280B6C44D15}"/>
              </a:ext>
            </a:extLst>
          </p:cNvPr>
          <p:cNvSpPr>
            <a:spLocks noGrp="1"/>
          </p:cNvSpPr>
          <p:nvPr>
            <p:ph type="sldNum" sz="quarter" idx="4"/>
          </p:nvPr>
        </p:nvSpPr>
        <p:spPr/>
        <p:txBody>
          <a:bodyPr/>
          <a:lstStyle/>
          <a:p>
            <a:fld id="{EA87306C-81BA-4795-A5CA-9392456A8C1E}" type="slidenum">
              <a:rPr lang="en-US" smtClean="0"/>
              <a:pPr/>
              <a:t>4</a:t>
            </a:fld>
            <a:endParaRPr lang="en-US" dirty="0"/>
          </a:p>
        </p:txBody>
      </p:sp>
    </p:spTree>
    <p:extLst>
      <p:ext uri="{BB962C8B-B14F-4D97-AF65-F5344CB8AC3E}">
        <p14:creationId xmlns:p14="http://schemas.microsoft.com/office/powerpoint/2010/main" val="3299512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AEBF-73B2-2188-6E43-D85E829780A8}"/>
              </a:ext>
            </a:extLst>
          </p:cNvPr>
          <p:cNvSpPr>
            <a:spLocks noGrp="1"/>
          </p:cNvSpPr>
          <p:nvPr>
            <p:ph type="title"/>
          </p:nvPr>
        </p:nvSpPr>
        <p:spPr>
          <a:xfrm>
            <a:off x="1250065" y="2372810"/>
            <a:ext cx="4352081" cy="2129742"/>
          </a:xfrm>
        </p:spPr>
        <p:txBody>
          <a:bodyPr/>
          <a:lstStyle/>
          <a:p>
            <a:r>
              <a:rPr lang="en-US" dirty="0"/>
              <a:t>Algorithm design and implementation</a:t>
            </a:r>
          </a:p>
        </p:txBody>
      </p:sp>
      <p:pic>
        <p:nvPicPr>
          <p:cNvPr id="7" name="Picture Placeholder 4" descr="A close-up of a field">
            <a:extLst>
              <a:ext uri="{FF2B5EF4-FFF2-40B4-BE49-F238E27FC236}">
                <a16:creationId xmlns:a16="http://schemas.microsoft.com/office/drawing/2014/main" id="{DA3FAC68-747F-999F-4EF5-874B39A6DD5B}"/>
              </a:ext>
            </a:extLst>
          </p:cNvPr>
          <p:cNvPicPr>
            <a:picLocks noGrp="1" noChangeAspect="1"/>
          </p:cNvPicPr>
          <p:nvPr>
            <p:ph type="pic" sz="quarter" idx="15"/>
          </p:nvPr>
        </p:nvPicPr>
        <p:blipFill>
          <a:blip r:embed="rId2"/>
          <a:srcRect l="234" r="234"/>
          <a:stretch/>
        </p:blipFill>
        <p:spPr>
          <a:xfrm>
            <a:off x="6789480" y="0"/>
            <a:ext cx="5394960" cy="6858000"/>
          </a:xfrm>
        </p:spPr>
      </p:pic>
      <p:sp>
        <p:nvSpPr>
          <p:cNvPr id="5" name="Slide Number Placeholder 4">
            <a:extLst>
              <a:ext uri="{FF2B5EF4-FFF2-40B4-BE49-F238E27FC236}">
                <a16:creationId xmlns:a16="http://schemas.microsoft.com/office/drawing/2014/main" id="{B51885A6-2008-15E5-517B-3CBBFE99B11A}"/>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5</a:t>
            </a:fld>
            <a:endParaRPr lang="en-US" dirty="0"/>
          </a:p>
        </p:txBody>
      </p:sp>
    </p:spTree>
    <p:extLst>
      <p:ext uri="{BB962C8B-B14F-4D97-AF65-F5344CB8AC3E}">
        <p14:creationId xmlns:p14="http://schemas.microsoft.com/office/powerpoint/2010/main" val="788226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636608" y="804862"/>
            <a:ext cx="3401992" cy="5121375"/>
          </a:xfrm>
          <a:ln>
            <a:noFill/>
          </a:ln>
        </p:spPr>
        <p:txBody>
          <a:bodyPr/>
          <a:lstStyle/>
          <a:p>
            <a:r>
              <a:rPr lang="en-US" dirty="0" err="1"/>
              <a:t>AlgoRithm</a:t>
            </a:r>
            <a:r>
              <a:rPr lang="en-US" dirty="0"/>
              <a:t> central idea</a:t>
            </a:r>
          </a:p>
        </p:txBody>
      </p:sp>
      <p:sp>
        <p:nvSpPr>
          <p:cNvPr id="50" name="Text Placeholder 17">
            <a:extLst>
              <a:ext uri="{FF2B5EF4-FFF2-40B4-BE49-F238E27FC236}">
                <a16:creationId xmlns:a16="http://schemas.microsoft.com/office/drawing/2014/main" id="{62192F0C-65C9-4E6D-9314-81FB7E4DB469}"/>
              </a:ext>
            </a:extLst>
          </p:cNvPr>
          <p:cNvSpPr>
            <a:spLocks noGrp="1"/>
          </p:cNvSpPr>
          <p:nvPr>
            <p:ph sz="quarter" idx="10"/>
          </p:nvPr>
        </p:nvSpPr>
        <p:spPr>
          <a:xfrm>
            <a:off x="5579338" y="804863"/>
            <a:ext cx="5716587" cy="5248276"/>
          </a:xfrm>
        </p:spPr>
        <p:txBody>
          <a:bodyPr anchor="ctr"/>
          <a:lstStyle/>
          <a:p>
            <a:r>
              <a:rPr lang="en-US" dirty="0"/>
              <a:t>This code implements two algorithms to optimize routes in a multi-stage agricultural supply chain:</a:t>
            </a:r>
          </a:p>
          <a:p>
            <a:r>
              <a:rPr lang="en-US" dirty="0"/>
              <a:t>1)Greedy(being the baseline algo)</a:t>
            </a:r>
          </a:p>
          <a:p>
            <a:pPr marL="0" indent="0">
              <a:buNone/>
            </a:pPr>
            <a:r>
              <a:rPr lang="en-US" dirty="0"/>
              <a:t>     2)Novel approach(Explore all possible routes       between farms, hubs, and centers to find the most cost-efficient allocation based on the distance ,cost and demand matrix while adhering to constraints.)</a:t>
            </a:r>
          </a:p>
        </p:txBody>
      </p:sp>
      <p:sp>
        <p:nvSpPr>
          <p:cNvPr id="2" name="Slide Number Placeholder 1">
            <a:extLst>
              <a:ext uri="{FF2B5EF4-FFF2-40B4-BE49-F238E27FC236}">
                <a16:creationId xmlns:a16="http://schemas.microsoft.com/office/drawing/2014/main" id="{00490171-2859-5322-0F76-C05597544FBD}"/>
              </a:ext>
            </a:extLst>
          </p:cNvPr>
          <p:cNvSpPr>
            <a:spLocks noGrp="1"/>
          </p:cNvSpPr>
          <p:nvPr>
            <p:ph type="sldNum" sz="quarter" idx="4"/>
          </p:nvPr>
        </p:nvSpPr>
        <p:spPr/>
        <p:txBody>
          <a:bodyPr/>
          <a:lstStyle/>
          <a:p>
            <a:fld id="{EA87306C-81BA-4795-A5CA-9392456A8C1E}" type="slidenum">
              <a:rPr lang="en-US" smtClean="0"/>
              <a:pPr/>
              <a:t>6</a:t>
            </a:fld>
            <a:endParaRPr lang="en-US" dirty="0"/>
          </a:p>
        </p:txBody>
      </p:sp>
    </p:spTree>
    <p:extLst>
      <p:ext uri="{BB962C8B-B14F-4D97-AF65-F5344CB8AC3E}">
        <p14:creationId xmlns:p14="http://schemas.microsoft.com/office/powerpoint/2010/main" val="654652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EAB21749-21E0-B555-8423-AF94BE383D1C}"/>
              </a:ext>
            </a:extLst>
          </p:cNvPr>
          <p:cNvSpPr>
            <a:spLocks noGrp="1"/>
          </p:cNvSpPr>
          <p:nvPr>
            <p:ph type="title"/>
          </p:nvPr>
        </p:nvSpPr>
        <p:spPr>
          <a:xfrm>
            <a:off x="6647727" y="2060294"/>
            <a:ext cx="4359795" cy="2141316"/>
          </a:xfrm>
        </p:spPr>
        <p:txBody>
          <a:bodyPr/>
          <a:lstStyle/>
          <a:p>
            <a:r>
              <a:rPr lang="en-US" dirty="0"/>
              <a:t>Modelling the problem statement(</a:t>
            </a:r>
            <a:r>
              <a:rPr lang="en-IN" dirty="0"/>
              <a:t>"Turning Complexity into Clarity”)</a:t>
            </a:r>
            <a:endParaRPr lang="en-US" dirty="0"/>
          </a:p>
        </p:txBody>
      </p:sp>
      <p:pic>
        <p:nvPicPr>
          <p:cNvPr id="12" name="Picture Placeholder 20" descr="Close up of green grass">
            <a:extLst>
              <a:ext uri="{FF2B5EF4-FFF2-40B4-BE49-F238E27FC236}">
                <a16:creationId xmlns:a16="http://schemas.microsoft.com/office/drawing/2014/main" id="{C082290F-76CE-97A7-ECB5-83B0FEA27B37}"/>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5917" y="-10292"/>
            <a:ext cx="5096077" cy="6878584"/>
          </a:xfrm>
        </p:spPr>
      </p:pic>
      <p:sp>
        <p:nvSpPr>
          <p:cNvPr id="27" name="Text Placeholder 26">
            <a:extLst>
              <a:ext uri="{FF2B5EF4-FFF2-40B4-BE49-F238E27FC236}">
                <a16:creationId xmlns:a16="http://schemas.microsoft.com/office/drawing/2014/main" id="{854D8B3F-08C4-D0CB-E6CA-ED66FFEA3221}"/>
              </a:ext>
            </a:extLst>
          </p:cNvPr>
          <p:cNvSpPr>
            <a:spLocks noGrp="1"/>
          </p:cNvSpPr>
          <p:nvPr>
            <p:ph type="body" sz="quarter" idx="14"/>
          </p:nvPr>
        </p:nvSpPr>
        <p:spPr>
          <a:xfrm>
            <a:off x="6670878" y="4550199"/>
            <a:ext cx="2737281" cy="1180041"/>
          </a:xfrm>
        </p:spPr>
        <p:txBody>
          <a:bodyPr/>
          <a:lstStyle/>
          <a:p>
            <a:r>
              <a:rPr lang="en-US" dirty="0"/>
              <a:t>.</a:t>
            </a:r>
          </a:p>
        </p:txBody>
      </p:sp>
      <p:sp>
        <p:nvSpPr>
          <p:cNvPr id="2" name="Slide Number Placeholder 1">
            <a:extLst>
              <a:ext uri="{FF2B5EF4-FFF2-40B4-BE49-F238E27FC236}">
                <a16:creationId xmlns:a16="http://schemas.microsoft.com/office/drawing/2014/main" id="{C0D15DC2-8425-2530-3D59-ABE5D5C4AD2E}"/>
              </a:ext>
            </a:extLst>
          </p:cNvPr>
          <p:cNvSpPr>
            <a:spLocks noGrp="1"/>
          </p:cNvSpPr>
          <p:nvPr>
            <p:ph type="sldNum" sz="quarter" idx="4"/>
          </p:nvPr>
        </p:nvSpPr>
        <p:spPr/>
        <p:txBody>
          <a:bodyPr/>
          <a:lstStyle/>
          <a:p>
            <a:fld id="{EA87306C-81BA-4795-A5CA-9392456A8C1E}" type="slidenum">
              <a:rPr lang="en-US" smtClean="0"/>
              <a:pPr/>
              <a:t>7</a:t>
            </a:fld>
            <a:endParaRPr lang="en-US" dirty="0"/>
          </a:p>
        </p:txBody>
      </p:sp>
    </p:spTree>
    <p:extLst>
      <p:ext uri="{BB962C8B-B14F-4D97-AF65-F5344CB8AC3E}">
        <p14:creationId xmlns:p14="http://schemas.microsoft.com/office/powerpoint/2010/main" val="2012878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0BA3D-9921-C7FC-BC8D-5FC0FFA61E80}"/>
              </a:ext>
            </a:extLst>
          </p:cNvPr>
          <p:cNvSpPr>
            <a:spLocks noGrp="1"/>
          </p:cNvSpPr>
          <p:nvPr>
            <p:ph type="title"/>
          </p:nvPr>
        </p:nvSpPr>
        <p:spPr>
          <a:xfrm>
            <a:off x="4968240" y="314960"/>
            <a:ext cx="6786880" cy="863600"/>
          </a:xfrm>
        </p:spPr>
        <p:txBody>
          <a:bodyPr/>
          <a:lstStyle/>
          <a:p>
            <a:r>
              <a:rPr lang="en-US" dirty="0"/>
              <a:t>Algorithm breakdown</a:t>
            </a:r>
          </a:p>
        </p:txBody>
      </p:sp>
      <p:pic>
        <p:nvPicPr>
          <p:cNvPr id="7" name="Picture Placeholder 26" descr="Arial view of an avenue of tree and pastures on either side">
            <a:extLst>
              <a:ext uri="{FF2B5EF4-FFF2-40B4-BE49-F238E27FC236}">
                <a16:creationId xmlns:a16="http://schemas.microsoft.com/office/drawing/2014/main" id="{839F036C-A908-D88B-93D2-2FC59D5D12AB}"/>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a:stretch/>
        </p:blipFill>
        <p:spPr>
          <a:xfrm>
            <a:off x="-1" y="0"/>
            <a:ext cx="4495801" cy="6858000"/>
          </a:xfrm>
        </p:spPr>
      </p:pic>
      <p:sp>
        <p:nvSpPr>
          <p:cNvPr id="4" name="Content Placeholder 3">
            <a:extLst>
              <a:ext uri="{FF2B5EF4-FFF2-40B4-BE49-F238E27FC236}">
                <a16:creationId xmlns:a16="http://schemas.microsoft.com/office/drawing/2014/main" id="{1399A34E-6529-A0C2-1EEE-44E5D83178AC}"/>
              </a:ext>
            </a:extLst>
          </p:cNvPr>
          <p:cNvSpPr>
            <a:spLocks noGrp="1"/>
          </p:cNvSpPr>
          <p:nvPr>
            <p:ph sz="quarter" idx="11"/>
          </p:nvPr>
        </p:nvSpPr>
        <p:spPr>
          <a:xfrm>
            <a:off x="5135563" y="2291786"/>
            <a:ext cx="3017837" cy="3967224"/>
          </a:xfrm>
        </p:spPr>
        <p:txBody>
          <a:bodyPr/>
          <a:lstStyle/>
          <a:p>
            <a:endParaRPr lang="en-US" dirty="0"/>
          </a:p>
          <a:p>
            <a:endParaRPr lang="en-US" dirty="0"/>
          </a:p>
        </p:txBody>
      </p:sp>
      <p:sp>
        <p:nvSpPr>
          <p:cNvPr id="5" name="Content Placeholder 4">
            <a:extLst>
              <a:ext uri="{FF2B5EF4-FFF2-40B4-BE49-F238E27FC236}">
                <a16:creationId xmlns:a16="http://schemas.microsoft.com/office/drawing/2014/main" id="{1F4B294B-3C01-ED06-AA96-7FF46F3D2A94}"/>
              </a:ext>
            </a:extLst>
          </p:cNvPr>
          <p:cNvSpPr>
            <a:spLocks noGrp="1"/>
          </p:cNvSpPr>
          <p:nvPr>
            <p:ph sz="quarter" idx="12"/>
          </p:nvPr>
        </p:nvSpPr>
        <p:spPr>
          <a:xfrm>
            <a:off x="4968240" y="1402080"/>
            <a:ext cx="7010399" cy="5455920"/>
          </a:xfrm>
        </p:spPr>
        <p:txBody>
          <a:bodyPr/>
          <a:lstStyle/>
          <a:p>
            <a:pPr marL="285750" indent="-285750">
              <a:buFont typeface="Arial" panose="020B0604020202020204" pitchFamily="34" charset="0"/>
              <a:buChar char="•"/>
            </a:pPr>
            <a:r>
              <a:rPr lang="en-US" dirty="0"/>
              <a:t>We compared both the algorithms and found that Novel algorithm is better than greedy algorithm in terms of delivery time and costs .</a:t>
            </a:r>
          </a:p>
          <a:p>
            <a:pPr marL="285750" indent="-285750">
              <a:buFont typeface="Arial" panose="020B0604020202020204" pitchFamily="34" charset="0"/>
              <a:buChar char="•"/>
            </a:pPr>
            <a:r>
              <a:rPr lang="en-US" dirty="0"/>
              <a:t>However, the time may still be longer than the Greedy Algorithm if it leads to longer travel distances in certain cases, though it generally offers a better overall balance of time and cost.</a:t>
            </a:r>
          </a:p>
          <a:p>
            <a:pPr marL="285750" indent="-285750">
              <a:buFont typeface="Arial" panose="020B0604020202020204" pitchFamily="34" charset="0"/>
              <a:buChar char="•"/>
            </a:pPr>
            <a:r>
              <a:rPr lang="en-US" dirty="0"/>
              <a:t>Spoilage cost arises when the delivery time exceeds the perishability window of the farm’s produce. The Greedy Algorithm may result in higher spoilage costs if it chooses paths that exceed the perishability window. </a:t>
            </a:r>
          </a:p>
          <a:p>
            <a:pPr marL="285750" indent="-285750">
              <a:buFont typeface="Arial" panose="020B0604020202020204" pitchFamily="34" charset="0"/>
              <a:buChar char="•"/>
            </a:pPr>
            <a:r>
              <a:rPr lang="en-US" dirty="0"/>
              <a:t>Novel approach is expected to perform better in terms of spoilage costs because it considers all possible combinations of routes, potentially selecting routes that minimize spoilage.</a:t>
            </a:r>
          </a:p>
          <a:p>
            <a:endParaRPr lang="en-US" dirty="0"/>
          </a:p>
          <a:p>
            <a:endParaRPr lang="en-US" dirty="0"/>
          </a:p>
        </p:txBody>
      </p:sp>
      <p:sp>
        <p:nvSpPr>
          <p:cNvPr id="6" name="Slide Number Placeholder 5">
            <a:extLst>
              <a:ext uri="{FF2B5EF4-FFF2-40B4-BE49-F238E27FC236}">
                <a16:creationId xmlns:a16="http://schemas.microsoft.com/office/drawing/2014/main" id="{6B645A76-E100-EFC9-2708-1B148174751D}"/>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8</a:t>
            </a:fld>
            <a:endParaRPr lang="en-US" dirty="0"/>
          </a:p>
        </p:txBody>
      </p:sp>
    </p:spTree>
    <p:extLst>
      <p:ext uri="{BB962C8B-B14F-4D97-AF65-F5344CB8AC3E}">
        <p14:creationId xmlns:p14="http://schemas.microsoft.com/office/powerpoint/2010/main" val="1981909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682336-2973-D5FA-2FBF-7B9AA0E56191}"/>
              </a:ext>
            </a:extLst>
          </p:cNvPr>
          <p:cNvSpPr>
            <a:spLocks noGrp="1"/>
          </p:cNvSpPr>
          <p:nvPr>
            <p:ph type="title"/>
          </p:nvPr>
        </p:nvSpPr>
        <p:spPr>
          <a:xfrm>
            <a:off x="-10559" y="1"/>
            <a:ext cx="4952999" cy="2182482"/>
          </a:xfrm>
        </p:spPr>
        <p:txBody>
          <a:bodyPr/>
          <a:lstStyle/>
          <a:p>
            <a:r>
              <a:rPr lang="en-US" dirty="0"/>
              <a:t>Output and Final conclusion</a:t>
            </a:r>
          </a:p>
        </p:txBody>
      </p:sp>
      <p:pic>
        <p:nvPicPr>
          <p:cNvPr id="60" name="Picture Placeholder 59" descr="A picture containing grass sprouting">
            <a:extLst>
              <a:ext uri="{FF2B5EF4-FFF2-40B4-BE49-F238E27FC236}">
                <a16:creationId xmlns:a16="http://schemas.microsoft.com/office/drawing/2014/main" id="{203BE455-3949-41E3-AD2E-8F6C87C38369}"/>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t="179" b="179"/>
          <a:stretch/>
        </p:blipFill>
        <p:spPr>
          <a:xfrm>
            <a:off x="4942932" y="0"/>
            <a:ext cx="7249067" cy="2182483"/>
          </a:xfrm>
        </p:spPr>
      </p:pic>
      <p:sp>
        <p:nvSpPr>
          <p:cNvPr id="8" name="Text Placeholder 7">
            <a:extLst>
              <a:ext uri="{FF2B5EF4-FFF2-40B4-BE49-F238E27FC236}">
                <a16:creationId xmlns:a16="http://schemas.microsoft.com/office/drawing/2014/main" id="{1944C2A3-12E7-A6E7-1D8A-9A1EC6331F24}"/>
              </a:ext>
            </a:extLst>
          </p:cNvPr>
          <p:cNvSpPr>
            <a:spLocks noGrp="1"/>
          </p:cNvSpPr>
          <p:nvPr>
            <p:ph type="body" sz="quarter" idx="12"/>
          </p:nvPr>
        </p:nvSpPr>
        <p:spPr>
          <a:xfrm>
            <a:off x="819728" y="2924355"/>
            <a:ext cx="3769525" cy="3300645"/>
          </a:xfrm>
        </p:spPr>
        <p:txBody>
          <a:bodyPr/>
          <a:lstStyle/>
          <a:p>
            <a:r>
              <a:rPr lang="en-US" dirty="0"/>
              <a:t>An Undirected graph in which the nodes represent the farms, hub and centers and edges between them shows the optimal path to be chosen for transportation via the two approaches .</a:t>
            </a:r>
          </a:p>
        </p:txBody>
      </p:sp>
      <p:pic>
        <p:nvPicPr>
          <p:cNvPr id="5" name="Content Placeholder 4" descr="A graph of different colored dots">
            <a:extLst>
              <a:ext uri="{FF2B5EF4-FFF2-40B4-BE49-F238E27FC236}">
                <a16:creationId xmlns:a16="http://schemas.microsoft.com/office/drawing/2014/main" id="{F330E8BF-F9EE-6764-AE30-0F41C2498393}"/>
              </a:ext>
            </a:extLst>
          </p:cNvPr>
          <p:cNvPicPr>
            <a:picLocks noGrp="1" noChangeAspect="1"/>
          </p:cNvPicPr>
          <p:nvPr>
            <p:ph sz="quarter" idx="13"/>
          </p:nvPr>
        </p:nvPicPr>
        <p:blipFill>
          <a:blip r:embed="rId3"/>
          <a:stretch>
            <a:fillRect/>
          </a:stretch>
        </p:blipFill>
        <p:spPr>
          <a:xfrm>
            <a:off x="6096000" y="2672080"/>
            <a:ext cx="4592319" cy="3769360"/>
          </a:xfrm>
        </p:spPr>
      </p:pic>
      <p:sp>
        <p:nvSpPr>
          <p:cNvPr id="2" name="Slide Number Placeholder 1">
            <a:extLst>
              <a:ext uri="{FF2B5EF4-FFF2-40B4-BE49-F238E27FC236}">
                <a16:creationId xmlns:a16="http://schemas.microsoft.com/office/drawing/2014/main" id="{98B4D8E8-D0EF-11C8-495B-3876957CDB28}"/>
              </a:ext>
            </a:extLst>
          </p:cNvPr>
          <p:cNvSpPr>
            <a:spLocks noGrp="1"/>
          </p:cNvSpPr>
          <p:nvPr>
            <p:ph type="sldNum" sz="quarter" idx="4"/>
          </p:nvPr>
        </p:nvSpPr>
        <p:spPr/>
        <p:txBody>
          <a:bodyPr/>
          <a:lstStyle/>
          <a:p>
            <a:fld id="{EA87306C-81BA-4795-A5CA-9392456A8C1E}" type="slidenum">
              <a:rPr lang="en-US" smtClean="0"/>
              <a:pPr/>
              <a:t>9</a:t>
            </a:fld>
            <a:endParaRPr lang="en-US" dirty="0"/>
          </a:p>
        </p:txBody>
      </p:sp>
    </p:spTree>
    <p:extLst>
      <p:ext uri="{BB962C8B-B14F-4D97-AF65-F5344CB8AC3E}">
        <p14:creationId xmlns:p14="http://schemas.microsoft.com/office/powerpoint/2010/main" val="1884517732"/>
      </p:ext>
    </p:extLst>
  </p:cSld>
  <p:clrMapOvr>
    <a:masterClrMapping/>
  </p:clrMapOvr>
</p:sld>
</file>

<file path=ppt/theme/theme1.xml><?xml version="1.0" encoding="utf-8"?>
<a:theme xmlns:a="http://schemas.openxmlformats.org/drawingml/2006/main" name="Custom">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175_Win32_SL_V6" id="{2596AF0E-92BF-4F5A-A2A1-B1C9D33CD0CE}" vid="{0709752F-9199-467A-B305-5274ECB683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BCCC92-D3FE-43DE-941A-6D46ECD2C52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82D90A8-9F3C-48C5-89D7-0373E99D21E0}">
  <ds:schemaRefs>
    <ds:schemaRef ds:uri="http://schemas.microsoft.com/sharepoint/v3/contenttype/forms"/>
  </ds:schemaRefs>
</ds:datastoreItem>
</file>

<file path=customXml/itemProps3.xml><?xml version="1.0" encoding="utf-8"?>
<ds:datastoreItem xmlns:ds="http://schemas.openxmlformats.org/officeDocument/2006/customXml" ds:itemID="{0B45F531-F2B2-4A59-9331-A22771BD72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388</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Adobe Gothic Std B</vt:lpstr>
      <vt:lpstr>Arial</vt:lpstr>
      <vt:lpstr>Calibri</vt:lpstr>
      <vt:lpstr>Forte</vt:lpstr>
      <vt:lpstr>Tenorite </vt:lpstr>
      <vt:lpstr>Tenorite Bold</vt:lpstr>
      <vt:lpstr>Custom</vt:lpstr>
      <vt:lpstr>Agri-Route :Optimized Multi Stage Agricultural Supply Chain  By-Team Hustlers(AG30)</vt:lpstr>
      <vt:lpstr>AGENDA</vt:lpstr>
      <vt:lpstr>Simulation and Dataset generator</vt:lpstr>
      <vt:lpstr>Dataset generation and modelling of problem statement</vt:lpstr>
      <vt:lpstr>Algorithm design and implementation</vt:lpstr>
      <vt:lpstr>AlgoRithm central idea</vt:lpstr>
      <vt:lpstr>Modelling the problem statement("Turning Complexity into Clarity”)</vt:lpstr>
      <vt:lpstr>Algorithm breakdown</vt:lpstr>
      <vt:lpstr>Output and Final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2023-12-20T10:02:02Z</dcterms:created>
  <dcterms:modified xsi:type="dcterms:W3CDTF">2025-01-19T01:21:25Z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