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57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A65-4FDA-BC00-4D666C3FA3D8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A65-4FDA-BC00-4D666C3FA3D8}"/>
              </c:ext>
            </c:extLst>
          </c:dPt>
          <c:cat>
            <c:strRef>
              <c:f>Sheet1!$A$2:$A$3</c:f>
              <c:strCache>
                <c:ptCount val="2"/>
                <c:pt idx="0">
                  <c:v>Initialization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65-4FDA-BC00-4D666C3FA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3E0-4A40-938E-995D3338DD66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3E0-4A40-938E-995D3338DD66}"/>
              </c:ext>
            </c:extLst>
          </c:dPt>
          <c:cat>
            <c:strRef>
              <c:f>Sheet1!$A$2:$A$3</c:f>
              <c:strCache>
                <c:ptCount val="2"/>
                <c:pt idx="0">
                  <c:v>Update Operations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E0-4A40-938E-995D3338D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B620-452A-A44D-96D2AB21C4CC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B620-452A-A44D-96D2AB21C4CC}"/>
              </c:ext>
            </c:extLst>
          </c:dPt>
          <c:cat>
            <c:strRef>
              <c:f>Sheet1!$A$2:$A$3</c:f>
              <c:strCache>
                <c:ptCount val="2"/>
                <c:pt idx="0">
                  <c:v>Query Operations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20-452A-A44D-96D2AB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AFFE-19B1-49CE-AD54-5AD1CD0E41C2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18EAB-D61B-414C-A6BC-0B0B1A2BA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6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3168044"/>
            <a:ext cx="10972800" cy="16630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Smaller Numbers After 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7" y="5131337"/>
            <a:ext cx="1775791" cy="1468246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HEMANTH K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(192210229)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789F8F-CBA2-C414-AB11-980B23A415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F3A9C0B-1791-D957-2B66-4F5CF60B3704}"/>
              </a:ext>
            </a:extLst>
          </p:cNvPr>
          <p:cNvSpPr txBox="1">
            <a:spLocks/>
          </p:cNvSpPr>
          <p:nvPr/>
        </p:nvSpPr>
        <p:spPr>
          <a:xfrm>
            <a:off x="9151952" y="5151311"/>
            <a:ext cx="2418522" cy="146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CSA0695- Design and Analysis of Algorithms for Open Addressing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R Dhanalakshmi</a:t>
            </a:r>
          </a:p>
        </p:txBody>
      </p:sp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6B7F-9BC8-44E5-9136-43C1F88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2C5C-8B99-8F65-C125-B8A52003B38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A012E-F297-ED11-0EC1-7BDB53C154A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600" dirty="0"/>
              <a:t>Input: </a:t>
            </a:r>
          </a:p>
          <a:p>
            <a:r>
              <a:rPr lang="en-US" sz="1600" dirty="0" err="1"/>
              <a:t>nums</a:t>
            </a:r>
            <a:r>
              <a:rPr lang="en-US" sz="1600" dirty="0"/>
              <a:t> = [5,2,6,1] </a:t>
            </a:r>
          </a:p>
          <a:p>
            <a:r>
              <a:rPr lang="en-US" sz="1600" dirty="0"/>
              <a:t>Output: </a:t>
            </a:r>
          </a:p>
          <a:p>
            <a:r>
              <a:rPr lang="en-US" sz="1600" dirty="0"/>
              <a:t>[2,1,1,0]</a:t>
            </a:r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F98C7-3A88-9D6E-A9F2-B57BFEFF364D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A58F5B-E0BA-AA2C-B47A-FEE49548AC36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sz="1600" dirty="0"/>
              <a:t>To the right of 5 there are 2 smaller elements (2 and 1). </a:t>
            </a:r>
          </a:p>
          <a:p>
            <a:r>
              <a:rPr lang="en-US" sz="1600" dirty="0"/>
              <a:t>To the right of 2 there is only 1 smaller element (1). </a:t>
            </a:r>
          </a:p>
          <a:p>
            <a:r>
              <a:rPr lang="en-US" sz="1600" dirty="0"/>
              <a:t>To the right of 6 there is 1 smaller element (1).</a:t>
            </a:r>
          </a:p>
          <a:p>
            <a:r>
              <a:rPr lang="en-US" sz="1600" dirty="0"/>
              <a:t> To the right of 1 there is 0 smaller element.</a:t>
            </a: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71E689-AF29-4D8E-5D9A-7EA12AE691E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roblem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E4D20-10A5-DC3E-91B3-E8C1E592013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sz="1600" dirty="0"/>
              <a:t>Count of Smaller Numbers After Self Given an integer array </a:t>
            </a:r>
            <a:r>
              <a:rPr lang="en-US" sz="1600" dirty="0" err="1"/>
              <a:t>nums</a:t>
            </a:r>
            <a:r>
              <a:rPr lang="en-US" sz="1600" dirty="0"/>
              <a:t>, return an integer array counts where counts[</a:t>
            </a:r>
            <a:r>
              <a:rPr lang="en-US" sz="1600" dirty="0" err="1"/>
              <a:t>i</a:t>
            </a:r>
            <a:r>
              <a:rPr lang="en-US" sz="1600" dirty="0"/>
              <a:t>] is the number of smaller elements to the right of </a:t>
            </a:r>
            <a:r>
              <a:rPr lang="en-US" sz="1600" dirty="0" err="1"/>
              <a:t>nums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endParaRPr lang="en-IN" sz="1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A990D9-0F34-5FD0-9421-D9F6C61EE68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19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6B7F-9BC8-44E5-9136-43C1F88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E4D20-10A5-DC3E-91B3-E8C1E5920134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6" y="1715691"/>
            <a:ext cx="9566748" cy="3603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"Count of Smaller Numbers After Self" problem is a fundamental algorithmic challenge that requires determining, for each element in an integer array, the number of smaller elements to its right.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efficient c-based solution utilizing advanced data structures such as Binary Indexed Trees (Fenwick Trees).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achieve optimal time complexity while ensuring accuracy in count calculations.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demonstrate the effectiveness of the chosen methods in handling large datasets with improved performance metrics.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 highlights the project's success in addressing the problem efficiently and outlines future enhancements for broader applicability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A990D9-0F34-5FD0-9421-D9F6C61EE68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83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6B7F-9BC8-44E5-9136-43C1F88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E4D20-10A5-DC3E-91B3-E8C1E5920134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6" y="1715691"/>
            <a:ext cx="9566748" cy="3603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in solving this problem lies in efficiency. A straightforward brute-force solution would involve comparing each element with every other element to its right, leading to a time complexity of O(n²).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approach, while simple, becomes impractical for large arrays. As a result, more advanced methods and data structures are necessary to reduce the time complexity and make the solution 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implement a solution that is both time-efficient and adaptable to larger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A990D9-0F34-5FD0-9421-D9F6C61EE68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524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454-B56C-F602-F021-2BBE8CF8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Fenwick Tree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963F-7F84-A828-4B69-78BB9C3B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Fenwick Tree?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789E-F92C-0C3B-57AB-36F3D550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The Fenwick Tree, or Binary Indexed Tree, is an advanced data structure that provides efficient methods to perform cumulative frequency tables. It allows for quick updates and queries.</a:t>
            </a:r>
            <a:endParaRPr lang="en-IN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B524-E3E8-C41B-D9C7-657E57D6B0B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Purpose in Counting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7D6FD-8D26-310E-837B-48CC0E88FB73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/>
              <a:t>It is particularly useful for problems like counting smaller numbers after a given number in lists. The Fenwick Tree enables these operations to be done in logarithmic time.</a:t>
            </a:r>
            <a:endParaRPr lang="en-IN" sz="1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1E154F-9E54-B25A-53A7-65BA8B47E91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Structure and Operation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8B52D9-D68C-4CD6-EF87-21A4FAB5331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/>
              <a:t>Fenwick Trees maintain a compact binary structure. They use arrays to store cumulative frequency, allowing easy addition and subtraction of frequency values.</a:t>
            </a:r>
            <a:endParaRPr lang="en-IN" sz="140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36EF9AD-E0B7-83D3-5DE6-1E2E5D257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808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62128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Step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Action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Complexity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Initialize Fenwick Tree Array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O(n)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2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Iterate through Input Array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O(n)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3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Update Fenwick Tree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O(log n)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4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Query for Count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O(log n)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Calibri"/>
                <a:ea typeface="Calibri"/>
                <a:cs typeface="Calibri"/>
              </a:rPr>
              <a:t>Algorithm Steps</a:t>
            </a:r>
            <a:endParaRPr lang="en-US" sz="44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41766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989302744"/>
              </p:ext>
            </p:extLst>
          </p:nvPr>
        </p:nvGraphicFramePr>
        <p:xfrm>
          <a:off x="15240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760991971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406410615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31298-4096-4109-AC34-53EA0AA5B39E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ctr" anchorCtr="0">
            <a:spAutoFit/>
          </a:bodyPr>
          <a:lstStyle/>
          <a:p>
            <a:r>
              <a:rPr lang="en-IN" sz="4400">
                <a:latin typeface="Calibri"/>
                <a:ea typeface="Calibri"/>
                <a:cs typeface="Calibri"/>
              </a:rPr>
              <a:t>Time Complexity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E7A4-CF3D-407A-AD20-68979BB66AB6}"/>
              </a:ext>
            </a:extLst>
          </p:cNvPr>
          <p:cNvSpPr txBox="1"/>
          <p:nvPr/>
        </p:nvSpPr>
        <p:spPr>
          <a:xfrm>
            <a:off x="19685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5FB48-F040-41B0-8D85-DB3165A37D84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6B27A-DB62-4408-B6A9-A8D1A544F7DC}"/>
              </a:ext>
            </a:extLst>
          </p:cNvPr>
          <p:cNvSpPr txBox="1"/>
          <p:nvPr/>
        </p:nvSpPr>
        <p:spPr>
          <a:xfrm>
            <a:off x="9271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1287B-A54C-4BE8-B90A-5C2B0066D935}"/>
              </a:ext>
            </a:extLst>
          </p:cNvPr>
          <p:cNvSpPr txBox="1"/>
          <p:nvPr/>
        </p:nvSpPr>
        <p:spPr>
          <a:xfrm>
            <a:off x="9144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>
                <a:solidFill>
                  <a:srgbClr val="404040"/>
                </a:solidFill>
              </a:rPr>
              <a:t>Initialization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432C9-5FC5-401C-B38A-D25F50DFEC5F}"/>
              </a:ext>
            </a:extLst>
          </p:cNvPr>
          <p:cNvSpPr txBox="1"/>
          <p:nvPr/>
        </p:nvSpPr>
        <p:spPr>
          <a:xfrm>
            <a:off x="914400" y="46228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This includes the time taken to create the Fenwick Tree data structure. Typically O(n).</a:t>
            </a:r>
            <a:endParaRPr lang="en-IN" sz="140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AB304-AC00-4A29-A098-C4A159246D9C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>
                <a:solidFill>
                  <a:srgbClr val="404040"/>
                </a:solidFill>
              </a:rPr>
              <a:t>Update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ED230-9FA8-4F73-BA5C-630E15ADF7C4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This is the logarithmic time taken to update tree values. On average, O(log n) per update.</a:t>
            </a:r>
            <a:endParaRPr lang="en-IN" sz="140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EAA54-F517-4A76-B5B3-0F669970BC90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>
                <a:solidFill>
                  <a:srgbClr val="404040"/>
                </a:solidFill>
              </a:rPr>
              <a:t>Query Operations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92F09-B7C7-4BF4-80DF-D9389F849A5C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The time taken to process a query using the tree structure, resulting in O(log n).</a:t>
            </a:r>
            <a:endParaRPr lang="en-IN" sz="140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88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52D2-EBCD-C4D5-C21C-98674D03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D8A0-FFFF-133E-E819-7BFED8679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D6149-B181-748F-6670-BC11FB8A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Fenwick Trees are widely used in data analysis, especially for problems involving frequency counts and cumulative sums. This finds applications in data mining.</a:t>
            </a:r>
            <a:endParaRPr lang="en-IN" sz="140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33FF70A-8BCB-C0B2-D861-E3C780CE278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3AFE42-22AE-1FAD-9089-477B3FB37C4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Competitive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F45318-4B5C-1665-6B0A-47ECBF91062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/>
              <a:t>A common data structure in competitive programming, Fenwick Trees enable efficient query processing and are frequently used for range sum queries.</a:t>
            </a:r>
            <a:endParaRPr lang="en-IN" sz="1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FE06FB-2845-8C18-8069-9410969357A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Real-Time Systems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F7CACE-55AC-A573-B1FF-A9FC4CEB3A44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/>
              <a:t>In real-time systems, the ability to quickly count or respond to changes is crucial. Fenwick Trees facilitate effective solutions for dynamic arrays.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0647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68D-866C-537F-878F-3D7C9A8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B869-5BB0-E280-2C87-25409A4EE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Summary of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23E2-E73A-6073-E725-39EADF59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Fenwick Trees present a powerful method for counting smaller numbers. Their ability to handle dynamic queries efficiently makes them a critical tool.</a:t>
            </a:r>
            <a:endParaRPr lang="en-IN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3201E-298B-FF4B-59C2-4475B21E4417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Potential Improvements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80EEA6-A52D-5D8C-41EC-082F043E590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/>
              <a:t>Future research could focus on optimizing space complexity and enhancing updates further, such as combining with other data structures.</a:t>
            </a:r>
            <a:endParaRPr lang="en-IN" sz="1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46EB0C-3ADC-1E55-33E6-4B71CA2DB69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Applications Beyond Counting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CBCBB2-63EE-954F-CDF3-D3C0804B6B09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/>
              <a:t>Exploring more use cases beyond counting could unveil further applications in areas such as algorithms for searching and sorting data.</a:t>
            </a:r>
            <a:endParaRPr lang="en-IN" sz="140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6DE3A60-5D8E-8D38-4974-BB73467AE53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643126"/>
      </p:ext>
    </p:extLst>
  </p:cSld>
  <p:clrMapOvr>
    <a:masterClrMapping/>
  </p:clrMapOvr>
</p:sld>
</file>

<file path=ppt/theme/theme1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131450-968E-46AD-8D35-0E9AB080F27A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713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SemiBold</vt:lpstr>
      <vt:lpstr>Roboto</vt:lpstr>
      <vt:lpstr>Times New Roman</vt:lpstr>
      <vt:lpstr>Drift</vt:lpstr>
      <vt:lpstr>Count of Smaller Numbers After Self</vt:lpstr>
      <vt:lpstr>Problem Statement</vt:lpstr>
      <vt:lpstr>Abstract</vt:lpstr>
      <vt:lpstr>Introduction</vt:lpstr>
      <vt:lpstr>Fenwick Tree Overview</vt:lpstr>
      <vt:lpstr>PowerPoint Presentation</vt:lpstr>
      <vt:lpstr>PowerPoint Presentation</vt:lpstr>
      <vt:lpstr>Use Cases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Hemanth</dc:creator>
  <cp:lastModifiedBy>K Hemanth</cp:lastModifiedBy>
  <cp:revision>4</cp:revision>
  <dcterms:created xsi:type="dcterms:W3CDTF">2024-09-11T02:37:26Z</dcterms:created>
  <dcterms:modified xsi:type="dcterms:W3CDTF">2024-09-11T03:29:26Z</dcterms:modified>
</cp:coreProperties>
</file>