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B1018E-45A4-4888-B06C-FB9D0A57C7B9}" v="2" dt="2024-11-15T08:19:37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iya Deeba" userId="cd0f6bf3855a2850" providerId="LiveId" clId="{D3B1018E-45A4-4888-B06C-FB9D0A57C7B9}"/>
    <pc:docChg chg="undo custSel modSld">
      <pc:chgData name="Fariya Deeba" userId="cd0f6bf3855a2850" providerId="LiveId" clId="{D3B1018E-45A4-4888-B06C-FB9D0A57C7B9}" dt="2024-11-15T08:25:14.029" v="105" actId="20577"/>
      <pc:docMkLst>
        <pc:docMk/>
      </pc:docMkLst>
      <pc:sldChg chg="addSp delSp modSp mod setBg">
        <pc:chgData name="Fariya Deeba" userId="cd0f6bf3855a2850" providerId="LiveId" clId="{D3B1018E-45A4-4888-B06C-FB9D0A57C7B9}" dt="2024-11-15T08:20:47.264" v="96" actId="115"/>
        <pc:sldMkLst>
          <pc:docMk/>
          <pc:sldMk cId="2370887417" sldId="261"/>
        </pc:sldMkLst>
        <pc:spChg chg="mod">
          <ac:chgData name="Fariya Deeba" userId="cd0f6bf3855a2850" providerId="LiveId" clId="{D3B1018E-45A4-4888-B06C-FB9D0A57C7B9}" dt="2024-11-15T08:20:36.640" v="92" actId="115"/>
          <ac:spMkLst>
            <pc:docMk/>
            <pc:sldMk cId="2370887417" sldId="261"/>
            <ac:spMk id="2" creationId="{09F6815E-7467-DFD2-FCB9-428C146FC0B6}"/>
          </ac:spMkLst>
        </pc:spChg>
        <pc:spChg chg="add del">
          <ac:chgData name="Fariya Deeba" userId="cd0f6bf3855a2850" providerId="LiveId" clId="{D3B1018E-45A4-4888-B06C-FB9D0A57C7B9}" dt="2024-11-15T08:17:12.626" v="2" actId="26606"/>
          <ac:spMkLst>
            <pc:docMk/>
            <pc:sldMk cId="2370887417" sldId="261"/>
            <ac:spMk id="3" creationId="{059CBB27-FA6C-4BE8-B0A7-540910BBA858}"/>
          </ac:spMkLst>
        </pc:spChg>
        <pc:spChg chg="add del">
          <ac:chgData name="Fariya Deeba" userId="cd0f6bf3855a2850" providerId="LiveId" clId="{D3B1018E-45A4-4888-B06C-FB9D0A57C7B9}" dt="2024-11-15T08:17:12.626" v="2" actId="26606"/>
          <ac:spMkLst>
            <pc:docMk/>
            <pc:sldMk cId="2370887417" sldId="261"/>
            <ac:spMk id="17" creationId="{1660E788-AFA9-4A1B-9991-6AA74632A15B}"/>
          </ac:spMkLst>
        </pc:spChg>
        <pc:spChg chg="add del">
          <ac:chgData name="Fariya Deeba" userId="cd0f6bf3855a2850" providerId="LiveId" clId="{D3B1018E-45A4-4888-B06C-FB9D0A57C7B9}" dt="2024-11-15T08:17:12.626" v="2" actId="26606"/>
          <ac:spMkLst>
            <pc:docMk/>
            <pc:sldMk cId="2370887417" sldId="261"/>
            <ac:spMk id="19" creationId="{867D4867-5BA7-4462-B2F6-A23F4A622AA7}"/>
          </ac:spMkLst>
        </pc:spChg>
        <pc:spChg chg="add del">
          <ac:chgData name="Fariya Deeba" userId="cd0f6bf3855a2850" providerId="LiveId" clId="{D3B1018E-45A4-4888-B06C-FB9D0A57C7B9}" dt="2024-11-15T08:17:12.619" v="1" actId="26606"/>
          <ac:spMkLst>
            <pc:docMk/>
            <pc:sldMk cId="2370887417" sldId="261"/>
            <ac:spMk id="24" creationId="{3F47E20B-1205-4238-A82B-90EF577F32D8}"/>
          </ac:spMkLst>
        </pc:spChg>
        <pc:spChg chg="add del">
          <ac:chgData name="Fariya Deeba" userId="cd0f6bf3855a2850" providerId="LiveId" clId="{D3B1018E-45A4-4888-B06C-FB9D0A57C7B9}" dt="2024-11-15T08:17:12.619" v="1" actId="26606"/>
          <ac:spMkLst>
            <pc:docMk/>
            <pc:sldMk cId="2370887417" sldId="261"/>
            <ac:spMk id="26" creationId="{D13567AC-EB9A-47A9-B6EC-B5BDB73B113C}"/>
          </ac:spMkLst>
        </pc:spChg>
        <pc:spChg chg="add">
          <ac:chgData name="Fariya Deeba" userId="cd0f6bf3855a2850" providerId="LiveId" clId="{D3B1018E-45A4-4888-B06C-FB9D0A57C7B9}" dt="2024-11-15T08:17:12.626" v="2" actId="26606"/>
          <ac:spMkLst>
            <pc:docMk/>
            <pc:sldMk cId="2370887417" sldId="261"/>
            <ac:spMk id="28" creationId="{1660E788-AFA9-4A1B-9991-6AA74632A15B}"/>
          </ac:spMkLst>
        </pc:spChg>
        <pc:spChg chg="add">
          <ac:chgData name="Fariya Deeba" userId="cd0f6bf3855a2850" providerId="LiveId" clId="{D3B1018E-45A4-4888-B06C-FB9D0A57C7B9}" dt="2024-11-15T08:17:12.626" v="2" actId="26606"/>
          <ac:spMkLst>
            <pc:docMk/>
            <pc:sldMk cId="2370887417" sldId="261"/>
            <ac:spMk id="29" creationId="{867D4867-5BA7-4462-B2F6-A23F4A622AA7}"/>
          </ac:spMkLst>
        </pc:spChg>
        <pc:spChg chg="add mod">
          <ac:chgData name="Fariya Deeba" userId="cd0f6bf3855a2850" providerId="LiveId" clId="{D3B1018E-45A4-4888-B06C-FB9D0A57C7B9}" dt="2024-11-15T08:20:47.264" v="96" actId="115"/>
          <ac:spMkLst>
            <pc:docMk/>
            <pc:sldMk cId="2370887417" sldId="261"/>
            <ac:spMk id="30" creationId="{059CBB27-FA6C-4BE8-B0A7-540910BBA858}"/>
          </ac:spMkLst>
        </pc:spChg>
        <pc:picChg chg="mod">
          <ac:chgData name="Fariya Deeba" userId="cd0f6bf3855a2850" providerId="LiveId" clId="{D3B1018E-45A4-4888-B06C-FB9D0A57C7B9}" dt="2024-11-15T08:19:58.776" v="90" actId="208"/>
          <ac:picMkLst>
            <pc:docMk/>
            <pc:sldMk cId="2370887417" sldId="261"/>
            <ac:picMk id="14" creationId="{E6E246F4-B5FB-3C4A-5EE7-24BB5167A7D8}"/>
          </ac:picMkLst>
        </pc:picChg>
      </pc:sldChg>
      <pc:sldChg chg="modSp mod">
        <pc:chgData name="Fariya Deeba" userId="cd0f6bf3855a2850" providerId="LiveId" clId="{D3B1018E-45A4-4888-B06C-FB9D0A57C7B9}" dt="2024-11-15T08:25:14.029" v="105" actId="20577"/>
        <pc:sldMkLst>
          <pc:docMk/>
          <pc:sldMk cId="1639829494" sldId="262"/>
        </pc:sldMkLst>
        <pc:spChg chg="mod">
          <ac:chgData name="Fariya Deeba" userId="cd0f6bf3855a2850" providerId="LiveId" clId="{D3B1018E-45A4-4888-B06C-FB9D0A57C7B9}" dt="2024-11-15T08:25:14.029" v="105" actId="20577"/>
          <ac:spMkLst>
            <pc:docMk/>
            <pc:sldMk cId="1639829494" sldId="262"/>
            <ac:spMk id="3" creationId="{85E7B733-EC16-1C63-4C3A-048730FA45E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82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1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0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03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4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6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6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8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0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4D57BDD-E64A-4D27-8978-82FFCA18A12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0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hyperlink" Target="https://sandbox-no-code-portfolio.vercel.app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F15D0-6C2C-26A7-4DE8-4BF0753F0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083" y="962056"/>
            <a:ext cx="5925310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4800" b="1" u="sng" dirty="0">
                <a:latin typeface="Agency FB" panose="020B0503020202020204" pitchFamily="34" charset="0"/>
              </a:rPr>
              <a:t>SANDBOX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D5A99-5E52-5219-4A61-88888FD8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640692"/>
            <a:ext cx="5925310" cy="325525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TEAM MEMBERS: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HEMANTH GOWDA SR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DIVYANSH KUMAR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SIDDARAJ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FARIYA DEEBA</a:t>
            </a: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9EE7F8A3-ED82-0C89-0BB1-FE5522DF59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827" r="13262"/>
          <a:stretch/>
        </p:blipFill>
        <p:spPr>
          <a:xfrm>
            <a:off x="7534654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4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B5E70-513B-1FB8-B0FB-0E9AE9C8D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457229"/>
            <a:ext cx="6242719" cy="115702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IN" sz="44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BCFEE-DE36-05DD-6224-249DC6419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1828799"/>
            <a:ext cx="6497053" cy="4764505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WHAT IS SANDBOX  </a:t>
            </a:r>
            <a:r>
              <a:rPr lang="en-IN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 ?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With Sandbox, there’s no need for technical skills or design expertise—it's built for anyone who wants a quick, professional portfolio.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The platform offers a variety of themes that allow users to showcase their unique style and personal brand.</a:t>
            </a:r>
            <a:endParaRPr lang="en-IN" sz="32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46BA6-6FE0-9C50-D3EA-7790281DE1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119870" y="1614253"/>
            <a:ext cx="3428662" cy="34286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5925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EAE38-A1B0-DF60-0934-72F2BA38A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288758"/>
            <a:ext cx="6242719" cy="1058779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IN" sz="44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CE2C9-81CD-BE26-330E-F7F71A345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844842"/>
            <a:ext cx="6463186" cy="43153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5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3500" u="sng" dirty="0">
                <a:solidFill>
                  <a:schemeClr val="bg1"/>
                </a:solidFill>
                <a:latin typeface="Agency FB" panose="020B0503020202020204" pitchFamily="34" charset="0"/>
              </a:rPr>
              <a:t>Who has time to start from scratch?   </a:t>
            </a:r>
          </a:p>
          <a:p>
            <a:pPr marL="0" indent="0">
              <a:buNone/>
            </a:pPr>
            <a:r>
              <a:rPr lang="en-US" sz="3500" dirty="0">
                <a:solidFill>
                  <a:schemeClr val="bg1"/>
                </a:solidFill>
                <a:latin typeface="Agency FB" panose="020B0503020202020204" pitchFamily="34" charset="0"/>
              </a:rPr>
              <a:t>    Most people don’t—it’s time-consuming.</a:t>
            </a:r>
          </a:p>
          <a:p>
            <a:pPr marL="0" indent="0">
              <a:buNone/>
            </a:pPr>
            <a:r>
              <a:rPr lang="en-US" sz="3500" u="sng" dirty="0">
                <a:solidFill>
                  <a:schemeClr val="bg1"/>
                </a:solidFill>
                <a:latin typeface="Agency FB" panose="020B0503020202020204" pitchFamily="34" charset="0"/>
              </a:rPr>
              <a:t>What if you’re not a designer?</a:t>
            </a:r>
            <a:r>
              <a:rPr lang="en-US" sz="3500" dirty="0">
                <a:solidFill>
                  <a:schemeClr val="bg1"/>
                </a:solidFill>
                <a:latin typeface="Agency FB" panose="020B0503020202020204" pitchFamily="34" charset="0"/>
              </a:rPr>
              <a:t>   </a:t>
            </a:r>
          </a:p>
          <a:p>
            <a:pPr marL="0" indent="0">
              <a:buNone/>
            </a:pPr>
            <a:r>
              <a:rPr lang="en-US" sz="3500" dirty="0">
                <a:solidFill>
                  <a:schemeClr val="bg1"/>
                </a:solidFill>
                <a:latin typeface="Agency FB" panose="020B0503020202020204" pitchFamily="34" charset="0"/>
              </a:rPr>
              <a:t>    Design complexity makes it hard to create a polished look.</a:t>
            </a:r>
          </a:p>
          <a:p>
            <a:pPr marL="0" indent="0">
              <a:buNone/>
            </a:pPr>
            <a:r>
              <a:rPr lang="en-US" sz="3500" u="sng" dirty="0">
                <a:solidFill>
                  <a:schemeClr val="bg1"/>
                </a:solidFill>
                <a:latin typeface="Agency FB" panose="020B0503020202020204" pitchFamily="34" charset="0"/>
              </a:rPr>
              <a:t>How can non-tech users manage?   </a:t>
            </a:r>
          </a:p>
          <a:p>
            <a:pPr marL="0" indent="0">
              <a:buNone/>
            </a:pPr>
            <a:r>
              <a:rPr lang="en-US" sz="3500" dirty="0">
                <a:solidFill>
                  <a:schemeClr val="bg1"/>
                </a:solidFill>
                <a:latin typeface="Agency FB" panose="020B0503020202020204" pitchFamily="34" charset="0"/>
              </a:rPr>
              <a:t>    Many lack the skills to build a custom site.</a:t>
            </a:r>
          </a:p>
          <a:p>
            <a:pPr marL="0" indent="0">
              <a:buNone/>
            </a:pPr>
            <a:r>
              <a:rPr lang="en-US" sz="3500" u="sng" dirty="0">
                <a:solidFill>
                  <a:schemeClr val="bg1"/>
                </a:solidFill>
                <a:latin typeface="Agency FB" panose="020B0503020202020204" pitchFamily="34" charset="0"/>
              </a:rPr>
              <a:t>Why is Sandbox the answer?   </a:t>
            </a:r>
          </a:p>
          <a:p>
            <a:pPr marL="0" indent="0">
              <a:buNone/>
            </a:pPr>
            <a:r>
              <a:rPr lang="en-US" sz="3500" dirty="0">
                <a:solidFill>
                  <a:schemeClr val="bg1"/>
                </a:solidFill>
                <a:latin typeface="Agency FB" panose="020B0503020202020204" pitchFamily="34" charset="0"/>
              </a:rPr>
              <a:t>    Quick, no-code, LinkedIn-powered portfolios</a:t>
            </a:r>
          </a:p>
          <a:p>
            <a:pPr marL="0" indent="0">
              <a:buNone/>
            </a:pPr>
            <a:endParaRPr lang="en-US" sz="35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Graphic 13" descr="Hourglass">
            <a:extLst>
              <a:ext uri="{FF2B5EF4-FFF2-40B4-BE49-F238E27FC236}">
                <a16:creationId xmlns:a16="http://schemas.microsoft.com/office/drawing/2014/main" id="{427538D7-C79A-3446-013E-1D35E427D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9870" y="1614253"/>
            <a:ext cx="3428662" cy="342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1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E7D14-8C5F-643A-9B82-19C432C16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419322"/>
            <a:ext cx="6242715" cy="1567177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IN" sz="40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How to use sandbox?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18F5E-CFA7-E2E5-C436-8CA2D8861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229853"/>
            <a:ext cx="6242715" cy="42088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Effortless Portfolio Creation in </a:t>
            </a:r>
            <a:r>
              <a:rPr lang="en-US" sz="32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Three</a:t>
            </a: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Connect Your LinkedIn: </a:t>
            </a: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Seamless integration with just a username.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 Select Your Theme: </a:t>
            </a: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Choose from curated designs to match your style.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  Launch Your Portfolio:</a:t>
            </a: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 Instantly generated and ready to share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.</a:t>
            </a:r>
            <a:endParaRPr lang="en-IN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14" name="Graphic 13" descr="Deploy">
            <a:extLst>
              <a:ext uri="{FF2B5EF4-FFF2-40B4-BE49-F238E27FC236}">
                <a16:creationId xmlns:a16="http://schemas.microsoft.com/office/drawing/2014/main" id="{32173EFA-8FCC-ED97-0784-43F5E5612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0858" y="273606"/>
            <a:ext cx="3428662" cy="3428662"/>
          </a:xfrm>
          <a:prstGeom prst="rect">
            <a:avLst/>
          </a:prstGeom>
        </p:spPr>
      </p:pic>
      <p:pic>
        <p:nvPicPr>
          <p:cNvPr id="5" name="Picture 4" descr="A hand cursor in a blue circle&#10;&#10;Description automatically generated">
            <a:extLst>
              <a:ext uri="{FF2B5EF4-FFF2-40B4-BE49-F238E27FC236}">
                <a16:creationId xmlns:a16="http://schemas.microsoft.com/office/drawing/2014/main" id="{4E64CB18-06CC-F1F6-B81E-15B3FB4AF8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823" t="17704" r="18740" b="21217"/>
          <a:stretch/>
        </p:blipFill>
        <p:spPr>
          <a:xfrm>
            <a:off x="10916933" y="4722430"/>
            <a:ext cx="1014000" cy="10580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 descr="A blue circle with white letters&#10;&#10;Description automatically generated">
            <a:extLst>
              <a:ext uri="{FF2B5EF4-FFF2-40B4-BE49-F238E27FC236}">
                <a16:creationId xmlns:a16="http://schemas.microsoft.com/office/drawing/2014/main" id="{2DF16015-9595-E5EF-69F8-396ADDDD4D9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900" t="12318" r="10992" b="11344"/>
          <a:stretch/>
        </p:blipFill>
        <p:spPr>
          <a:xfrm>
            <a:off x="9295514" y="4766475"/>
            <a:ext cx="1077374" cy="101399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9D1A99-8192-6BA7-3811-7BF236F3BF1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723858" y="4766474"/>
            <a:ext cx="1014000" cy="1014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180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07800-2C75-7624-55E7-A90DDDF45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965" y="290541"/>
            <a:ext cx="6242719" cy="970786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IN" sz="44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CDED6-2030-8356-88DE-1DA2B2EA7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3" y="1614253"/>
            <a:ext cx="6242719" cy="4895511"/>
          </a:xfrm>
        </p:spPr>
        <p:txBody>
          <a:bodyPr>
            <a:noAutofit/>
          </a:bodyPr>
          <a:lstStyle/>
          <a:p>
            <a:r>
              <a:rPr lang="en-US" sz="28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No Code Required: </a:t>
            </a:r>
            <a:r>
              <a:rPr 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Build your portfolio effortlessly, no technical skills needed.   </a:t>
            </a:r>
          </a:p>
          <a:p>
            <a:r>
              <a:rPr 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8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Seamless LinkedIn Integration:</a:t>
            </a:r>
            <a:r>
              <a:rPr 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 Automatically imports your professional data—experience, education, skills, and more.   </a:t>
            </a:r>
          </a:p>
          <a:p>
            <a:r>
              <a:rPr 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8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Fully Customizable Themes:</a:t>
            </a:r>
            <a:r>
              <a:rPr 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 Choose from a variety of sleek, modern templates to match your personal brand.  </a:t>
            </a:r>
          </a:p>
          <a:p>
            <a:r>
              <a:rPr 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  </a:t>
            </a:r>
            <a:r>
              <a:rPr lang="en-US" sz="28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Instant, Professional Design: </a:t>
            </a:r>
            <a:r>
              <a:rPr 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Create a polished portfolio in minutes, ready to share with potential employers or clients.    </a:t>
            </a:r>
          </a:p>
        </p:txBody>
      </p:sp>
      <p:pic>
        <p:nvPicPr>
          <p:cNvPr id="26" name="Graphic 25" descr="Briefcase">
            <a:extLst>
              <a:ext uri="{FF2B5EF4-FFF2-40B4-BE49-F238E27FC236}">
                <a16:creationId xmlns:a16="http://schemas.microsoft.com/office/drawing/2014/main" id="{57F71F6E-5560-F5ED-66C8-D317BFEA2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9875" y="1614253"/>
            <a:ext cx="3428662" cy="342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4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C6B70-EA78-6960-58FD-4A1809AA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965" y="348236"/>
            <a:ext cx="6242719" cy="970786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IN" sz="44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Tech stack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7B733-EC16-1C63-4C3A-048730FA4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67258"/>
            <a:ext cx="6242715" cy="4842506"/>
          </a:xfrm>
        </p:spPr>
        <p:txBody>
          <a:bodyPr>
            <a:normAutofit/>
          </a:bodyPr>
          <a:lstStyle/>
          <a:p>
            <a:r>
              <a:rPr lang="en-IN" sz="40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Frontend:</a:t>
            </a:r>
            <a:r>
              <a:rPr lang="en-IN" sz="4000" dirty="0">
                <a:solidFill>
                  <a:schemeClr val="bg1"/>
                </a:solidFill>
                <a:latin typeface="Agency FB" panose="020B0503020202020204" pitchFamily="34" charset="0"/>
              </a:rPr>
              <a:t> React, </a:t>
            </a:r>
            <a:r>
              <a:rPr lang="en-IN" sz="4000">
                <a:solidFill>
                  <a:schemeClr val="bg1"/>
                </a:solidFill>
                <a:latin typeface="Agency FB" panose="020B0503020202020204" pitchFamily="34" charset="0"/>
              </a:rPr>
              <a:t>Tailwind CSS.</a:t>
            </a:r>
            <a:endParaRPr lang="en-IN" sz="4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IN" sz="40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Authentication:</a:t>
            </a:r>
            <a:r>
              <a:rPr lang="en-IN" sz="4000" dirty="0">
                <a:solidFill>
                  <a:schemeClr val="bg1"/>
                </a:solidFill>
                <a:latin typeface="Agency FB" panose="020B0503020202020204" pitchFamily="34" charset="0"/>
              </a:rPr>
              <a:t> Clerk Auth.</a:t>
            </a:r>
          </a:p>
          <a:p>
            <a:r>
              <a:rPr lang="en-IN" sz="40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External API: </a:t>
            </a:r>
            <a:r>
              <a:rPr lang="en-IN" sz="4000" dirty="0">
                <a:solidFill>
                  <a:schemeClr val="bg1"/>
                </a:solidFill>
                <a:latin typeface="Agency FB" panose="020B0503020202020204" pitchFamily="34" charset="0"/>
              </a:rPr>
              <a:t>LinkedIn Rapid 8 API.</a:t>
            </a:r>
          </a:p>
          <a:p>
            <a:r>
              <a:rPr lang="en-IN" sz="40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Full-Stack Framework: </a:t>
            </a:r>
            <a:r>
              <a:rPr lang="en-IN" sz="4000" dirty="0">
                <a:solidFill>
                  <a:schemeClr val="bg1"/>
                </a:solidFill>
                <a:latin typeface="Agency FB" panose="020B0503020202020204" pitchFamily="34" charset="0"/>
              </a:rPr>
              <a:t>Next.js</a:t>
            </a:r>
          </a:p>
          <a:p>
            <a:r>
              <a:rPr lang="en-IN" sz="40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Hosting</a:t>
            </a:r>
            <a:r>
              <a:rPr lang="en-IN" sz="4000" dirty="0">
                <a:solidFill>
                  <a:schemeClr val="bg1"/>
                </a:solidFill>
                <a:latin typeface="Agency FB" panose="020B0503020202020204" pitchFamily="34" charset="0"/>
              </a:rPr>
              <a:t>: Vercel.</a:t>
            </a:r>
          </a:p>
        </p:txBody>
      </p:sp>
      <p:pic>
        <p:nvPicPr>
          <p:cNvPr id="12" name="Graphic 11" descr="Computer">
            <a:extLst>
              <a:ext uri="{FF2B5EF4-FFF2-40B4-BE49-F238E27FC236}">
                <a16:creationId xmlns:a16="http://schemas.microsoft.com/office/drawing/2014/main" id="{5224728C-F30D-5E8B-C175-8089CD98F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9870" y="1614253"/>
            <a:ext cx="3428662" cy="342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2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6815E-7467-DFD2-FCB9-428C146FC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IN" sz="44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Connect with us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59CBB27-FA6C-4BE8-B0A7-540910BBA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Website link: </a:t>
            </a:r>
            <a:r>
              <a:rPr lang="en-IN" sz="3600" dirty="0">
                <a:solidFill>
                  <a:schemeClr val="bg1"/>
                </a:solidFill>
                <a:latin typeface="Agency FB" panose="020B0503020202020204" pitchFamily="34" charset="0"/>
                <a:hlinkClick r:id="rId2"/>
              </a:rPr>
              <a:t>https://sandbox-no-code-portfolio.vercel.app/</a:t>
            </a:r>
            <a:endParaRPr lang="en-IN" sz="3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IN" sz="36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GitHub link: </a:t>
            </a:r>
            <a:r>
              <a:rPr lang="en-IN" sz="3600" dirty="0">
                <a:solidFill>
                  <a:schemeClr val="bg1"/>
                </a:solidFill>
                <a:latin typeface="Agency FB" panose="020B0503020202020204" pitchFamily="34" charset="0"/>
                <a:hlinkClick r:id="rId3" action="ppaction://hlinksldjump"/>
              </a:rPr>
              <a:t>https://github.com/HEMANTH123SR/sandbox-no-code-portfolio</a:t>
            </a:r>
            <a:endParaRPr lang="en-IN" sz="3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14" name="Graphic 13" descr="Cycle with People">
            <a:extLst>
              <a:ext uri="{FF2B5EF4-FFF2-40B4-BE49-F238E27FC236}">
                <a16:creationId xmlns:a16="http://schemas.microsoft.com/office/drawing/2014/main" id="{E6E246F4-B5FB-3C4A-5EE7-24BB5167A7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9870" y="1614253"/>
            <a:ext cx="3428662" cy="342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8741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252</TotalTime>
  <Words>313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Agency FB</vt:lpstr>
      <vt:lpstr>Arial</vt:lpstr>
      <vt:lpstr>Gill Sans MT</vt:lpstr>
      <vt:lpstr>Parcel</vt:lpstr>
      <vt:lpstr>SANDBOX</vt:lpstr>
      <vt:lpstr>introduction</vt:lpstr>
      <vt:lpstr>Problems</vt:lpstr>
      <vt:lpstr>How to use sandbox?</vt:lpstr>
      <vt:lpstr>features</vt:lpstr>
      <vt:lpstr>Tech stack.</vt:lpstr>
      <vt:lpstr>Connect with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Fariya Deeba</dc:creator>
  <cp:lastModifiedBy>Fariya Deeba</cp:lastModifiedBy>
  <cp:revision>1</cp:revision>
  <dcterms:created xsi:type="dcterms:W3CDTF">2024-11-15T04:12:28Z</dcterms:created>
  <dcterms:modified xsi:type="dcterms:W3CDTF">2024-11-15T08:25:15Z</dcterms:modified>
</cp:coreProperties>
</file>