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77" r:id="rId8"/>
    <p:sldId id="264" r:id="rId9"/>
    <p:sldId id="283" r:id="rId10"/>
    <p:sldId id="284" r:id="rId11"/>
    <p:sldId id="278" r:id="rId12"/>
    <p:sldId id="279" r:id="rId13"/>
    <p:sldId id="268" r:id="rId14"/>
    <p:sldId id="269" r:id="rId15"/>
    <p:sldId id="270" r:id="rId16"/>
    <p:sldId id="280" r:id="rId17"/>
    <p:sldId id="28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EB6CF-BBD6-45E2-B812-E2D33B23647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D7DB584-664D-4EFD-AA43-2FE928D75487}">
      <dgm:prSet/>
      <dgm:spPr/>
      <dgm:t>
        <a:bodyPr/>
        <a:lstStyle/>
        <a:p>
          <a:r>
            <a:rPr lang="en-IN" dirty="0"/>
            <a:t>THANK YOU…..</a:t>
          </a:r>
        </a:p>
      </dgm:t>
    </dgm:pt>
    <dgm:pt modelId="{C177A2E1-FA17-471E-BB21-69F04389E997}" type="parTrans" cxnId="{254A7D5A-B5FD-47A2-B2B2-10152AB73C1A}">
      <dgm:prSet/>
      <dgm:spPr/>
      <dgm:t>
        <a:bodyPr/>
        <a:lstStyle/>
        <a:p>
          <a:endParaRPr lang="en-IN"/>
        </a:p>
      </dgm:t>
    </dgm:pt>
    <dgm:pt modelId="{BE308E96-0DC2-4B1E-ACB8-0ED112869500}" type="sibTrans" cxnId="{254A7D5A-B5FD-47A2-B2B2-10152AB73C1A}">
      <dgm:prSet/>
      <dgm:spPr/>
      <dgm:t>
        <a:bodyPr/>
        <a:lstStyle/>
        <a:p>
          <a:endParaRPr lang="en-IN"/>
        </a:p>
      </dgm:t>
    </dgm:pt>
    <dgm:pt modelId="{74AFBA2E-2A5F-4F4D-BF8E-919098A103D2}" type="pres">
      <dgm:prSet presAssocID="{EA6EB6CF-BBD6-45E2-B812-E2D33B236475}" presName="Name0" presStyleCnt="0">
        <dgm:presLayoutVars>
          <dgm:dir/>
          <dgm:animLvl val="lvl"/>
          <dgm:resizeHandles val="exact"/>
        </dgm:presLayoutVars>
      </dgm:prSet>
      <dgm:spPr/>
    </dgm:pt>
    <dgm:pt modelId="{7B2395FA-DE34-4F47-A248-100BEA47D24F}" type="pres">
      <dgm:prSet presAssocID="{BD7DB584-664D-4EFD-AA43-2FE928D75487}" presName="composite" presStyleCnt="0"/>
      <dgm:spPr/>
    </dgm:pt>
    <dgm:pt modelId="{FBD7DE87-25EA-44EF-9F03-1CBD0348297A}" type="pres">
      <dgm:prSet presAssocID="{BD7DB584-664D-4EFD-AA43-2FE928D75487}" presName="parTx" presStyleLbl="alignNode1" presStyleIdx="0" presStyleCnt="1" custLinFactNeighborX="-1637" custLinFactNeighborY="31934">
        <dgm:presLayoutVars>
          <dgm:chMax val="0"/>
          <dgm:chPref val="0"/>
          <dgm:bulletEnabled val="1"/>
        </dgm:presLayoutVars>
      </dgm:prSet>
      <dgm:spPr/>
    </dgm:pt>
    <dgm:pt modelId="{39D0A853-1B63-4D90-B708-A83A3C8E5BFF}" type="pres">
      <dgm:prSet presAssocID="{BD7DB584-664D-4EFD-AA43-2FE928D7548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5BAA437-96C9-4123-8270-740FEED0B665}" type="presOf" srcId="{EA6EB6CF-BBD6-45E2-B812-E2D33B236475}" destId="{74AFBA2E-2A5F-4F4D-BF8E-919098A103D2}" srcOrd="0" destOrd="0" presId="urn:microsoft.com/office/officeart/2005/8/layout/hList1"/>
    <dgm:cxn modelId="{254A7D5A-B5FD-47A2-B2B2-10152AB73C1A}" srcId="{EA6EB6CF-BBD6-45E2-B812-E2D33B236475}" destId="{BD7DB584-664D-4EFD-AA43-2FE928D75487}" srcOrd="0" destOrd="0" parTransId="{C177A2E1-FA17-471E-BB21-69F04389E997}" sibTransId="{BE308E96-0DC2-4B1E-ACB8-0ED112869500}"/>
    <dgm:cxn modelId="{8D7AEDFB-7973-4B50-BED4-67DCC3E204EF}" type="presOf" srcId="{BD7DB584-664D-4EFD-AA43-2FE928D75487}" destId="{FBD7DE87-25EA-44EF-9F03-1CBD0348297A}" srcOrd="0" destOrd="0" presId="urn:microsoft.com/office/officeart/2005/8/layout/hList1"/>
    <dgm:cxn modelId="{E64DA377-28CE-4B6C-8DD3-B1345837030B}" type="presParOf" srcId="{74AFBA2E-2A5F-4F4D-BF8E-919098A103D2}" destId="{7B2395FA-DE34-4F47-A248-100BEA47D24F}" srcOrd="0" destOrd="0" presId="urn:microsoft.com/office/officeart/2005/8/layout/hList1"/>
    <dgm:cxn modelId="{0C040C49-4DD6-46B3-894C-617ABB2341B2}" type="presParOf" srcId="{7B2395FA-DE34-4F47-A248-100BEA47D24F}" destId="{FBD7DE87-25EA-44EF-9F03-1CBD0348297A}" srcOrd="0" destOrd="0" presId="urn:microsoft.com/office/officeart/2005/8/layout/hList1"/>
    <dgm:cxn modelId="{920088CD-4373-4FFD-9ED0-68C5BE998BC1}" type="presParOf" srcId="{7B2395FA-DE34-4F47-A248-100BEA47D24F}" destId="{39D0A853-1B63-4D90-B708-A83A3C8E5B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7DE87-25EA-44EF-9F03-1CBD0348297A}">
      <dsp:nvSpPr>
        <dsp:cNvPr id="0" name=""/>
        <dsp:cNvSpPr/>
      </dsp:nvSpPr>
      <dsp:spPr>
        <a:xfrm>
          <a:off x="0" y="448645"/>
          <a:ext cx="9603275" cy="135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/>
            <a:t>THANK YOU…..</a:t>
          </a:r>
        </a:p>
      </dsp:txBody>
      <dsp:txXfrm>
        <a:off x="0" y="448645"/>
        <a:ext cx="9603275" cy="1353600"/>
      </dsp:txXfrm>
    </dsp:sp>
    <dsp:sp modelId="{39D0A853-1B63-4D90-B708-A83A3C8E5BFF}">
      <dsp:nvSpPr>
        <dsp:cNvPr id="0" name=""/>
        <dsp:cNvSpPr/>
      </dsp:nvSpPr>
      <dsp:spPr>
        <a:xfrm>
          <a:off x="0" y="1369986"/>
          <a:ext cx="9603275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B35F-08F5-2932-5413-B23773E34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99505"/>
            <a:ext cx="8637073" cy="2693324"/>
          </a:xfrm>
        </p:spPr>
        <p:txBody>
          <a:bodyPr>
            <a:normAutofit/>
          </a:bodyPr>
          <a:lstStyle/>
          <a:p>
            <a:r>
              <a:rPr lang="en-IN" sz="4400" dirty="0"/>
              <a:t>            </a:t>
            </a:r>
            <a:r>
              <a:rPr lang="en-IN" sz="4400" dirty="0">
                <a:solidFill>
                  <a:srgbClr val="002060"/>
                </a:solidFill>
              </a:rPr>
              <a:t>PROJECT ON </a:t>
            </a:r>
            <a:br>
              <a:rPr lang="en-IN" sz="4400" dirty="0">
                <a:solidFill>
                  <a:srgbClr val="002060"/>
                </a:solidFill>
              </a:rPr>
            </a:br>
            <a:r>
              <a:rPr lang="en-IN" sz="4400" dirty="0">
                <a:solidFill>
                  <a:srgbClr val="002060"/>
                </a:solidFill>
              </a:rPr>
              <a:t>    REAL ESTATE 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B59B7-6F6F-831D-6C30-9D91904AD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14127"/>
          </a:xfrm>
        </p:spPr>
        <p:txBody>
          <a:bodyPr/>
          <a:lstStyle/>
          <a:p>
            <a:r>
              <a:rPr lang="en-IN" dirty="0"/>
              <a:t>PRESENTED BY -  </a:t>
            </a:r>
          </a:p>
          <a:p>
            <a:r>
              <a:rPr lang="en-IN" dirty="0"/>
              <a:t>                       HEMANTH BS (202319009)</a:t>
            </a:r>
          </a:p>
          <a:p>
            <a:r>
              <a:rPr lang="en-IN" dirty="0"/>
              <a:t>                       ABHAY KUMAR (202319012)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7ACD4-48CA-DA27-3B6B-E1F29C343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7" y="199505"/>
            <a:ext cx="1524000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7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AB3B-6429-C92C-6620-9F630B7F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QUERY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D6F66-8A76-4807-6811-8A5CABF57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671" y="2016125"/>
            <a:ext cx="4952982" cy="3449638"/>
          </a:xfrm>
        </p:spPr>
      </p:pic>
    </p:spTree>
    <p:extLst>
      <p:ext uri="{BB962C8B-B14F-4D97-AF65-F5344CB8AC3E}">
        <p14:creationId xmlns:p14="http://schemas.microsoft.com/office/powerpoint/2010/main" val="319991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B3D9-1480-CB26-AD2D-E630FCC7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ADMIN_ADDING()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744A0-6DF6-D0BD-32D8-C5CB7FA0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03" y="2049376"/>
            <a:ext cx="7879155" cy="3449638"/>
          </a:xfrm>
        </p:spPr>
      </p:pic>
    </p:spTree>
    <p:extLst>
      <p:ext uri="{BB962C8B-B14F-4D97-AF65-F5344CB8AC3E}">
        <p14:creationId xmlns:p14="http://schemas.microsoft.com/office/powerpoint/2010/main" val="337251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9D5D-5E16-0A47-CE59-B4CE5F7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DATA BY ADMIN()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EA85A4-2DDC-61C3-5FAB-4550F7DA3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942" y="2016125"/>
            <a:ext cx="7182196" cy="3449638"/>
          </a:xfrm>
        </p:spPr>
      </p:pic>
    </p:spTree>
    <p:extLst>
      <p:ext uri="{BB962C8B-B14F-4D97-AF65-F5344CB8AC3E}">
        <p14:creationId xmlns:p14="http://schemas.microsoft.com/office/powerpoint/2010/main" val="283790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C4BA-B3F9-E982-AB77-68C7DC62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ADMIN()[Importing data through csv]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8C5375-2E98-EC89-5A13-8E10012B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23" y="2015732"/>
            <a:ext cx="6466217" cy="3718882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2CCC4D6-457D-1159-35CC-EE62BE68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0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8019-6049-DEFC-45C2-5E8284B4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DATA THROUGH CSV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01E767A-EDEF-30CA-F104-F72C80E52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702" y="1982873"/>
            <a:ext cx="8078373" cy="3744595"/>
          </a:xfrm>
        </p:spPr>
      </p:pic>
    </p:spTree>
    <p:extLst>
      <p:ext uri="{BB962C8B-B14F-4D97-AF65-F5344CB8AC3E}">
        <p14:creationId xmlns:p14="http://schemas.microsoft.com/office/powerpoint/2010/main" val="387144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C367-4446-C2A1-E37D-A8E04106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Exporting data to csv format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B52FA1-4C4F-F8B6-86E8-158A44E5C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066" y="2016125"/>
            <a:ext cx="848619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7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D075-B06F-4447-CC85-93970E16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EB8A92-0DD4-13F3-3610-A55FE14EA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1608" y="2514888"/>
            <a:ext cx="5488436" cy="34496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E9AA3-AECB-35D0-81F3-74B2EC663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6" y="2115883"/>
            <a:ext cx="4623932" cy="22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6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ADB4-5E08-54DC-947C-9EBCAD73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CONCLUSION…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7ED8-9285-2DBC-E17F-F5700093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User-Friendly Interface: </a:t>
            </a:r>
            <a:r>
              <a:rPr lang="en-US" dirty="0"/>
              <a:t>The portal offers an intuitive and user-friendly interface, allowing users to easily browse and search for properties based on their preferences.</a:t>
            </a:r>
          </a:p>
          <a:p>
            <a:r>
              <a:rPr lang="en-US" b="1" dirty="0"/>
              <a:t>Property Management</a:t>
            </a:r>
            <a:r>
              <a:rPr lang="en-US" dirty="0"/>
              <a:t>: Developed a comprehensive property management system that allows administrators to add, view, and delete property listings efficiently.</a:t>
            </a:r>
          </a:p>
          <a:p>
            <a:r>
              <a:rPr lang="en-US" b="1" dirty="0"/>
              <a:t>Database Integration with SQL</a:t>
            </a:r>
            <a:r>
              <a:rPr lang="en-US" dirty="0"/>
              <a:t>: Utilized SQL for efficient data storage and retrieval, ensuring scalability and performance as the platform grows.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98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3343-3A36-4945-73E0-3C00B448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89620E-4C96-0CD7-239A-58EC4A8BF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920091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6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7ADE-74DA-6F13-5E11-34870AA5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OBJECTIVE –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899F-F118-6408-D552-6D00392C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 platform for </a:t>
            </a:r>
            <a:r>
              <a:rPr lang="en-IN" b="1" dirty="0" err="1"/>
              <a:t>buyers,sellers</a:t>
            </a:r>
            <a:r>
              <a:rPr lang="en-IN" b="1" dirty="0"/>
              <a:t> and agents who can interact with each other.</a:t>
            </a:r>
          </a:p>
          <a:p>
            <a:r>
              <a:rPr lang="en-US" b="1" dirty="0"/>
              <a:t>Facilitating seamless access to comprehensive information encompassing property ownership details, location, age of the property, pricing, contact information, and a detailed property description for the convenience of buyers, and real estate agents, all consolidated within a singular platform.</a:t>
            </a:r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87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5361-A340-A2E5-AE59-07D44377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FUNCTIONALITIES -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EC6789C-E53F-8EE1-33C9-73329A539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641064"/>
              </p:ext>
            </p:extLst>
          </p:nvPr>
        </p:nvGraphicFramePr>
        <p:xfrm>
          <a:off x="1450975" y="2016125"/>
          <a:ext cx="9604374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3050780177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4117454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81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Users can see property details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 can add  property  list for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Users can search about specific property according to his interest.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Administrators have the ability to review and search for properties in a particular location according to his preferences.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9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Users can query about specific details of property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Administrators have the authority to remove a particular property if they detect any suspicious activity or issues or if it is sold out.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Admins can import and export data.</a:t>
                      </a:r>
                    </a:p>
                    <a:p>
                      <a:r>
                        <a:rPr lang="en-IN" dirty="0"/>
                        <a:t>Admins can view </a:t>
                      </a:r>
                      <a:r>
                        <a:rPr lang="en-IN" dirty="0" err="1"/>
                        <a:t>enquery</a:t>
                      </a:r>
                      <a:r>
                        <a:rPr lang="en-IN" dirty="0"/>
                        <a:t> about property asked by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37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4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3C04-1552-CB3D-D7F3-7AA6A959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99837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ASSUMPTION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B0F5-7E87-DE7D-0613-08707BA1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Python 3 should be installed in PC.</a:t>
            </a:r>
          </a:p>
          <a:p>
            <a:r>
              <a:rPr lang="en-IN" dirty="0"/>
              <a:t>For database ,</a:t>
            </a:r>
            <a:r>
              <a:rPr lang="en-IN" dirty="0" err="1"/>
              <a:t>postgres</a:t>
            </a:r>
            <a:r>
              <a:rPr lang="en-IN" dirty="0"/>
              <a:t> (</a:t>
            </a:r>
            <a:r>
              <a:rPr lang="en-IN" dirty="0" err="1"/>
              <a:t>pgadmin</a:t>
            </a:r>
            <a:r>
              <a:rPr lang="en-IN" dirty="0"/>
              <a:t> 4 v 7) should be installed.</a:t>
            </a:r>
          </a:p>
          <a:p>
            <a:r>
              <a:rPr lang="en-IN" dirty="0"/>
              <a:t>Installing Pandas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>
                <a:solidFill>
                  <a:srgbClr val="002060"/>
                </a:solidFill>
              </a:rPr>
              <a:t>OUT OF SCOPE FUNCTIONALITIES –</a:t>
            </a:r>
          </a:p>
          <a:p>
            <a:pPr marL="0" indent="0">
              <a:buNone/>
            </a:pPr>
            <a:endParaRPr lang="en-IN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dirty="0"/>
              <a:t>Installation of </a:t>
            </a:r>
            <a:r>
              <a:rPr lang="en-IN" dirty="0" err="1"/>
              <a:t>Streamlit</a:t>
            </a:r>
            <a:r>
              <a:rPr lang="en-IN" dirty="0"/>
              <a:t> library for user interface</a:t>
            </a:r>
          </a:p>
          <a:p>
            <a:pPr marL="0" indent="0">
              <a:buNone/>
            </a:pPr>
            <a:endParaRPr lang="en-IN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7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AF4D-A8D6-A9CD-9F01-2A4BB800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TOPICS FROM THE COURSE COVERED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C8B94-9A79-F222-05F9-7CD6A03E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554"/>
            <a:ext cx="9603275" cy="3956858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414FC2E-5014-846F-686A-F018CFF7C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97596"/>
              </p:ext>
            </p:extLst>
          </p:nvPr>
        </p:nvGraphicFramePr>
        <p:xfrm>
          <a:off x="2032000" y="1928552"/>
          <a:ext cx="8128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167">
                  <a:extLst>
                    <a:ext uri="{9D8B030D-6E8A-4147-A177-3AD203B41FA5}">
                      <a16:colId xmlns:a16="http://schemas.microsoft.com/office/drawing/2014/main" val="1381210887"/>
                    </a:ext>
                  </a:extLst>
                </a:gridCol>
                <a:gridCol w="4041833">
                  <a:extLst>
                    <a:ext uri="{9D8B030D-6E8A-4147-A177-3AD203B41FA5}">
                      <a16:colId xmlns:a16="http://schemas.microsoft.com/office/drawing/2014/main" val="524412868"/>
                    </a:ext>
                  </a:extLst>
                </a:gridCol>
              </a:tblGrid>
              <a:tr h="3297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40224"/>
                  </a:ext>
                </a:extLst>
              </a:tr>
              <a:tr h="824487">
                <a:tc>
                  <a:txBody>
                    <a:bodyPr/>
                    <a:lstStyle/>
                    <a:p>
                      <a:r>
                        <a:rPr lang="en-IN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Conditional Statements(nested statements)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66222"/>
                  </a:ext>
                </a:extLst>
              </a:tr>
              <a:tr h="577141">
                <a:tc>
                  <a:txBody>
                    <a:bodyPr/>
                    <a:lstStyle/>
                    <a:p>
                      <a:r>
                        <a:rPr lang="en-IN" dirty="0"/>
                        <a:t>Tuple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Library(Pandas,psycopg2)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880272"/>
                  </a:ext>
                </a:extLst>
              </a:tr>
              <a:tr h="577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Files handling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41057"/>
                  </a:ext>
                </a:extLst>
              </a:tr>
              <a:tr h="577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92534"/>
                  </a:ext>
                </a:extLst>
              </a:tr>
              <a:tr h="577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Formated</a:t>
                      </a:r>
                      <a:r>
                        <a:rPr lang="en-IN" dirty="0"/>
                        <a:t>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69150"/>
                  </a:ext>
                </a:extLst>
              </a:tr>
              <a:tr h="577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77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12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BEF1-E827-6D07-DE6F-EFDC6B97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33088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USERS(),main()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8149F10-CE76-6C40-C75A-21BA2E07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0424"/>
            <a:ext cx="6264183" cy="2819644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CA359D-3091-3C40-7CA2-FEC0500A2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097" y="2892023"/>
            <a:ext cx="6125402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9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1396-2F07-F4CB-0DF6-D747D74F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907D64-29B0-00CC-6C51-E9633D84F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538" y="1853754"/>
            <a:ext cx="5919729" cy="3359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7404C8-9589-20A7-24B7-4446A21F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225" y="3287573"/>
            <a:ext cx="5715629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2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018F-65FF-ED33-2BA8-C9032120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3B166-1535-9748-881D-DF3C4656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" y="2049376"/>
            <a:ext cx="5253644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BDC94-D348-AFFC-FC40-A330DB472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087" y="2049376"/>
            <a:ext cx="6001789" cy="36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8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AF77-D14C-74C7-C3BE-B62BAC32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Users() adding QUERY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0DAAFF-5E5C-5C31-1083-FF90DC51F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136" y="2016125"/>
            <a:ext cx="8496052" cy="3449638"/>
          </a:xfrm>
        </p:spPr>
      </p:pic>
    </p:spTree>
    <p:extLst>
      <p:ext uri="{BB962C8B-B14F-4D97-AF65-F5344CB8AC3E}">
        <p14:creationId xmlns:p14="http://schemas.microsoft.com/office/powerpoint/2010/main" val="32711820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1366</TotalTime>
  <Words>371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            PROJECT ON      REAL ESTATE  PORTAL</vt:lpstr>
      <vt:lpstr>OBJECTIVE – </vt:lpstr>
      <vt:lpstr>FUNCTIONALITIES -</vt:lpstr>
      <vt:lpstr>ASSUMPTION -</vt:lpstr>
      <vt:lpstr>TOPICS FROM THE COURSE COVERED IN THE PROJECT</vt:lpstr>
      <vt:lpstr>USERS(),main()</vt:lpstr>
      <vt:lpstr>PowerPoint Presentation</vt:lpstr>
      <vt:lpstr>Users()</vt:lpstr>
      <vt:lpstr>Users() adding QUERY </vt:lpstr>
      <vt:lpstr>PROPERTY QUERY </vt:lpstr>
      <vt:lpstr>ADMIN_ADDING()</vt:lpstr>
      <vt:lpstr>ADDING DATA BY ADMIN()</vt:lpstr>
      <vt:lpstr>ADMIN()[Importing data through csv]</vt:lpstr>
      <vt:lpstr>Importing DATA THROUGH CSV</vt:lpstr>
      <vt:lpstr>Exporting data to csv format</vt:lpstr>
      <vt:lpstr>PowerPoint Presentation</vt:lpstr>
      <vt:lpstr>CONCLUSION…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     REAL ESTATE  PORTAL</dc:title>
  <dc:creator>Abhay kumar</dc:creator>
  <cp:lastModifiedBy>Abhay kumar</cp:lastModifiedBy>
  <cp:revision>7</cp:revision>
  <dcterms:created xsi:type="dcterms:W3CDTF">2023-11-23T08:08:46Z</dcterms:created>
  <dcterms:modified xsi:type="dcterms:W3CDTF">2023-11-24T06:55:05Z</dcterms:modified>
</cp:coreProperties>
</file>