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92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09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4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1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8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8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8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5864-6843-4A90-8233-2203852CCB54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342B-D7B3-4CEB-9EFC-0B4A22A67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hashtag/b?source=feed_text&amp;epa=HASHTAG&amp;__xts__%5b0%5d=68.ARDixIu6a9dQwoF5q-u4x8Q_ahDzTo4sgw3p9F-loqIWGd81WmhFl48tcUao7jec45xo_buDkHcUW1cuQJY9me02y6Ds8fc_95C40t_m96fvOM8Dtz493cfYjtELWG_g8MZzTz7GZmzZtjFUBFCK9lT4rB5sxsmJIUkY9Q3sp7m2HikvvwIm9nyrbQO3wdZZR_9j8u7DfhXlx66gj9SCMhUiZyyWGvCNG57mytPcCGLSGmwshJ_GyQ9T_ga0LDXdbpuDlf7i3e-UwvX5fYb9q4bFIjsM8fKs5Blfrb7VUDxrKPhBxu-aE_C8KKBum8ODIP8aIRm_Zb8L_ZbKNJJRtdVNuTWF&amp;__tn__=*NK-R" TargetMode="External"/><Relationship Id="rId2" Type="http://schemas.openxmlformats.org/officeDocument/2006/relationships/hyperlink" Target="https://www.facebook.com/hashtag/a?source=feed_text&amp;epa=HASHTAG&amp;__xts__%5b0%5d=68.ARDixIu6a9dQwoF5q-u4x8Q_ahDzTo4sgw3p9F-loqIWGd81WmhFl48tcUao7jec45xo_buDkHcUW1cuQJY9me02y6Ds8fc_95C40t_m96fvOM8Dtz493cfYjtELWG_g8MZzTz7GZmzZtjFUBFCK9lT4rB5sxsmJIUkY9Q3sp7m2HikvvwIm9nyrbQO3wdZZR_9j8u7DfhXlx66gj9SCMhUiZyyWGvCNG57mytPcCGLSGmwshJ_GyQ9T_ga0LDXdbpuDlf7i3e-UwvX5fYb9q4bFIjsM8fKs5Blfrb7VUDxrKPhBxu-aE_C8KKBum8ODIP8aIRm_Zb8L_ZbKNJJRtdVNuTWF&amp;__tn__=*NK-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hashtag/c?source=feed_text&amp;epa=HASHTAG&amp;__xts__%5b0%5d=68.ARDixIu6a9dQwoF5q-u4x8Q_ahDzTo4sgw3p9F-loqIWGd81WmhFl48tcUao7jec45xo_buDkHcUW1cuQJY9me02y6Ds8fc_95C40t_m96fvOM8Dtz493cfYjtELWG_g8MZzTz7GZmzZtjFUBFCK9lT4rB5sxsmJIUkY9Q3sp7m2HikvvwIm9nyrbQO3wdZZR_9j8u7DfhXlx66gj9SCMhUiZyyWGvCNG57mytPcCGLSGmwshJ_GyQ9T_ga0LDXdbpuDlf7i3e-UwvX5fYb9q4bFIjsM8fKs5Blfrb7VUDxrKPhBxu-aE_C8KKBum8ODIP8aIRm_Zb8L_ZbKNJJRtdVNuTWF&amp;__tn__=*NK-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19536" y="1052736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/>
              <a:t>Module V</a:t>
            </a:r>
            <a:endParaRPr lang="en-IN" sz="2800" dirty="0"/>
          </a:p>
          <a:p>
            <a:pPr algn="ctr"/>
            <a:r>
              <a:rPr lang="en-IN" sz="2800" b="1" dirty="0"/>
              <a:t>Impact of Replenishment Policies in Safety Inventory: </a:t>
            </a:r>
            <a:r>
              <a:rPr lang="en-IN" sz="2800" dirty="0"/>
              <a:t>Role of Information Technology in inventory management, transportation in supply chain.</a:t>
            </a: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Topic of Discussion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7528" y="4599132"/>
            <a:ext cx="849694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i="1" dirty="0">
                <a:solidFill>
                  <a:schemeClr val="tx1"/>
                </a:solidFill>
              </a:rPr>
              <a:t>Role of Information Technology (IT) in transportation in </a:t>
            </a:r>
            <a:r>
              <a:rPr lang="en-IN" sz="2800" dirty="0" smtClean="0">
                <a:solidFill>
                  <a:schemeClr val="tx1"/>
                </a:solidFill>
              </a:rPr>
              <a:t>inventory management.</a:t>
            </a:r>
            <a:endParaRPr lang="en-IN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mpact of Information Technology in the Field of Logistics and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652"/>
            <a:ext cx="10622280" cy="64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8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Neurored: Cloud Computing | E-Business | ERP Online | 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66292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8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4 things that make the Walmart supply chain successful. | The blo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91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8539"/>
            <a:ext cx="9144000" cy="1558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impact technology in inventory </a:t>
            </a:r>
            <a:r>
              <a:rPr lang="en-US" dirty="0" smtClean="0"/>
              <a:t>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3729"/>
            <a:ext cx="9144000" cy="474692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minimize the overall total cost in inventory </a:t>
            </a:r>
            <a:r>
              <a:rPr lang="en-US" dirty="0" smtClean="0"/>
              <a:t>management.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maximize the firms revenue or </a:t>
            </a:r>
            <a:r>
              <a:rPr lang="en-US" dirty="0" smtClean="0"/>
              <a:t>profitability.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develop and implement effective systems in controlling </a:t>
            </a:r>
            <a:r>
              <a:rPr lang="en-US" dirty="0" smtClean="0"/>
              <a:t>inventory.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promote global inventory control systems compatible with sustainability objectives of the </a:t>
            </a:r>
            <a:r>
              <a:rPr lang="en-US" dirty="0" smtClean="0"/>
              <a:t>organizations.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supplement process changes with improved </a:t>
            </a:r>
            <a:r>
              <a:rPr lang="en-US" dirty="0" smtClean="0"/>
              <a:t>technology.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use a forecasting system that support customer level </a:t>
            </a:r>
            <a:r>
              <a:rPr lang="en-US" dirty="0" smtClean="0"/>
              <a:t>forecasting.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deploy supply chain visibility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8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application of IT in Inventory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Periodic of inventory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Selective inventory control such as ABC Analysis, XYZ analysis, VED analysis, FSN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Inventory status reports and stores ledgers.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Exception reports of high/low stocks-( Bull whip effect)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Consumption analysis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Computation of EOQ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7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929"/>
            <a:ext cx="10515600" cy="620201"/>
          </a:xfrm>
        </p:spPr>
        <p:txBody>
          <a:bodyPr>
            <a:normAutofit fontScale="90000"/>
          </a:bodyPr>
          <a:lstStyle/>
          <a:p>
            <a:r>
              <a:rPr lang="en-IN" dirty="0"/>
              <a:t>ABC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741"/>
            <a:ext cx="5029860" cy="5318222"/>
          </a:xfrm>
        </p:spPr>
        <p:txBody>
          <a:bodyPr/>
          <a:lstStyle/>
          <a:p>
            <a:r>
              <a:rPr lang="en-US" b="1" dirty="0"/>
              <a:t>ABC analysis</a:t>
            </a:r>
            <a:r>
              <a:rPr lang="en-US" dirty="0"/>
              <a:t> is a type of inventory categorization method in which inventory is divided into three categories, A, B, and C, in descending value. A has the highest value items, B is lower value than A, and C has the lowest value.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60" y="273673"/>
            <a:ext cx="5308648" cy="47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#A</a:t>
            </a:r>
            <a:r>
              <a:rPr lang="en-US" dirty="0"/>
              <a:t> items – </a:t>
            </a:r>
            <a:r>
              <a:rPr lang="en-US" dirty="0" smtClean="0"/>
              <a:t>10% </a:t>
            </a:r>
            <a:r>
              <a:rPr lang="en-US" dirty="0"/>
              <a:t>of the items accounts for 70% of the annual consumption value of the items.</a:t>
            </a:r>
            <a:br>
              <a:rPr lang="en-US" dirty="0"/>
            </a:br>
            <a:r>
              <a:rPr lang="en-US" dirty="0">
                <a:hlinkClick r:id="rId3"/>
              </a:rPr>
              <a:t>#B</a:t>
            </a:r>
            <a:r>
              <a:rPr lang="en-US" dirty="0"/>
              <a:t> items - </a:t>
            </a:r>
            <a:r>
              <a:rPr lang="en-US" dirty="0" smtClean="0"/>
              <a:t>20% </a:t>
            </a:r>
            <a:r>
              <a:rPr lang="en-US" dirty="0"/>
              <a:t>of the items accounts for </a:t>
            </a:r>
            <a:r>
              <a:rPr lang="en-US" dirty="0" smtClean="0"/>
              <a:t>20% </a:t>
            </a:r>
            <a:r>
              <a:rPr lang="en-US" dirty="0"/>
              <a:t>of the annual consumption value of the items.</a:t>
            </a:r>
            <a:br>
              <a:rPr lang="en-US" dirty="0"/>
            </a:br>
            <a:r>
              <a:rPr lang="en-US" dirty="0">
                <a:hlinkClick r:id="rId4"/>
              </a:rPr>
              <a:t>#C</a:t>
            </a:r>
            <a:r>
              <a:rPr lang="en-US" dirty="0"/>
              <a:t> items - </a:t>
            </a:r>
            <a:r>
              <a:rPr lang="en-US" dirty="0" smtClean="0"/>
              <a:t>70</a:t>
            </a:r>
            <a:r>
              <a:rPr lang="en-US" dirty="0"/>
              <a:t>% of the items accounts for </a:t>
            </a:r>
            <a:r>
              <a:rPr lang="en-US" dirty="0" smtClean="0"/>
              <a:t>10% </a:t>
            </a:r>
            <a:r>
              <a:rPr lang="en-US" dirty="0"/>
              <a:t>of the annual consumption value of the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4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VED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856" y="1690688"/>
            <a:ext cx="10567359" cy="45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0638"/>
            <a:ext cx="10633844" cy="50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5"/>
          </a:xfrm>
        </p:spPr>
        <p:txBody>
          <a:bodyPr>
            <a:normAutofit/>
          </a:bodyPr>
          <a:lstStyle/>
          <a:p>
            <a:r>
              <a:rPr lang="en-US" dirty="0" smtClean="0"/>
              <a:t>EOQ- Economic Ordering Quantity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05230"/>
            <a:ext cx="9275859" cy="53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964"/>
            <a:ext cx="10092701" cy="52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173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The impact technology in inventory systems</vt:lpstr>
      <vt:lpstr>Objective of application of IT in Inventory Management</vt:lpstr>
      <vt:lpstr>ABC analysis</vt:lpstr>
      <vt:lpstr>PowerPoint Presentation</vt:lpstr>
      <vt:lpstr>VED Analysis</vt:lpstr>
      <vt:lpstr>PowerPoint Presentation</vt:lpstr>
      <vt:lpstr>EOQ- Economic Ordering Quantity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2020-04-09T15:31:38Z</dcterms:created>
  <dcterms:modified xsi:type="dcterms:W3CDTF">2020-04-10T06:52:00Z</dcterms:modified>
</cp:coreProperties>
</file>