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18288000" cy="10287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0CB0B5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0CB0B5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44731" y="225915"/>
            <a:ext cx="1604010" cy="1873885"/>
          </a:xfrm>
          <a:custGeom>
            <a:avLst/>
            <a:gdLst/>
            <a:ahLst/>
            <a:cxnLst/>
            <a:rect l="l" t="t" r="r" b="b"/>
            <a:pathLst>
              <a:path w="1604010" h="1873885">
                <a:moveTo>
                  <a:pt x="1288063" y="1873639"/>
                </a:moveTo>
                <a:lnTo>
                  <a:pt x="315751" y="1873639"/>
                </a:lnTo>
                <a:lnTo>
                  <a:pt x="0" y="1557888"/>
                </a:lnTo>
                <a:lnTo>
                  <a:pt x="0" y="315751"/>
                </a:lnTo>
                <a:lnTo>
                  <a:pt x="315751" y="0"/>
                </a:lnTo>
                <a:lnTo>
                  <a:pt x="1288063" y="0"/>
                </a:lnTo>
                <a:lnTo>
                  <a:pt x="1603815" y="315751"/>
                </a:lnTo>
                <a:lnTo>
                  <a:pt x="1603815" y="1557888"/>
                </a:lnTo>
                <a:lnTo>
                  <a:pt x="1288063" y="1873639"/>
                </a:lnTo>
                <a:close/>
              </a:path>
            </a:pathLst>
          </a:custGeom>
          <a:solidFill>
            <a:srgbClr val="0CB0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157728" y="8809549"/>
            <a:ext cx="1026160" cy="897890"/>
          </a:xfrm>
          <a:custGeom>
            <a:avLst/>
            <a:gdLst/>
            <a:ahLst/>
            <a:cxnLst/>
            <a:rect l="l" t="t" r="r" b="b"/>
            <a:pathLst>
              <a:path w="1026160" h="897890">
                <a:moveTo>
                  <a:pt x="1025722" y="897507"/>
                </a:moveTo>
                <a:lnTo>
                  <a:pt x="0" y="897507"/>
                </a:lnTo>
                <a:lnTo>
                  <a:pt x="512861" y="0"/>
                </a:lnTo>
                <a:lnTo>
                  <a:pt x="1025722" y="897507"/>
                </a:lnTo>
                <a:close/>
              </a:path>
            </a:pathLst>
          </a:custGeom>
          <a:solidFill>
            <a:srgbClr val="0CB0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48670" y="9706957"/>
            <a:ext cx="736600" cy="526415"/>
          </a:xfrm>
          <a:custGeom>
            <a:avLst/>
            <a:gdLst/>
            <a:ahLst/>
            <a:cxnLst/>
            <a:rect l="l" t="t" r="r" b="b"/>
            <a:pathLst>
              <a:path w="736600" h="526415">
                <a:moveTo>
                  <a:pt x="0" y="0"/>
                </a:moveTo>
                <a:lnTo>
                  <a:pt x="736510" y="0"/>
                </a:lnTo>
                <a:lnTo>
                  <a:pt x="368255" y="526352"/>
                </a:lnTo>
                <a:lnTo>
                  <a:pt x="0" y="0"/>
                </a:lnTo>
                <a:close/>
              </a:path>
            </a:pathLst>
          </a:custGeom>
          <a:solidFill>
            <a:srgbClr val="FFA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411678" y="1680259"/>
            <a:ext cx="7973059" cy="0"/>
          </a:xfrm>
          <a:custGeom>
            <a:avLst/>
            <a:gdLst/>
            <a:ahLst/>
            <a:cxnLst/>
            <a:rect l="l" t="t" r="r" b="b"/>
            <a:pathLst>
              <a:path w="7973059" h="0">
                <a:moveTo>
                  <a:pt x="0" y="0"/>
                </a:moveTo>
                <a:lnTo>
                  <a:pt x="7972546" y="0"/>
                </a:lnTo>
              </a:path>
            </a:pathLst>
          </a:custGeom>
          <a:ln w="47624">
            <a:solidFill>
              <a:srgbClr val="0CB0B5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0CB0B5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185289" y="2313339"/>
            <a:ext cx="5282565" cy="54971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800" b="1" i="0">
                <a:solidFill>
                  <a:srgbClr val="0CB0B5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623176" y="5532295"/>
            <a:ext cx="5434330" cy="4754880"/>
          </a:xfrm>
          <a:custGeom>
            <a:avLst/>
            <a:gdLst/>
            <a:ahLst/>
            <a:cxnLst/>
            <a:rect l="l" t="t" r="r" b="b"/>
            <a:pathLst>
              <a:path w="5434330" h="4754880">
                <a:moveTo>
                  <a:pt x="5433948" y="4754704"/>
                </a:moveTo>
                <a:lnTo>
                  <a:pt x="0" y="4754704"/>
                </a:lnTo>
                <a:lnTo>
                  <a:pt x="2716974" y="0"/>
                </a:lnTo>
                <a:lnTo>
                  <a:pt x="5433948" y="4754704"/>
                </a:lnTo>
                <a:close/>
              </a:path>
            </a:pathLst>
          </a:custGeom>
          <a:solidFill>
            <a:srgbClr val="FFA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450306" y="6655322"/>
            <a:ext cx="3890010" cy="3403600"/>
          </a:xfrm>
          <a:custGeom>
            <a:avLst/>
            <a:gdLst/>
            <a:ahLst/>
            <a:cxnLst/>
            <a:rect l="l" t="t" r="r" b="b"/>
            <a:pathLst>
              <a:path w="3890009" h="3403600">
                <a:moveTo>
                  <a:pt x="0" y="0"/>
                </a:moveTo>
                <a:lnTo>
                  <a:pt x="3889807" y="0"/>
                </a:lnTo>
                <a:lnTo>
                  <a:pt x="1944903" y="3403581"/>
                </a:lnTo>
                <a:lnTo>
                  <a:pt x="0" y="0"/>
                </a:lnTo>
                <a:close/>
              </a:path>
            </a:pathLst>
          </a:custGeom>
          <a:solidFill>
            <a:srgbClr val="0CB0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8780662" y="3894866"/>
            <a:ext cx="2897505" cy="2535555"/>
          </a:xfrm>
          <a:custGeom>
            <a:avLst/>
            <a:gdLst/>
            <a:ahLst/>
            <a:cxnLst/>
            <a:rect l="l" t="t" r="r" b="b"/>
            <a:pathLst>
              <a:path w="2897504" h="2535554">
                <a:moveTo>
                  <a:pt x="2897203" y="2535053"/>
                </a:moveTo>
                <a:lnTo>
                  <a:pt x="0" y="2535053"/>
                </a:lnTo>
                <a:lnTo>
                  <a:pt x="1448602" y="0"/>
                </a:lnTo>
                <a:lnTo>
                  <a:pt x="2897203" y="2535053"/>
                </a:lnTo>
                <a:close/>
              </a:path>
            </a:pathLst>
          </a:custGeom>
          <a:solidFill>
            <a:srgbClr val="FFA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6614450" y="0"/>
            <a:ext cx="1673860" cy="2929255"/>
          </a:xfrm>
          <a:custGeom>
            <a:avLst/>
            <a:gdLst/>
            <a:ahLst/>
            <a:cxnLst/>
            <a:rect l="l" t="t" r="r" b="b"/>
            <a:pathLst>
              <a:path w="1673859" h="2929255">
                <a:moveTo>
                  <a:pt x="1673548" y="2928708"/>
                </a:moveTo>
                <a:lnTo>
                  <a:pt x="0" y="2928708"/>
                </a:lnTo>
                <a:lnTo>
                  <a:pt x="1673548" y="0"/>
                </a:lnTo>
                <a:lnTo>
                  <a:pt x="1673548" y="2928708"/>
                </a:lnTo>
                <a:close/>
              </a:path>
            </a:pathLst>
          </a:custGeom>
          <a:solidFill>
            <a:srgbClr val="0CB0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15898603" y="3151249"/>
            <a:ext cx="1721485" cy="1506220"/>
          </a:xfrm>
          <a:custGeom>
            <a:avLst/>
            <a:gdLst/>
            <a:ahLst/>
            <a:cxnLst/>
            <a:rect l="l" t="t" r="r" b="b"/>
            <a:pathLst>
              <a:path w="1721484" h="1506220">
                <a:moveTo>
                  <a:pt x="0" y="0"/>
                </a:moveTo>
                <a:lnTo>
                  <a:pt x="1721160" y="0"/>
                </a:lnTo>
                <a:lnTo>
                  <a:pt x="860580" y="1506015"/>
                </a:lnTo>
                <a:lnTo>
                  <a:pt x="0" y="0"/>
                </a:lnTo>
                <a:close/>
              </a:path>
            </a:pathLst>
          </a:custGeom>
          <a:solidFill>
            <a:srgbClr val="FFA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6643026" y="4191375"/>
            <a:ext cx="1347470" cy="1179195"/>
          </a:xfrm>
          <a:custGeom>
            <a:avLst/>
            <a:gdLst/>
            <a:ahLst/>
            <a:cxnLst/>
            <a:rect l="l" t="t" r="r" b="b"/>
            <a:pathLst>
              <a:path w="1347469" h="1179195">
                <a:moveTo>
                  <a:pt x="1347421" y="1178994"/>
                </a:moveTo>
                <a:lnTo>
                  <a:pt x="0" y="1178994"/>
                </a:lnTo>
                <a:lnTo>
                  <a:pt x="673710" y="0"/>
                </a:lnTo>
                <a:lnTo>
                  <a:pt x="1347421" y="1178993"/>
                </a:lnTo>
                <a:close/>
              </a:path>
            </a:pathLst>
          </a:custGeom>
          <a:solidFill>
            <a:srgbClr val="0CB0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1235800" y="5143422"/>
            <a:ext cx="1055370" cy="923925"/>
          </a:xfrm>
          <a:custGeom>
            <a:avLst/>
            <a:gdLst/>
            <a:ahLst/>
            <a:cxnLst/>
            <a:rect l="l" t="t" r="r" b="b"/>
            <a:pathLst>
              <a:path w="1055370" h="923925">
                <a:moveTo>
                  <a:pt x="0" y="0"/>
                </a:moveTo>
                <a:lnTo>
                  <a:pt x="1055321" y="0"/>
                </a:lnTo>
                <a:lnTo>
                  <a:pt x="527660" y="923406"/>
                </a:lnTo>
                <a:lnTo>
                  <a:pt x="0" y="0"/>
                </a:lnTo>
                <a:close/>
              </a:path>
            </a:pathLst>
          </a:custGeom>
          <a:solidFill>
            <a:srgbClr val="0CB0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6311404" y="5614651"/>
            <a:ext cx="1055370" cy="923925"/>
          </a:xfrm>
          <a:custGeom>
            <a:avLst/>
            <a:gdLst/>
            <a:ahLst/>
            <a:cxnLst/>
            <a:rect l="l" t="t" r="r" b="b"/>
            <a:pathLst>
              <a:path w="1055369" h="923925">
                <a:moveTo>
                  <a:pt x="0" y="0"/>
                </a:moveTo>
                <a:lnTo>
                  <a:pt x="1055321" y="0"/>
                </a:lnTo>
                <a:lnTo>
                  <a:pt x="527661" y="923406"/>
                </a:lnTo>
                <a:lnTo>
                  <a:pt x="0" y="0"/>
                </a:lnTo>
                <a:close/>
              </a:path>
            </a:pathLst>
          </a:custGeom>
          <a:solidFill>
            <a:srgbClr val="FFA26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4" name="bg object 2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40149" y="0"/>
            <a:ext cx="5947849" cy="589597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61118" y="114647"/>
            <a:ext cx="12714605" cy="23399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0CB0B5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361118" y="2429222"/>
            <a:ext cx="16704310" cy="669988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800" b="1" i="0">
                <a:solidFill>
                  <a:srgbClr val="0CB0B5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8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image" Target="../media/image22.png"/><Relationship Id="rId10" Type="http://schemas.openxmlformats.org/officeDocument/2006/relationships/image" Target="../media/image23.png"/><Relationship Id="rId11" Type="http://schemas.openxmlformats.org/officeDocument/2006/relationships/image" Target="../media/image24.png"/><Relationship Id="rId12" Type="http://schemas.openxmlformats.org/officeDocument/2006/relationships/image" Target="../media/image25.png"/><Relationship Id="rId13" Type="http://schemas.openxmlformats.org/officeDocument/2006/relationships/image" Target="../media/image26.png"/><Relationship Id="rId14" Type="http://schemas.openxmlformats.org/officeDocument/2006/relationships/image" Target="../media/image27.png"/><Relationship Id="rId15" Type="http://schemas.openxmlformats.org/officeDocument/2006/relationships/image" Target="../media/image28.png"/><Relationship Id="rId16" Type="http://schemas.openxmlformats.org/officeDocument/2006/relationships/image" Target="../media/image29.png"/><Relationship Id="rId17" Type="http://schemas.openxmlformats.org/officeDocument/2006/relationships/image" Target="../media/image30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2443" y="96608"/>
            <a:ext cx="10014585" cy="7653655"/>
          </a:xfrm>
          <a:prstGeom prst="rect">
            <a:avLst/>
          </a:prstGeom>
        </p:spPr>
        <p:txBody>
          <a:bodyPr wrap="square" lIns="0" tIns="18415" rIns="0" bIns="0" rtlCol="0" vert="horz">
            <a:spAutoFit/>
          </a:bodyPr>
          <a:lstStyle/>
          <a:p>
            <a:pPr marL="12700" marR="5080">
              <a:lnSpc>
                <a:spcPct val="99600"/>
              </a:lnSpc>
              <a:spcBef>
                <a:spcPts val="145"/>
              </a:spcBef>
              <a:tabLst>
                <a:tab pos="6181090" algn="l"/>
              </a:tabLst>
            </a:pPr>
            <a:r>
              <a:rPr dirty="0" sz="9300" spc="-254" b="1">
                <a:latin typeface="Tahoma"/>
                <a:cs typeface="Tahoma"/>
              </a:rPr>
              <a:t>MNIST</a:t>
            </a:r>
            <a:r>
              <a:rPr dirty="0" sz="9300" spc="-204" b="1">
                <a:latin typeface="Tahoma"/>
                <a:cs typeface="Tahoma"/>
              </a:rPr>
              <a:t> </a:t>
            </a:r>
            <a:r>
              <a:rPr dirty="0" sz="9300" spc="-240" b="1">
                <a:latin typeface="Tahoma"/>
                <a:cs typeface="Tahoma"/>
              </a:rPr>
              <a:t>HAND- </a:t>
            </a:r>
            <a:r>
              <a:rPr dirty="0" sz="9300" spc="-235" b="1">
                <a:latin typeface="Tahoma"/>
                <a:cs typeface="Tahoma"/>
              </a:rPr>
              <a:t> </a:t>
            </a:r>
            <a:r>
              <a:rPr dirty="0" sz="9300" spc="-225" b="1">
                <a:latin typeface="Tahoma"/>
                <a:cs typeface="Tahoma"/>
              </a:rPr>
              <a:t>WRITTEN	</a:t>
            </a:r>
            <a:r>
              <a:rPr dirty="0" sz="9300" spc="-675" b="1">
                <a:latin typeface="Tahoma"/>
                <a:cs typeface="Tahoma"/>
              </a:rPr>
              <a:t>DIGIT </a:t>
            </a:r>
            <a:r>
              <a:rPr dirty="0" sz="9300" spc="-670" b="1">
                <a:latin typeface="Tahoma"/>
                <a:cs typeface="Tahoma"/>
              </a:rPr>
              <a:t> </a:t>
            </a:r>
            <a:r>
              <a:rPr dirty="0" sz="9300" spc="860" b="1">
                <a:latin typeface="Tahoma"/>
                <a:cs typeface="Tahoma"/>
              </a:rPr>
              <a:t>C</a:t>
            </a:r>
            <a:r>
              <a:rPr dirty="0" sz="9300" spc="-305" b="1">
                <a:latin typeface="Tahoma"/>
                <a:cs typeface="Tahoma"/>
              </a:rPr>
              <a:t>L</a:t>
            </a:r>
            <a:r>
              <a:rPr dirty="0" sz="9300" spc="180" b="1">
                <a:latin typeface="Tahoma"/>
                <a:cs typeface="Tahoma"/>
              </a:rPr>
              <a:t>A</a:t>
            </a:r>
            <a:r>
              <a:rPr dirty="0" sz="9300" spc="515" b="1">
                <a:latin typeface="Tahoma"/>
                <a:cs typeface="Tahoma"/>
              </a:rPr>
              <a:t>SS</a:t>
            </a:r>
            <a:r>
              <a:rPr dirty="0" sz="9300" spc="-1980" b="1">
                <a:latin typeface="Tahoma"/>
                <a:cs typeface="Tahoma"/>
              </a:rPr>
              <a:t>I</a:t>
            </a:r>
            <a:r>
              <a:rPr dirty="0" sz="9300" spc="200" b="1">
                <a:latin typeface="Tahoma"/>
                <a:cs typeface="Tahoma"/>
              </a:rPr>
              <a:t>F</a:t>
            </a:r>
            <a:r>
              <a:rPr dirty="0" sz="9300" spc="-1980" b="1">
                <a:latin typeface="Tahoma"/>
                <a:cs typeface="Tahoma"/>
              </a:rPr>
              <a:t>I</a:t>
            </a:r>
            <a:r>
              <a:rPr dirty="0" sz="9300" spc="860" b="1">
                <a:latin typeface="Tahoma"/>
                <a:cs typeface="Tahoma"/>
              </a:rPr>
              <a:t>C</a:t>
            </a:r>
            <a:r>
              <a:rPr dirty="0" sz="9300" spc="180" b="1">
                <a:latin typeface="Tahoma"/>
                <a:cs typeface="Tahoma"/>
              </a:rPr>
              <a:t>A</a:t>
            </a:r>
            <a:r>
              <a:rPr dirty="0" sz="9300" spc="180" b="1">
                <a:latin typeface="Tahoma"/>
                <a:cs typeface="Tahoma"/>
              </a:rPr>
              <a:t>T</a:t>
            </a:r>
            <a:r>
              <a:rPr dirty="0" sz="9300" spc="-1980" b="1">
                <a:latin typeface="Tahoma"/>
                <a:cs typeface="Tahoma"/>
              </a:rPr>
              <a:t>I</a:t>
            </a:r>
            <a:r>
              <a:rPr dirty="0" sz="9300" spc="434" b="1">
                <a:latin typeface="Tahoma"/>
                <a:cs typeface="Tahoma"/>
              </a:rPr>
              <a:t>O</a:t>
            </a:r>
            <a:r>
              <a:rPr dirty="0" sz="9300" spc="-135" b="1">
                <a:latin typeface="Tahoma"/>
                <a:cs typeface="Tahoma"/>
              </a:rPr>
              <a:t>N  </a:t>
            </a:r>
            <a:r>
              <a:rPr dirty="0" sz="8800" spc="50" b="1">
                <a:latin typeface="Tahoma"/>
                <a:cs typeface="Tahoma"/>
              </a:rPr>
              <a:t>SOFTWARE:</a:t>
            </a:r>
            <a:endParaRPr sz="8800">
              <a:latin typeface="Tahoma"/>
              <a:cs typeface="Tahoma"/>
            </a:endParaRPr>
          </a:p>
          <a:p>
            <a:pPr marL="208279">
              <a:lnSpc>
                <a:spcPct val="100000"/>
              </a:lnSpc>
              <a:spcBef>
                <a:spcPts val="7509"/>
              </a:spcBef>
            </a:pPr>
            <a:r>
              <a:rPr dirty="0" sz="7200" spc="125">
                <a:latin typeface="Tahoma"/>
                <a:cs typeface="Tahoma"/>
              </a:rPr>
              <a:t>SCRIBBLE</a:t>
            </a:r>
            <a:endParaRPr sz="72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2443" y="9225760"/>
            <a:ext cx="8104505" cy="558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00" spc="-10" b="1">
                <a:latin typeface="Tahoma"/>
                <a:cs typeface="Tahoma"/>
              </a:rPr>
              <a:t>P</a:t>
            </a:r>
            <a:r>
              <a:rPr dirty="0" sz="3500" spc="-90" b="1">
                <a:latin typeface="Tahoma"/>
                <a:cs typeface="Tahoma"/>
              </a:rPr>
              <a:t>r</a:t>
            </a:r>
            <a:r>
              <a:rPr dirty="0" sz="3500" spc="140" b="1">
                <a:latin typeface="Tahoma"/>
                <a:cs typeface="Tahoma"/>
              </a:rPr>
              <a:t>o</a:t>
            </a:r>
            <a:r>
              <a:rPr dirty="0" sz="3500" spc="-305" b="1">
                <a:latin typeface="Tahoma"/>
                <a:cs typeface="Tahoma"/>
              </a:rPr>
              <a:t>j</a:t>
            </a:r>
            <a:r>
              <a:rPr dirty="0" sz="3500" spc="180" b="1">
                <a:latin typeface="Tahoma"/>
                <a:cs typeface="Tahoma"/>
              </a:rPr>
              <a:t>e</a:t>
            </a:r>
            <a:r>
              <a:rPr dirty="0" sz="3500" spc="360" b="1">
                <a:latin typeface="Tahoma"/>
                <a:cs typeface="Tahoma"/>
              </a:rPr>
              <a:t>c</a:t>
            </a:r>
            <a:r>
              <a:rPr dirty="0" sz="3500" spc="-65" b="1">
                <a:latin typeface="Tahoma"/>
                <a:cs typeface="Tahoma"/>
              </a:rPr>
              <a:t>t</a:t>
            </a:r>
            <a:r>
              <a:rPr dirty="0" sz="3500" spc="-120" b="1">
                <a:latin typeface="Tahoma"/>
                <a:cs typeface="Tahoma"/>
              </a:rPr>
              <a:t> </a:t>
            </a:r>
            <a:r>
              <a:rPr dirty="0" sz="3500" spc="190" b="1">
                <a:latin typeface="Tahoma"/>
                <a:cs typeface="Tahoma"/>
              </a:rPr>
              <a:t>M</a:t>
            </a:r>
            <a:r>
              <a:rPr dirty="0" sz="3500" spc="180" b="1">
                <a:latin typeface="Tahoma"/>
                <a:cs typeface="Tahoma"/>
              </a:rPr>
              <a:t>e</a:t>
            </a:r>
            <a:r>
              <a:rPr dirty="0" sz="3500" spc="-65" b="1">
                <a:latin typeface="Tahoma"/>
                <a:cs typeface="Tahoma"/>
              </a:rPr>
              <a:t>n</a:t>
            </a:r>
            <a:r>
              <a:rPr dirty="0" sz="3500" spc="-70" b="1">
                <a:latin typeface="Tahoma"/>
                <a:cs typeface="Tahoma"/>
              </a:rPr>
              <a:t>t</a:t>
            </a:r>
            <a:r>
              <a:rPr dirty="0" sz="3500" spc="140" b="1">
                <a:latin typeface="Tahoma"/>
                <a:cs typeface="Tahoma"/>
              </a:rPr>
              <a:t>o</a:t>
            </a:r>
            <a:r>
              <a:rPr dirty="0" sz="3500" spc="-85" b="1">
                <a:latin typeface="Tahoma"/>
                <a:cs typeface="Tahoma"/>
              </a:rPr>
              <a:t>r</a:t>
            </a:r>
            <a:r>
              <a:rPr dirty="0" sz="3500" spc="-120" b="1">
                <a:latin typeface="Tahoma"/>
                <a:cs typeface="Tahoma"/>
              </a:rPr>
              <a:t> </a:t>
            </a:r>
            <a:r>
              <a:rPr dirty="0" sz="3500" spc="-315" b="1">
                <a:latin typeface="Tahoma"/>
                <a:cs typeface="Tahoma"/>
              </a:rPr>
              <a:t>–</a:t>
            </a:r>
            <a:r>
              <a:rPr dirty="0" sz="3500" spc="-120" b="1">
                <a:latin typeface="Tahoma"/>
                <a:cs typeface="Tahoma"/>
              </a:rPr>
              <a:t> </a:t>
            </a:r>
            <a:r>
              <a:rPr dirty="0" sz="3500" spc="-114" b="1">
                <a:latin typeface="Tahoma"/>
                <a:cs typeface="Tahoma"/>
              </a:rPr>
              <a:t>D</a:t>
            </a:r>
            <a:r>
              <a:rPr dirty="0" sz="3500" spc="-85" b="1">
                <a:latin typeface="Tahoma"/>
                <a:cs typeface="Tahoma"/>
              </a:rPr>
              <a:t>r</a:t>
            </a:r>
            <a:r>
              <a:rPr dirty="0" sz="3500" spc="-120" b="1">
                <a:latin typeface="Tahoma"/>
                <a:cs typeface="Tahoma"/>
              </a:rPr>
              <a:t> </a:t>
            </a:r>
            <a:r>
              <a:rPr dirty="0" sz="3500" spc="285" b="1">
                <a:latin typeface="Tahoma"/>
                <a:cs typeface="Tahoma"/>
              </a:rPr>
              <a:t>G</a:t>
            </a:r>
            <a:r>
              <a:rPr dirty="0" sz="3500" spc="-120" b="1">
                <a:latin typeface="Tahoma"/>
                <a:cs typeface="Tahoma"/>
              </a:rPr>
              <a:t> </a:t>
            </a:r>
            <a:r>
              <a:rPr dirty="0" sz="3500" spc="85" b="1">
                <a:latin typeface="Tahoma"/>
                <a:cs typeface="Tahoma"/>
              </a:rPr>
              <a:t>P</a:t>
            </a:r>
            <a:r>
              <a:rPr dirty="0" sz="3500" spc="-90" b="1">
                <a:latin typeface="Tahoma"/>
                <a:cs typeface="Tahoma"/>
              </a:rPr>
              <a:t>r</a:t>
            </a:r>
            <a:r>
              <a:rPr dirty="0" sz="3500" b="1">
                <a:latin typeface="Tahoma"/>
                <a:cs typeface="Tahoma"/>
              </a:rPr>
              <a:t>a</a:t>
            </a:r>
            <a:r>
              <a:rPr dirty="0" sz="3500" spc="55" b="1">
                <a:latin typeface="Tahoma"/>
                <a:cs typeface="Tahoma"/>
              </a:rPr>
              <a:t>b</a:t>
            </a:r>
            <a:r>
              <a:rPr dirty="0" sz="3500" spc="-65" b="1">
                <a:latin typeface="Tahoma"/>
                <a:cs typeface="Tahoma"/>
              </a:rPr>
              <a:t>h</a:t>
            </a:r>
            <a:r>
              <a:rPr dirty="0" sz="3500" spc="-60" b="1">
                <a:latin typeface="Tahoma"/>
                <a:cs typeface="Tahoma"/>
              </a:rPr>
              <a:t>u</a:t>
            </a:r>
            <a:r>
              <a:rPr dirty="0" sz="3500" spc="-120" b="1">
                <a:latin typeface="Tahoma"/>
                <a:cs typeface="Tahoma"/>
              </a:rPr>
              <a:t> </a:t>
            </a:r>
            <a:r>
              <a:rPr dirty="0" sz="3500" spc="-10" b="1">
                <a:latin typeface="Tahoma"/>
                <a:cs typeface="Tahoma"/>
              </a:rPr>
              <a:t>K</a:t>
            </a:r>
            <a:r>
              <a:rPr dirty="0" sz="3500" b="1">
                <a:latin typeface="Tahoma"/>
                <a:cs typeface="Tahoma"/>
              </a:rPr>
              <a:t>a</a:t>
            </a:r>
            <a:r>
              <a:rPr dirty="0" sz="3500" spc="-65" b="1">
                <a:latin typeface="Tahoma"/>
                <a:cs typeface="Tahoma"/>
              </a:rPr>
              <a:t>nn</a:t>
            </a:r>
            <a:r>
              <a:rPr dirty="0" sz="3500" spc="5" b="1">
                <a:latin typeface="Tahoma"/>
                <a:cs typeface="Tahoma"/>
              </a:rPr>
              <a:t>a</a:t>
            </a:r>
            <a:endParaRPr sz="35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686" y="3466662"/>
            <a:ext cx="200024" cy="20002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686" y="5409762"/>
            <a:ext cx="200024" cy="2000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686" y="6381312"/>
            <a:ext cx="200024" cy="20002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5011" y="1506839"/>
            <a:ext cx="17725390" cy="6285230"/>
          </a:xfrm>
          <a:prstGeom prst="rect">
            <a:avLst/>
          </a:prstGeom>
        </p:spPr>
        <p:txBody>
          <a:bodyPr wrap="square" lIns="0" tIns="40068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155"/>
              </a:spcBef>
            </a:pPr>
            <a:r>
              <a:rPr dirty="0" sz="6350" spc="125" b="1">
                <a:solidFill>
                  <a:srgbClr val="6A7C85"/>
                </a:solidFill>
                <a:latin typeface="Tahoma"/>
                <a:cs typeface="Tahoma"/>
              </a:rPr>
              <a:t>S</a:t>
            </a:r>
            <a:r>
              <a:rPr dirty="0" sz="6350" spc="125" b="1">
                <a:latin typeface="Tahoma"/>
                <a:cs typeface="Tahoma"/>
              </a:rPr>
              <a:t>tep</a:t>
            </a:r>
            <a:r>
              <a:rPr dirty="0" sz="6350" spc="-155" b="1">
                <a:latin typeface="Tahoma"/>
                <a:cs typeface="Tahoma"/>
              </a:rPr>
              <a:t> </a:t>
            </a:r>
            <a:r>
              <a:rPr dirty="0" sz="6350" spc="-260" b="1">
                <a:latin typeface="Tahoma"/>
                <a:cs typeface="Tahoma"/>
              </a:rPr>
              <a:t>1:</a:t>
            </a:r>
            <a:r>
              <a:rPr dirty="0" sz="6350" spc="-260" b="1">
                <a:solidFill>
                  <a:srgbClr val="6A7C85"/>
                </a:solidFill>
                <a:latin typeface="Tahoma"/>
                <a:cs typeface="Tahoma"/>
              </a:rPr>
              <a:t>Getting</a:t>
            </a:r>
            <a:r>
              <a:rPr dirty="0" sz="6350" spc="-150" b="1">
                <a:solidFill>
                  <a:srgbClr val="6A7C85"/>
                </a:solidFill>
                <a:latin typeface="Tahoma"/>
                <a:cs typeface="Tahoma"/>
              </a:rPr>
              <a:t> </a:t>
            </a:r>
            <a:r>
              <a:rPr dirty="0" sz="6350" spc="-20" b="1">
                <a:solidFill>
                  <a:srgbClr val="6A7C85"/>
                </a:solidFill>
                <a:latin typeface="Tahoma"/>
                <a:cs typeface="Tahoma"/>
              </a:rPr>
              <a:t>Started</a:t>
            </a:r>
            <a:endParaRPr sz="6350">
              <a:latin typeface="Tahoma"/>
              <a:cs typeface="Tahoma"/>
            </a:endParaRPr>
          </a:p>
          <a:p>
            <a:pPr marL="1044575" marR="283210">
              <a:lnSpc>
                <a:spcPct val="134200"/>
              </a:lnSpc>
              <a:spcBef>
                <a:spcPts val="355"/>
              </a:spcBef>
            </a:pPr>
            <a:r>
              <a:rPr dirty="0" sz="4750" spc="-35" b="1">
                <a:solidFill>
                  <a:srgbClr val="FFA269"/>
                </a:solidFill>
                <a:latin typeface="Tahoma"/>
                <a:cs typeface="Tahoma"/>
              </a:rPr>
              <a:t>Setting</a:t>
            </a:r>
            <a:r>
              <a:rPr dirty="0" sz="4750" spc="-100" b="1">
                <a:solidFill>
                  <a:srgbClr val="FFA269"/>
                </a:solidFill>
                <a:latin typeface="Tahoma"/>
                <a:cs typeface="Tahoma"/>
              </a:rPr>
              <a:t> </a:t>
            </a:r>
            <a:r>
              <a:rPr dirty="0" sz="4750" spc="-65" b="1">
                <a:solidFill>
                  <a:srgbClr val="FFA269"/>
                </a:solidFill>
                <a:latin typeface="Tahoma"/>
                <a:cs typeface="Tahoma"/>
              </a:rPr>
              <a:t>up</a:t>
            </a:r>
            <a:r>
              <a:rPr dirty="0" sz="4750" spc="-95" b="1">
                <a:solidFill>
                  <a:srgbClr val="FFA269"/>
                </a:solidFill>
                <a:latin typeface="Tahoma"/>
                <a:cs typeface="Tahoma"/>
              </a:rPr>
              <a:t> </a:t>
            </a:r>
            <a:r>
              <a:rPr dirty="0" sz="4750" spc="-55" b="1">
                <a:solidFill>
                  <a:srgbClr val="FFA269"/>
                </a:solidFill>
                <a:latin typeface="Tahoma"/>
                <a:cs typeface="Tahoma"/>
              </a:rPr>
              <a:t>the</a:t>
            </a:r>
            <a:r>
              <a:rPr dirty="0" sz="4750" spc="-95" b="1">
                <a:solidFill>
                  <a:srgbClr val="FFA269"/>
                </a:solidFill>
                <a:latin typeface="Tahoma"/>
                <a:cs typeface="Tahoma"/>
              </a:rPr>
              <a:t> </a:t>
            </a:r>
            <a:r>
              <a:rPr dirty="0" sz="4750" spc="10" b="1">
                <a:solidFill>
                  <a:srgbClr val="FFA269"/>
                </a:solidFill>
                <a:latin typeface="Tahoma"/>
                <a:cs typeface="Tahoma"/>
              </a:rPr>
              <a:t>development</a:t>
            </a:r>
            <a:r>
              <a:rPr dirty="0" sz="4750" spc="-100" b="1">
                <a:solidFill>
                  <a:srgbClr val="FFA269"/>
                </a:solidFill>
                <a:latin typeface="Tahoma"/>
                <a:cs typeface="Tahoma"/>
              </a:rPr>
              <a:t> environment</a:t>
            </a:r>
            <a:r>
              <a:rPr dirty="0" sz="4750" spc="-95" b="1">
                <a:solidFill>
                  <a:srgbClr val="FFA269"/>
                </a:solidFill>
                <a:latin typeface="Tahoma"/>
                <a:cs typeface="Tahoma"/>
              </a:rPr>
              <a:t> </a:t>
            </a:r>
            <a:r>
              <a:rPr dirty="0" sz="4750" spc="-60" b="1">
                <a:solidFill>
                  <a:srgbClr val="FFA269"/>
                </a:solidFill>
                <a:latin typeface="Tahoma"/>
                <a:cs typeface="Tahoma"/>
              </a:rPr>
              <a:t>and</a:t>
            </a:r>
            <a:r>
              <a:rPr dirty="0" sz="4750" spc="-95" b="1">
                <a:solidFill>
                  <a:srgbClr val="FFA269"/>
                </a:solidFill>
                <a:latin typeface="Tahoma"/>
                <a:cs typeface="Tahoma"/>
              </a:rPr>
              <a:t> </a:t>
            </a:r>
            <a:r>
              <a:rPr dirty="0" sz="4750" spc="-90" b="1">
                <a:solidFill>
                  <a:srgbClr val="FFA269"/>
                </a:solidFill>
                <a:latin typeface="Tahoma"/>
                <a:cs typeface="Tahoma"/>
              </a:rPr>
              <a:t>installing </a:t>
            </a:r>
            <a:r>
              <a:rPr dirty="0" sz="4750" spc="-1380" b="1">
                <a:solidFill>
                  <a:srgbClr val="FFA269"/>
                </a:solidFill>
                <a:latin typeface="Tahoma"/>
                <a:cs typeface="Tahoma"/>
              </a:rPr>
              <a:t> </a:t>
            </a:r>
            <a:r>
              <a:rPr dirty="0" sz="4750" spc="-55" b="1">
                <a:solidFill>
                  <a:srgbClr val="FFA269"/>
                </a:solidFill>
                <a:latin typeface="Tahoma"/>
                <a:cs typeface="Tahoma"/>
              </a:rPr>
              <a:t>the</a:t>
            </a:r>
            <a:r>
              <a:rPr dirty="0" sz="4750" spc="-100" b="1">
                <a:solidFill>
                  <a:srgbClr val="FFA269"/>
                </a:solidFill>
                <a:latin typeface="Tahoma"/>
                <a:cs typeface="Tahoma"/>
              </a:rPr>
              <a:t> </a:t>
            </a:r>
            <a:r>
              <a:rPr dirty="0" sz="4750" spc="95" b="1">
                <a:solidFill>
                  <a:srgbClr val="FFA269"/>
                </a:solidFill>
                <a:latin typeface="Tahoma"/>
                <a:cs typeface="Tahoma"/>
              </a:rPr>
              <a:t>necessary</a:t>
            </a:r>
            <a:r>
              <a:rPr dirty="0" sz="4750" spc="-95" b="1">
                <a:solidFill>
                  <a:srgbClr val="FFA269"/>
                </a:solidFill>
                <a:latin typeface="Tahoma"/>
                <a:cs typeface="Tahoma"/>
              </a:rPr>
              <a:t> </a:t>
            </a:r>
            <a:r>
              <a:rPr dirty="0" sz="4750" spc="-90" b="1">
                <a:solidFill>
                  <a:srgbClr val="FFA269"/>
                </a:solidFill>
                <a:latin typeface="Tahoma"/>
                <a:cs typeface="Tahoma"/>
              </a:rPr>
              <a:t>libraries.</a:t>
            </a:r>
            <a:endParaRPr sz="4750">
              <a:latin typeface="Tahoma"/>
              <a:cs typeface="Tahoma"/>
            </a:endParaRPr>
          </a:p>
          <a:p>
            <a:pPr marL="1044575" marR="5080">
              <a:lnSpc>
                <a:spcPct val="134200"/>
              </a:lnSpc>
              <a:tabLst>
                <a:tab pos="5092700" algn="l"/>
              </a:tabLst>
            </a:pPr>
            <a:r>
              <a:rPr dirty="0" sz="4750" spc="-120" b="1">
                <a:solidFill>
                  <a:srgbClr val="FFA269"/>
                </a:solidFill>
                <a:latin typeface="Tahoma"/>
                <a:cs typeface="Tahoma"/>
              </a:rPr>
              <a:t>Familiarizing	</a:t>
            </a:r>
            <a:r>
              <a:rPr dirty="0" sz="4750" spc="-55" b="1">
                <a:solidFill>
                  <a:srgbClr val="FFA269"/>
                </a:solidFill>
                <a:latin typeface="Tahoma"/>
                <a:cs typeface="Tahoma"/>
              </a:rPr>
              <a:t>the</a:t>
            </a:r>
            <a:r>
              <a:rPr dirty="0" sz="4750" spc="-100" b="1">
                <a:solidFill>
                  <a:srgbClr val="FFA269"/>
                </a:solidFill>
                <a:latin typeface="Tahoma"/>
                <a:cs typeface="Tahoma"/>
              </a:rPr>
              <a:t> </a:t>
            </a:r>
            <a:r>
              <a:rPr dirty="0" sz="4750" spc="-114" b="1">
                <a:solidFill>
                  <a:srgbClr val="FFA269"/>
                </a:solidFill>
                <a:latin typeface="Tahoma"/>
                <a:cs typeface="Tahoma"/>
              </a:rPr>
              <a:t>MNIST</a:t>
            </a:r>
            <a:r>
              <a:rPr dirty="0" sz="4750" spc="-100" b="1">
                <a:solidFill>
                  <a:srgbClr val="FFA269"/>
                </a:solidFill>
                <a:latin typeface="Tahoma"/>
                <a:cs typeface="Tahoma"/>
              </a:rPr>
              <a:t> </a:t>
            </a:r>
            <a:r>
              <a:rPr dirty="0" sz="4750" spc="15" b="1">
                <a:solidFill>
                  <a:srgbClr val="FFA269"/>
                </a:solidFill>
                <a:latin typeface="Tahoma"/>
                <a:cs typeface="Tahoma"/>
              </a:rPr>
              <a:t>dataset</a:t>
            </a:r>
            <a:r>
              <a:rPr dirty="0" sz="4750" spc="-100" b="1">
                <a:solidFill>
                  <a:srgbClr val="FFA269"/>
                </a:solidFill>
                <a:latin typeface="Tahoma"/>
                <a:cs typeface="Tahoma"/>
              </a:rPr>
              <a:t> </a:t>
            </a:r>
            <a:r>
              <a:rPr dirty="0" sz="4750" spc="-60" b="1">
                <a:solidFill>
                  <a:srgbClr val="FFA269"/>
                </a:solidFill>
                <a:latin typeface="Tahoma"/>
                <a:cs typeface="Tahoma"/>
              </a:rPr>
              <a:t>and</a:t>
            </a:r>
            <a:r>
              <a:rPr dirty="0" sz="4750" spc="-100" b="1">
                <a:solidFill>
                  <a:srgbClr val="FFA269"/>
                </a:solidFill>
                <a:latin typeface="Tahoma"/>
                <a:cs typeface="Tahoma"/>
              </a:rPr>
              <a:t> </a:t>
            </a:r>
            <a:r>
              <a:rPr dirty="0" sz="4750" spc="-40" b="1">
                <a:solidFill>
                  <a:srgbClr val="FFA269"/>
                </a:solidFill>
                <a:latin typeface="Tahoma"/>
                <a:cs typeface="Tahoma"/>
              </a:rPr>
              <a:t>exploring</a:t>
            </a:r>
            <a:r>
              <a:rPr dirty="0" sz="4750" spc="-100" b="1">
                <a:solidFill>
                  <a:srgbClr val="FFA269"/>
                </a:solidFill>
                <a:latin typeface="Tahoma"/>
                <a:cs typeface="Tahoma"/>
              </a:rPr>
              <a:t> </a:t>
            </a:r>
            <a:r>
              <a:rPr dirty="0" sz="4750" spc="-55" b="1">
                <a:solidFill>
                  <a:srgbClr val="FFA269"/>
                </a:solidFill>
                <a:latin typeface="Tahoma"/>
                <a:cs typeface="Tahoma"/>
              </a:rPr>
              <a:t>the</a:t>
            </a:r>
            <a:r>
              <a:rPr dirty="0" sz="4750" spc="-100" b="1">
                <a:solidFill>
                  <a:srgbClr val="FFA269"/>
                </a:solidFill>
                <a:latin typeface="Tahoma"/>
                <a:cs typeface="Tahoma"/>
              </a:rPr>
              <a:t> </a:t>
            </a:r>
            <a:r>
              <a:rPr dirty="0" sz="4750" spc="-110" b="1">
                <a:solidFill>
                  <a:srgbClr val="FFA269"/>
                </a:solidFill>
                <a:latin typeface="Tahoma"/>
                <a:cs typeface="Tahoma"/>
              </a:rPr>
              <a:t>data. </a:t>
            </a:r>
            <a:r>
              <a:rPr dirty="0" sz="4750" spc="-1375" b="1">
                <a:solidFill>
                  <a:srgbClr val="FFA269"/>
                </a:solidFill>
                <a:latin typeface="Tahoma"/>
                <a:cs typeface="Tahoma"/>
              </a:rPr>
              <a:t> </a:t>
            </a:r>
            <a:r>
              <a:rPr dirty="0" sz="4750" spc="-5" b="1">
                <a:solidFill>
                  <a:srgbClr val="FFA269"/>
                </a:solidFill>
                <a:latin typeface="Tahoma"/>
                <a:cs typeface="Tahoma"/>
              </a:rPr>
              <a:t>Deciding </a:t>
            </a:r>
            <a:r>
              <a:rPr dirty="0" sz="4750" spc="-55" b="1">
                <a:solidFill>
                  <a:srgbClr val="FFA269"/>
                </a:solidFill>
                <a:latin typeface="Tahoma"/>
                <a:cs typeface="Tahoma"/>
              </a:rPr>
              <a:t>the </a:t>
            </a:r>
            <a:r>
              <a:rPr dirty="0" sz="4750" spc="-40" b="1">
                <a:solidFill>
                  <a:srgbClr val="FFA269"/>
                </a:solidFill>
                <a:latin typeface="Tahoma"/>
                <a:cs typeface="Tahoma"/>
              </a:rPr>
              <a:t>machine </a:t>
            </a:r>
            <a:r>
              <a:rPr dirty="0" sz="4750" spc="-90" b="1">
                <a:solidFill>
                  <a:srgbClr val="FFA269"/>
                </a:solidFill>
                <a:latin typeface="Tahoma"/>
                <a:cs typeface="Tahoma"/>
              </a:rPr>
              <a:t>learning </a:t>
            </a:r>
            <a:r>
              <a:rPr dirty="0" sz="4750" spc="20" b="1">
                <a:solidFill>
                  <a:srgbClr val="FFA269"/>
                </a:solidFill>
                <a:latin typeface="Tahoma"/>
                <a:cs typeface="Tahoma"/>
              </a:rPr>
              <a:t>approach </a:t>
            </a:r>
            <a:r>
              <a:rPr dirty="0" sz="4750" spc="-5" b="1">
                <a:solidFill>
                  <a:srgbClr val="FFA269"/>
                </a:solidFill>
                <a:latin typeface="Tahoma"/>
                <a:cs typeface="Tahoma"/>
              </a:rPr>
              <a:t>we </a:t>
            </a:r>
            <a:r>
              <a:rPr dirty="0" sz="4750" spc="-65" b="1">
                <a:solidFill>
                  <a:srgbClr val="FFA269"/>
                </a:solidFill>
                <a:latin typeface="Tahoma"/>
                <a:cs typeface="Tahoma"/>
              </a:rPr>
              <a:t>wanted </a:t>
            </a:r>
            <a:r>
              <a:rPr dirty="0" sz="4750" spc="-10" b="1">
                <a:solidFill>
                  <a:srgbClr val="FFA269"/>
                </a:solidFill>
                <a:latin typeface="Tahoma"/>
                <a:cs typeface="Tahoma"/>
              </a:rPr>
              <a:t>to </a:t>
            </a:r>
            <a:r>
              <a:rPr dirty="0" sz="4750" spc="-5" b="1">
                <a:solidFill>
                  <a:srgbClr val="FFA269"/>
                </a:solidFill>
                <a:latin typeface="Tahoma"/>
                <a:cs typeface="Tahoma"/>
              </a:rPr>
              <a:t> </a:t>
            </a:r>
            <a:r>
              <a:rPr dirty="0" sz="4750" spc="100" b="1">
                <a:solidFill>
                  <a:srgbClr val="FFA269"/>
                </a:solidFill>
                <a:latin typeface="Tahoma"/>
                <a:cs typeface="Tahoma"/>
              </a:rPr>
              <a:t>use</a:t>
            </a:r>
            <a:r>
              <a:rPr dirty="0" sz="4750" spc="-100" b="1">
                <a:solidFill>
                  <a:srgbClr val="FFA269"/>
                </a:solidFill>
                <a:latin typeface="Tahoma"/>
                <a:cs typeface="Tahoma"/>
              </a:rPr>
              <a:t> </a:t>
            </a:r>
            <a:r>
              <a:rPr dirty="0" sz="4750" spc="-220" b="1">
                <a:solidFill>
                  <a:srgbClr val="FFA269"/>
                </a:solidFill>
                <a:latin typeface="Tahoma"/>
                <a:cs typeface="Tahoma"/>
              </a:rPr>
              <a:t>(e.g.,</a:t>
            </a:r>
            <a:r>
              <a:rPr dirty="0" sz="4750" spc="-95" b="1">
                <a:solidFill>
                  <a:srgbClr val="FFA269"/>
                </a:solidFill>
                <a:latin typeface="Tahoma"/>
                <a:cs typeface="Tahoma"/>
              </a:rPr>
              <a:t> </a:t>
            </a:r>
            <a:r>
              <a:rPr dirty="0" sz="4750" spc="-85" b="1">
                <a:solidFill>
                  <a:srgbClr val="FFA269"/>
                </a:solidFill>
                <a:latin typeface="Tahoma"/>
                <a:cs typeface="Tahoma"/>
              </a:rPr>
              <a:t>neural</a:t>
            </a:r>
            <a:r>
              <a:rPr dirty="0" sz="4750" spc="-95" b="1">
                <a:solidFill>
                  <a:srgbClr val="FFA269"/>
                </a:solidFill>
                <a:latin typeface="Tahoma"/>
                <a:cs typeface="Tahoma"/>
              </a:rPr>
              <a:t> </a:t>
            </a:r>
            <a:r>
              <a:rPr dirty="0" sz="4750" spc="-55" b="1">
                <a:solidFill>
                  <a:srgbClr val="FFA269"/>
                </a:solidFill>
                <a:latin typeface="Tahoma"/>
                <a:cs typeface="Tahoma"/>
              </a:rPr>
              <a:t>networks,</a:t>
            </a:r>
            <a:r>
              <a:rPr dirty="0" sz="4750" spc="-95" b="1">
                <a:solidFill>
                  <a:srgbClr val="FFA269"/>
                </a:solidFill>
                <a:latin typeface="Tahoma"/>
                <a:cs typeface="Tahoma"/>
              </a:rPr>
              <a:t> </a:t>
            </a:r>
            <a:r>
              <a:rPr dirty="0" sz="4750" spc="130" b="1">
                <a:solidFill>
                  <a:srgbClr val="FFA269"/>
                </a:solidFill>
                <a:latin typeface="Tahoma"/>
                <a:cs typeface="Tahoma"/>
              </a:rPr>
              <a:t>SVMs,</a:t>
            </a:r>
            <a:r>
              <a:rPr dirty="0" sz="4750" spc="-95" b="1">
                <a:solidFill>
                  <a:srgbClr val="FFA269"/>
                </a:solidFill>
                <a:latin typeface="Tahoma"/>
                <a:cs typeface="Tahoma"/>
              </a:rPr>
              <a:t> </a:t>
            </a:r>
            <a:r>
              <a:rPr dirty="0" sz="4750" spc="-165" b="1">
                <a:solidFill>
                  <a:srgbClr val="FFA269"/>
                </a:solidFill>
                <a:latin typeface="Tahoma"/>
                <a:cs typeface="Tahoma"/>
              </a:rPr>
              <a:t>k-NN,</a:t>
            </a:r>
            <a:r>
              <a:rPr dirty="0" sz="4750" spc="-95" b="1">
                <a:solidFill>
                  <a:srgbClr val="FFA269"/>
                </a:solidFill>
                <a:latin typeface="Tahoma"/>
                <a:cs typeface="Tahoma"/>
              </a:rPr>
              <a:t> </a:t>
            </a:r>
            <a:r>
              <a:rPr dirty="0" sz="4750" spc="-155" b="1">
                <a:solidFill>
                  <a:srgbClr val="FFA269"/>
                </a:solidFill>
                <a:latin typeface="Tahoma"/>
                <a:cs typeface="Tahoma"/>
              </a:rPr>
              <a:t>etc.).</a:t>
            </a:r>
            <a:endParaRPr sz="4750">
              <a:latin typeface="Tahoma"/>
              <a:cs typeface="Tahoma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914916" y="244573"/>
            <a:ext cx="6004560" cy="15341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900" spc="-195">
                <a:latin typeface="Arial"/>
                <a:cs typeface="Arial"/>
              </a:rPr>
              <a:t>T</a:t>
            </a:r>
            <a:r>
              <a:rPr dirty="0" sz="9900" spc="480">
                <a:latin typeface="Arial"/>
                <a:cs typeface="Arial"/>
              </a:rPr>
              <a:t>I</a:t>
            </a:r>
            <a:r>
              <a:rPr dirty="0" sz="9900" spc="869">
                <a:latin typeface="Arial"/>
                <a:cs typeface="Arial"/>
              </a:rPr>
              <a:t>M</a:t>
            </a:r>
            <a:r>
              <a:rPr dirty="0" sz="9900" spc="-535">
                <a:latin typeface="Arial"/>
                <a:cs typeface="Arial"/>
              </a:rPr>
              <a:t>E</a:t>
            </a:r>
            <a:r>
              <a:rPr dirty="0" sz="9900" spc="-330">
                <a:latin typeface="Arial"/>
                <a:cs typeface="Arial"/>
              </a:rPr>
              <a:t>L</a:t>
            </a:r>
            <a:r>
              <a:rPr dirty="0" sz="9900" spc="480">
                <a:latin typeface="Arial"/>
                <a:cs typeface="Arial"/>
              </a:rPr>
              <a:t>I</a:t>
            </a:r>
            <a:r>
              <a:rPr dirty="0" sz="9900" spc="590">
                <a:latin typeface="Arial"/>
                <a:cs typeface="Arial"/>
              </a:rPr>
              <a:t>N</a:t>
            </a:r>
            <a:r>
              <a:rPr dirty="0" sz="9900" spc="-530">
                <a:latin typeface="Arial"/>
                <a:cs typeface="Arial"/>
              </a:rPr>
              <a:t>E</a:t>
            </a:r>
            <a:endParaRPr sz="99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8150049"/>
            <a:ext cx="3934460" cy="2137410"/>
          </a:xfrm>
          <a:custGeom>
            <a:avLst/>
            <a:gdLst/>
            <a:ahLst/>
            <a:cxnLst/>
            <a:rect l="l" t="t" r="r" b="b"/>
            <a:pathLst>
              <a:path w="3934460" h="2137409">
                <a:moveTo>
                  <a:pt x="0" y="0"/>
                </a:moveTo>
                <a:lnTo>
                  <a:pt x="3934449" y="0"/>
                </a:lnTo>
                <a:lnTo>
                  <a:pt x="1944760" y="2136950"/>
                </a:lnTo>
                <a:lnTo>
                  <a:pt x="0" y="2136950"/>
                </a:lnTo>
                <a:lnTo>
                  <a:pt x="0" y="0"/>
                </a:lnTo>
                <a:close/>
              </a:path>
            </a:pathLst>
          </a:custGeom>
          <a:solidFill>
            <a:srgbClr val="0CB0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913680" y="6527331"/>
            <a:ext cx="3374390" cy="3759835"/>
          </a:xfrm>
          <a:custGeom>
            <a:avLst/>
            <a:gdLst/>
            <a:ahLst/>
            <a:cxnLst/>
            <a:rect l="l" t="t" r="r" b="b"/>
            <a:pathLst>
              <a:path w="3374390" h="3759834">
                <a:moveTo>
                  <a:pt x="3346299" y="0"/>
                </a:moveTo>
                <a:lnTo>
                  <a:pt x="3374319" y="974873"/>
                </a:lnTo>
                <a:lnTo>
                  <a:pt x="3374319" y="3759667"/>
                </a:lnTo>
                <a:lnTo>
                  <a:pt x="3217316" y="3759667"/>
                </a:lnTo>
                <a:lnTo>
                  <a:pt x="0" y="2041884"/>
                </a:lnTo>
                <a:lnTo>
                  <a:pt x="3346299" y="0"/>
                </a:lnTo>
                <a:close/>
              </a:path>
            </a:pathLst>
          </a:custGeom>
          <a:solidFill>
            <a:srgbClr val="0CB0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14915436" y="3"/>
            <a:ext cx="3373120" cy="3502660"/>
          </a:xfrm>
          <a:custGeom>
            <a:avLst/>
            <a:gdLst/>
            <a:ahLst/>
            <a:cxnLst/>
            <a:rect l="l" t="t" r="r" b="b"/>
            <a:pathLst>
              <a:path w="3373119" h="3502660">
                <a:moveTo>
                  <a:pt x="3372564" y="2441618"/>
                </a:moveTo>
                <a:lnTo>
                  <a:pt x="3341094" y="3502493"/>
                </a:lnTo>
                <a:lnTo>
                  <a:pt x="0" y="1459556"/>
                </a:lnTo>
                <a:lnTo>
                  <a:pt x="2739748" y="0"/>
                </a:lnTo>
                <a:lnTo>
                  <a:pt x="3372564" y="0"/>
                </a:lnTo>
                <a:lnTo>
                  <a:pt x="3372564" y="2441618"/>
                </a:lnTo>
                <a:close/>
              </a:path>
            </a:pathLst>
          </a:custGeom>
          <a:solidFill>
            <a:srgbClr val="FFA26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306" y="1334964"/>
            <a:ext cx="161925" cy="16192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 indent="4310380">
              <a:lnSpc>
                <a:spcPct val="133200"/>
              </a:lnSpc>
              <a:spcBef>
                <a:spcPts val="95"/>
              </a:spcBef>
            </a:pPr>
            <a:r>
              <a:rPr dirty="0" spc="140">
                <a:solidFill>
                  <a:srgbClr val="DA783C"/>
                </a:solidFill>
              </a:rPr>
              <a:t>Step </a:t>
            </a:r>
            <a:r>
              <a:rPr dirty="0" spc="-155">
                <a:solidFill>
                  <a:srgbClr val="DA783C"/>
                </a:solidFill>
              </a:rPr>
              <a:t>2: </a:t>
            </a:r>
            <a:r>
              <a:rPr dirty="0" spc="155">
                <a:solidFill>
                  <a:srgbClr val="DA783C"/>
                </a:solidFill>
              </a:rPr>
              <a:t>Model </a:t>
            </a:r>
            <a:r>
              <a:rPr dirty="0" spc="50">
                <a:solidFill>
                  <a:srgbClr val="DA783C"/>
                </a:solidFill>
              </a:rPr>
              <a:t>Development </a:t>
            </a:r>
            <a:r>
              <a:rPr dirty="0" spc="55">
                <a:solidFill>
                  <a:srgbClr val="DA783C"/>
                </a:solidFill>
              </a:rPr>
              <a:t> </a:t>
            </a:r>
            <a:r>
              <a:rPr dirty="0" spc="-15"/>
              <a:t>Creating</a:t>
            </a:r>
            <a:r>
              <a:rPr dirty="0" spc="-75"/>
              <a:t> </a:t>
            </a:r>
            <a:r>
              <a:rPr dirty="0" spc="-30"/>
              <a:t>a</a:t>
            </a:r>
            <a:r>
              <a:rPr dirty="0" spc="-70"/>
              <a:t> </a:t>
            </a:r>
            <a:r>
              <a:rPr dirty="0" spc="75"/>
              <a:t>basic</a:t>
            </a:r>
            <a:r>
              <a:rPr dirty="0" spc="-70"/>
              <a:t> </a:t>
            </a:r>
            <a:r>
              <a:rPr dirty="0" spc="30"/>
              <a:t>model</a:t>
            </a:r>
            <a:r>
              <a:rPr dirty="0" spc="-75"/>
              <a:t> </a:t>
            </a:r>
            <a:r>
              <a:rPr dirty="0" spc="-50"/>
              <a:t>using</a:t>
            </a:r>
            <a:r>
              <a:rPr dirty="0" spc="-70"/>
              <a:t> </a:t>
            </a:r>
            <a:r>
              <a:rPr dirty="0" spc="-40"/>
              <a:t>the</a:t>
            </a:r>
            <a:r>
              <a:rPr dirty="0" spc="-70"/>
              <a:t> </a:t>
            </a:r>
            <a:r>
              <a:rPr dirty="0" spc="120"/>
              <a:t>selected</a:t>
            </a:r>
            <a:r>
              <a:rPr dirty="0" spc="-75"/>
              <a:t> </a:t>
            </a:r>
            <a:r>
              <a:rPr dirty="0" spc="-15"/>
              <a:t>approach. </a:t>
            </a:r>
            <a:r>
              <a:rPr dirty="0" spc="-1095"/>
              <a:t> </a:t>
            </a:r>
            <a:r>
              <a:rPr dirty="0" spc="-100"/>
              <a:t>Training</a:t>
            </a:r>
            <a:r>
              <a:rPr dirty="0" spc="-80"/>
              <a:t> </a:t>
            </a:r>
            <a:r>
              <a:rPr dirty="0" spc="-40"/>
              <a:t>the</a:t>
            </a:r>
            <a:r>
              <a:rPr dirty="0" spc="-75"/>
              <a:t> </a:t>
            </a:r>
            <a:r>
              <a:rPr dirty="0" spc="30"/>
              <a:t>model</a:t>
            </a:r>
            <a:r>
              <a:rPr dirty="0" spc="-75"/>
              <a:t> </a:t>
            </a:r>
            <a:r>
              <a:rPr dirty="0" spc="-15"/>
              <a:t>on</a:t>
            </a:r>
            <a:r>
              <a:rPr dirty="0" spc="-75"/>
              <a:t> </a:t>
            </a:r>
            <a:r>
              <a:rPr dirty="0" spc="-40"/>
              <a:t>the</a:t>
            </a:r>
            <a:r>
              <a:rPr dirty="0" spc="-75"/>
              <a:t> </a:t>
            </a:r>
            <a:r>
              <a:rPr dirty="0" spc="-90"/>
              <a:t>MNIST</a:t>
            </a:r>
            <a:r>
              <a:rPr dirty="0" spc="-75"/>
              <a:t> </a:t>
            </a:r>
            <a:r>
              <a:rPr dirty="0" spc="-130"/>
              <a:t>training</a:t>
            </a:r>
            <a:r>
              <a:rPr dirty="0" spc="-75"/>
              <a:t> </a:t>
            </a:r>
            <a:r>
              <a:rPr dirty="0" spc="-85"/>
              <a:t>data.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306" y="2106489"/>
            <a:ext cx="161925" cy="1619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306" y="2878014"/>
            <a:ext cx="161925" cy="1619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2038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05"/>
              </a:spcBef>
            </a:pPr>
            <a:r>
              <a:rPr dirty="0" spc="5"/>
              <a:t>Testing</a:t>
            </a:r>
            <a:r>
              <a:rPr dirty="0" spc="-75"/>
              <a:t> </a:t>
            </a:r>
            <a:r>
              <a:rPr dirty="0" spc="-40"/>
              <a:t>the</a:t>
            </a:r>
            <a:r>
              <a:rPr dirty="0" spc="-75"/>
              <a:t> </a:t>
            </a:r>
            <a:r>
              <a:rPr dirty="0"/>
              <a:t>model's</a:t>
            </a:r>
            <a:r>
              <a:rPr dirty="0" spc="-70"/>
              <a:t> </a:t>
            </a:r>
            <a:r>
              <a:rPr dirty="0" spc="70"/>
              <a:t>accuracy</a:t>
            </a:r>
            <a:r>
              <a:rPr dirty="0" spc="-75"/>
              <a:t> </a:t>
            </a:r>
            <a:r>
              <a:rPr dirty="0" spc="-15"/>
              <a:t>on</a:t>
            </a:r>
            <a:r>
              <a:rPr dirty="0" spc="-70"/>
              <a:t> </a:t>
            </a:r>
            <a:r>
              <a:rPr dirty="0" spc="-40"/>
              <a:t>the</a:t>
            </a:r>
            <a:r>
              <a:rPr dirty="0" spc="-75"/>
              <a:t> </a:t>
            </a:r>
            <a:r>
              <a:rPr dirty="0" spc="-90"/>
              <a:t>MNIST</a:t>
            </a:r>
            <a:r>
              <a:rPr dirty="0" spc="-75"/>
              <a:t> </a:t>
            </a:r>
            <a:r>
              <a:rPr dirty="0" spc="25"/>
              <a:t>test</a:t>
            </a:r>
            <a:r>
              <a:rPr dirty="0" spc="-70"/>
              <a:t> </a:t>
            </a:r>
            <a:r>
              <a:rPr dirty="0" spc="-85"/>
              <a:t>data.</a:t>
            </a:r>
          </a:p>
          <a:p>
            <a:pPr marL="12700" marR="722630">
              <a:lnSpc>
                <a:spcPct val="133200"/>
              </a:lnSpc>
              <a:spcBef>
                <a:spcPts val="5"/>
              </a:spcBef>
            </a:pPr>
            <a:r>
              <a:rPr dirty="0" spc="-55"/>
              <a:t>Experiment </a:t>
            </a:r>
            <a:r>
              <a:rPr dirty="0" spc="-170"/>
              <a:t>with </a:t>
            </a:r>
            <a:r>
              <a:rPr dirty="0" spc="-50"/>
              <a:t>different </a:t>
            </a:r>
            <a:r>
              <a:rPr dirty="0" spc="-20"/>
              <a:t>hyperparameters </a:t>
            </a:r>
            <a:r>
              <a:rPr dirty="0" spc="-10"/>
              <a:t>to </a:t>
            </a:r>
            <a:r>
              <a:rPr dirty="0" spc="-50"/>
              <a:t>improve </a:t>
            </a:r>
            <a:r>
              <a:rPr dirty="0" spc="-40"/>
              <a:t>the </a:t>
            </a:r>
            <a:r>
              <a:rPr dirty="0"/>
              <a:t>model's </a:t>
            </a:r>
            <a:r>
              <a:rPr dirty="0" spc="-1100"/>
              <a:t> </a:t>
            </a:r>
            <a:r>
              <a:rPr dirty="0" spc="30"/>
              <a:t>accuracy.</a:t>
            </a: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00"/>
          </a:p>
          <a:p>
            <a:pPr marL="4669155">
              <a:lnSpc>
                <a:spcPct val="100000"/>
              </a:lnSpc>
            </a:pPr>
            <a:r>
              <a:rPr dirty="0" sz="3850" spc="135">
                <a:solidFill>
                  <a:srgbClr val="FFA269"/>
                </a:solidFill>
              </a:rPr>
              <a:t>Step</a:t>
            </a:r>
            <a:r>
              <a:rPr dirty="0" sz="3850" spc="-145">
                <a:solidFill>
                  <a:srgbClr val="FFA269"/>
                </a:solidFill>
              </a:rPr>
              <a:t> </a:t>
            </a:r>
            <a:r>
              <a:rPr dirty="0" sz="3850" spc="-135">
                <a:solidFill>
                  <a:srgbClr val="FFA269"/>
                </a:solidFill>
              </a:rPr>
              <a:t>3:</a:t>
            </a:r>
            <a:r>
              <a:rPr dirty="0" sz="3850" spc="-140">
                <a:solidFill>
                  <a:srgbClr val="FFA269"/>
                </a:solidFill>
              </a:rPr>
              <a:t> </a:t>
            </a:r>
            <a:r>
              <a:rPr dirty="0" sz="3850" spc="150">
                <a:solidFill>
                  <a:srgbClr val="FFA269"/>
                </a:solidFill>
              </a:rPr>
              <a:t>Model</a:t>
            </a:r>
            <a:r>
              <a:rPr dirty="0" sz="3850" spc="-145">
                <a:solidFill>
                  <a:srgbClr val="FFA269"/>
                </a:solidFill>
              </a:rPr>
              <a:t> </a:t>
            </a:r>
            <a:r>
              <a:rPr dirty="0" sz="3850">
                <a:solidFill>
                  <a:srgbClr val="FFA269"/>
                </a:solidFill>
              </a:rPr>
              <a:t>Optimization</a:t>
            </a:r>
            <a:endParaRPr sz="3850"/>
          </a:p>
          <a:p>
            <a:pPr marL="19685" marR="5080">
              <a:lnSpc>
                <a:spcPct val="133100"/>
              </a:lnSpc>
            </a:pPr>
            <a:r>
              <a:rPr dirty="0" sz="3850" spc="-35"/>
              <a:t>Using </a:t>
            </a:r>
            <a:r>
              <a:rPr dirty="0" sz="3850" spc="5"/>
              <a:t>techniques </a:t>
            </a:r>
            <a:r>
              <a:rPr dirty="0" sz="3850" spc="-40"/>
              <a:t>like </a:t>
            </a:r>
            <a:r>
              <a:rPr dirty="0" sz="3850" spc="-80"/>
              <a:t>regularization, </a:t>
            </a:r>
            <a:r>
              <a:rPr dirty="0" sz="3850" spc="-45"/>
              <a:t>dropout, </a:t>
            </a:r>
            <a:r>
              <a:rPr dirty="0" sz="3850" spc="-55"/>
              <a:t>and </a:t>
            </a:r>
            <a:r>
              <a:rPr dirty="0" sz="3850" spc="-50"/>
              <a:t>data </a:t>
            </a:r>
            <a:r>
              <a:rPr dirty="0" sz="3850" spc="-85"/>
              <a:t>augmentation </a:t>
            </a:r>
            <a:r>
              <a:rPr dirty="0" sz="3850" spc="-1115"/>
              <a:t> </a:t>
            </a:r>
            <a:r>
              <a:rPr dirty="0" sz="3850" spc="-15"/>
              <a:t>to</a:t>
            </a:r>
            <a:r>
              <a:rPr dirty="0" sz="3850" spc="-85"/>
              <a:t> </a:t>
            </a:r>
            <a:r>
              <a:rPr dirty="0" sz="3850" spc="-65"/>
              <a:t>improve</a:t>
            </a:r>
            <a:r>
              <a:rPr dirty="0" sz="3850" spc="-80"/>
              <a:t> </a:t>
            </a:r>
            <a:r>
              <a:rPr dirty="0" sz="3850" spc="-50"/>
              <a:t>the</a:t>
            </a:r>
            <a:r>
              <a:rPr dirty="0" sz="3850" spc="-80"/>
              <a:t> </a:t>
            </a:r>
            <a:r>
              <a:rPr dirty="0" sz="3850" spc="-10"/>
              <a:t>model's</a:t>
            </a:r>
            <a:r>
              <a:rPr dirty="0" sz="3850" spc="-80"/>
              <a:t> </a:t>
            </a:r>
            <a:r>
              <a:rPr dirty="0" sz="3850" spc="25"/>
              <a:t>accuracy.</a:t>
            </a:r>
            <a:endParaRPr sz="3850"/>
          </a:p>
          <a:p>
            <a:pPr marL="19685" marR="1418590">
              <a:lnSpc>
                <a:spcPct val="133100"/>
              </a:lnSpc>
            </a:pPr>
            <a:r>
              <a:rPr dirty="0" sz="3850" spc="-65"/>
              <a:t>Experiment </a:t>
            </a:r>
            <a:r>
              <a:rPr dirty="0" sz="3850" spc="-185"/>
              <a:t>with </a:t>
            </a:r>
            <a:r>
              <a:rPr dirty="0" sz="3850" spc="-55"/>
              <a:t>different </a:t>
            </a:r>
            <a:r>
              <a:rPr dirty="0" sz="3850" spc="-75"/>
              <a:t>network </a:t>
            </a:r>
            <a:r>
              <a:rPr dirty="0" sz="3850" spc="-5"/>
              <a:t>architectures </a:t>
            </a:r>
            <a:r>
              <a:rPr dirty="0" sz="3850" spc="-15"/>
              <a:t>to </a:t>
            </a:r>
            <a:r>
              <a:rPr dirty="0" sz="3850" spc="-65"/>
              <a:t>improve </a:t>
            </a:r>
            <a:r>
              <a:rPr dirty="0" sz="3850" spc="-50"/>
              <a:t>the </a:t>
            </a:r>
            <a:r>
              <a:rPr dirty="0" sz="3850" spc="-1115"/>
              <a:t> </a:t>
            </a:r>
            <a:r>
              <a:rPr dirty="0" sz="3850" spc="-10"/>
              <a:t>model's</a:t>
            </a:r>
            <a:r>
              <a:rPr dirty="0" sz="3850" spc="-85"/>
              <a:t> </a:t>
            </a:r>
            <a:r>
              <a:rPr dirty="0" sz="3850" spc="25"/>
              <a:t>accuracy.</a:t>
            </a:r>
            <a:endParaRPr sz="385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306" y="3649539"/>
            <a:ext cx="161925" cy="161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306" y="6427276"/>
            <a:ext cx="161925" cy="161924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4306" y="7989376"/>
            <a:ext cx="161925" cy="161924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14994343" y="0"/>
            <a:ext cx="3269615" cy="3264535"/>
          </a:xfrm>
          <a:custGeom>
            <a:avLst/>
            <a:gdLst/>
            <a:ahLst/>
            <a:cxnLst/>
            <a:rect l="l" t="t" r="r" b="b"/>
            <a:pathLst>
              <a:path w="3269615" h="3264535">
                <a:moveTo>
                  <a:pt x="3269418" y="0"/>
                </a:moveTo>
                <a:lnTo>
                  <a:pt x="3269418" y="3263991"/>
                </a:lnTo>
                <a:lnTo>
                  <a:pt x="0" y="1395752"/>
                </a:lnTo>
                <a:lnTo>
                  <a:pt x="2442566" y="0"/>
                </a:lnTo>
                <a:lnTo>
                  <a:pt x="3269418" y="0"/>
                </a:lnTo>
                <a:close/>
              </a:path>
            </a:pathLst>
          </a:custGeom>
          <a:solidFill>
            <a:srgbClr val="FFA26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472" y="3208647"/>
            <a:ext cx="238125" cy="23812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767185" y="2574193"/>
            <a:ext cx="14072235" cy="559752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60705">
              <a:lnSpc>
                <a:spcPct val="133000"/>
              </a:lnSpc>
              <a:spcBef>
                <a:spcPts val="90"/>
              </a:spcBef>
            </a:pPr>
            <a:r>
              <a:rPr dirty="0" sz="5500" spc="80">
                <a:solidFill>
                  <a:srgbClr val="0CB0B5"/>
                </a:solidFill>
                <a:latin typeface="Cambria"/>
                <a:cs typeface="Cambria"/>
              </a:rPr>
              <a:t>Fine-tuning</a:t>
            </a:r>
            <a:r>
              <a:rPr dirty="0" sz="5500" spc="-10">
                <a:solidFill>
                  <a:srgbClr val="0CB0B5"/>
                </a:solidFill>
                <a:latin typeface="Cambria"/>
                <a:cs typeface="Cambria"/>
              </a:rPr>
              <a:t> </a:t>
            </a:r>
            <a:r>
              <a:rPr dirty="0" sz="5500" spc="135">
                <a:solidFill>
                  <a:srgbClr val="0CB0B5"/>
                </a:solidFill>
                <a:latin typeface="Cambria"/>
                <a:cs typeface="Cambria"/>
              </a:rPr>
              <a:t>the</a:t>
            </a:r>
            <a:r>
              <a:rPr dirty="0" sz="5500" spc="-5">
                <a:solidFill>
                  <a:srgbClr val="0CB0B5"/>
                </a:solidFill>
                <a:latin typeface="Cambria"/>
                <a:cs typeface="Cambria"/>
              </a:rPr>
              <a:t> </a:t>
            </a:r>
            <a:r>
              <a:rPr dirty="0" sz="5500" spc="120">
                <a:solidFill>
                  <a:srgbClr val="0CB0B5"/>
                </a:solidFill>
                <a:latin typeface="Cambria"/>
                <a:cs typeface="Cambria"/>
              </a:rPr>
              <a:t>model</a:t>
            </a:r>
            <a:r>
              <a:rPr dirty="0" sz="5500" spc="-5">
                <a:solidFill>
                  <a:srgbClr val="0CB0B5"/>
                </a:solidFill>
                <a:latin typeface="Cambria"/>
                <a:cs typeface="Cambria"/>
              </a:rPr>
              <a:t> </a:t>
            </a:r>
            <a:r>
              <a:rPr dirty="0" sz="5500" spc="135">
                <a:solidFill>
                  <a:srgbClr val="0CB0B5"/>
                </a:solidFill>
                <a:latin typeface="Cambria"/>
                <a:cs typeface="Cambria"/>
              </a:rPr>
              <a:t>and</a:t>
            </a:r>
            <a:r>
              <a:rPr dirty="0" sz="5500" spc="-10">
                <a:solidFill>
                  <a:srgbClr val="0CB0B5"/>
                </a:solidFill>
                <a:latin typeface="Cambria"/>
                <a:cs typeface="Cambria"/>
              </a:rPr>
              <a:t> </a:t>
            </a:r>
            <a:r>
              <a:rPr dirty="0" sz="5500" spc="140">
                <a:solidFill>
                  <a:srgbClr val="0CB0B5"/>
                </a:solidFill>
                <a:latin typeface="Cambria"/>
                <a:cs typeface="Cambria"/>
              </a:rPr>
              <a:t>performing</a:t>
            </a:r>
            <a:r>
              <a:rPr dirty="0" sz="5500" spc="-5">
                <a:solidFill>
                  <a:srgbClr val="0CB0B5"/>
                </a:solidFill>
                <a:latin typeface="Cambria"/>
                <a:cs typeface="Cambria"/>
              </a:rPr>
              <a:t> </a:t>
            </a:r>
            <a:r>
              <a:rPr dirty="0" sz="5500" spc="120">
                <a:solidFill>
                  <a:srgbClr val="0CB0B5"/>
                </a:solidFill>
                <a:latin typeface="Cambria"/>
                <a:cs typeface="Cambria"/>
              </a:rPr>
              <a:t>final </a:t>
            </a:r>
            <a:r>
              <a:rPr dirty="0" sz="5500" spc="-1195">
                <a:solidFill>
                  <a:srgbClr val="0CB0B5"/>
                </a:solidFill>
                <a:latin typeface="Cambria"/>
                <a:cs typeface="Cambria"/>
              </a:rPr>
              <a:t> </a:t>
            </a:r>
            <a:r>
              <a:rPr dirty="0" sz="5500" spc="120">
                <a:solidFill>
                  <a:srgbClr val="0CB0B5"/>
                </a:solidFill>
                <a:latin typeface="Cambria"/>
                <a:cs typeface="Cambria"/>
              </a:rPr>
              <a:t>optimizations.</a:t>
            </a:r>
            <a:endParaRPr sz="5500">
              <a:latin typeface="Cambria"/>
              <a:cs typeface="Cambria"/>
            </a:endParaRPr>
          </a:p>
          <a:p>
            <a:pPr marL="12700" marR="5080" indent="152400">
              <a:lnSpc>
                <a:spcPts val="8780"/>
              </a:lnSpc>
              <a:spcBef>
                <a:spcPts val="650"/>
              </a:spcBef>
            </a:pPr>
            <a:r>
              <a:rPr dirty="0" sz="5500" spc="90">
                <a:solidFill>
                  <a:srgbClr val="0CB0B5"/>
                </a:solidFill>
                <a:latin typeface="Cambria"/>
                <a:cs typeface="Cambria"/>
              </a:rPr>
              <a:t>Writing</a:t>
            </a:r>
            <a:r>
              <a:rPr dirty="0" sz="5500" spc="-15">
                <a:solidFill>
                  <a:srgbClr val="0CB0B5"/>
                </a:solidFill>
                <a:latin typeface="Cambria"/>
                <a:cs typeface="Cambria"/>
              </a:rPr>
              <a:t> </a:t>
            </a:r>
            <a:r>
              <a:rPr dirty="0" sz="5500" spc="170">
                <a:solidFill>
                  <a:srgbClr val="0CB0B5"/>
                </a:solidFill>
                <a:latin typeface="Cambria"/>
                <a:cs typeface="Cambria"/>
              </a:rPr>
              <a:t>a</a:t>
            </a:r>
            <a:r>
              <a:rPr dirty="0" sz="5500" spc="-15">
                <a:solidFill>
                  <a:srgbClr val="0CB0B5"/>
                </a:solidFill>
                <a:latin typeface="Cambria"/>
                <a:cs typeface="Cambria"/>
              </a:rPr>
              <a:t> </a:t>
            </a:r>
            <a:r>
              <a:rPr dirty="0" sz="5500" spc="125">
                <a:solidFill>
                  <a:srgbClr val="0CB0B5"/>
                </a:solidFill>
                <a:latin typeface="Cambria"/>
                <a:cs typeface="Cambria"/>
              </a:rPr>
              <a:t>report</a:t>
            </a:r>
            <a:r>
              <a:rPr dirty="0" sz="5500" spc="-15">
                <a:solidFill>
                  <a:srgbClr val="0CB0B5"/>
                </a:solidFill>
                <a:latin typeface="Cambria"/>
                <a:cs typeface="Cambria"/>
              </a:rPr>
              <a:t> </a:t>
            </a:r>
            <a:r>
              <a:rPr dirty="0" sz="5500" spc="120">
                <a:solidFill>
                  <a:srgbClr val="0CB0B5"/>
                </a:solidFill>
                <a:latin typeface="Cambria"/>
                <a:cs typeface="Cambria"/>
              </a:rPr>
              <a:t>summarizing</a:t>
            </a:r>
            <a:r>
              <a:rPr dirty="0" sz="5500" spc="-15">
                <a:solidFill>
                  <a:srgbClr val="0CB0B5"/>
                </a:solidFill>
                <a:latin typeface="Cambria"/>
                <a:cs typeface="Cambria"/>
              </a:rPr>
              <a:t> </a:t>
            </a:r>
            <a:r>
              <a:rPr dirty="0" sz="5500" spc="110">
                <a:solidFill>
                  <a:srgbClr val="0CB0B5"/>
                </a:solidFill>
                <a:latin typeface="Cambria"/>
                <a:cs typeface="Cambria"/>
              </a:rPr>
              <a:t>our</a:t>
            </a:r>
            <a:r>
              <a:rPr dirty="0" sz="5500" spc="-15">
                <a:solidFill>
                  <a:srgbClr val="0CB0B5"/>
                </a:solidFill>
                <a:latin typeface="Cambria"/>
                <a:cs typeface="Cambria"/>
              </a:rPr>
              <a:t> </a:t>
            </a:r>
            <a:r>
              <a:rPr dirty="0" sz="5500" spc="200">
                <a:solidFill>
                  <a:srgbClr val="0CB0B5"/>
                </a:solidFill>
                <a:latin typeface="Cambria"/>
                <a:cs typeface="Cambria"/>
              </a:rPr>
              <a:t>approach, </a:t>
            </a:r>
            <a:r>
              <a:rPr dirty="0" sz="5500" spc="-1195">
                <a:solidFill>
                  <a:srgbClr val="0CB0B5"/>
                </a:solidFill>
                <a:latin typeface="Cambria"/>
                <a:cs typeface="Cambria"/>
              </a:rPr>
              <a:t> </a:t>
            </a:r>
            <a:r>
              <a:rPr dirty="0" sz="5500" spc="145">
                <a:solidFill>
                  <a:srgbClr val="0CB0B5"/>
                </a:solidFill>
                <a:latin typeface="Cambria"/>
                <a:cs typeface="Cambria"/>
              </a:rPr>
              <a:t>results,</a:t>
            </a:r>
            <a:r>
              <a:rPr dirty="0" sz="5500" spc="-15">
                <a:solidFill>
                  <a:srgbClr val="0CB0B5"/>
                </a:solidFill>
                <a:latin typeface="Cambria"/>
                <a:cs typeface="Cambria"/>
              </a:rPr>
              <a:t> </a:t>
            </a:r>
            <a:r>
              <a:rPr dirty="0" sz="5500" spc="135">
                <a:solidFill>
                  <a:srgbClr val="0CB0B5"/>
                </a:solidFill>
                <a:latin typeface="Cambria"/>
                <a:cs typeface="Cambria"/>
              </a:rPr>
              <a:t>and</a:t>
            </a:r>
            <a:r>
              <a:rPr dirty="0" sz="5500" spc="-10">
                <a:solidFill>
                  <a:srgbClr val="0CB0B5"/>
                </a:solidFill>
                <a:latin typeface="Cambria"/>
                <a:cs typeface="Cambria"/>
              </a:rPr>
              <a:t> </a:t>
            </a:r>
            <a:r>
              <a:rPr dirty="0" sz="5500" spc="145">
                <a:solidFill>
                  <a:srgbClr val="0CB0B5"/>
                </a:solidFill>
                <a:latin typeface="Cambria"/>
                <a:cs typeface="Cambria"/>
              </a:rPr>
              <a:t>conclusions.</a:t>
            </a:r>
            <a:endParaRPr sz="55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515"/>
              </a:spcBef>
            </a:pPr>
            <a:r>
              <a:rPr dirty="0" sz="5500" spc="140">
                <a:solidFill>
                  <a:srgbClr val="0CB0B5"/>
                </a:solidFill>
                <a:latin typeface="Cambria"/>
                <a:cs typeface="Cambria"/>
              </a:rPr>
              <a:t>Creating</a:t>
            </a:r>
            <a:r>
              <a:rPr dirty="0" sz="5500" spc="-10">
                <a:solidFill>
                  <a:srgbClr val="0CB0B5"/>
                </a:solidFill>
                <a:latin typeface="Cambria"/>
                <a:cs typeface="Cambria"/>
              </a:rPr>
              <a:t> </a:t>
            </a:r>
            <a:r>
              <a:rPr dirty="0" sz="5500" spc="170">
                <a:solidFill>
                  <a:srgbClr val="0CB0B5"/>
                </a:solidFill>
                <a:latin typeface="Cambria"/>
                <a:cs typeface="Cambria"/>
              </a:rPr>
              <a:t>a</a:t>
            </a:r>
            <a:r>
              <a:rPr dirty="0" sz="5500" spc="-10">
                <a:solidFill>
                  <a:srgbClr val="0CB0B5"/>
                </a:solidFill>
                <a:latin typeface="Cambria"/>
                <a:cs typeface="Cambria"/>
              </a:rPr>
              <a:t> </a:t>
            </a:r>
            <a:r>
              <a:rPr dirty="0" sz="5500" spc="105">
                <a:solidFill>
                  <a:srgbClr val="0CB0B5"/>
                </a:solidFill>
                <a:latin typeface="Cambria"/>
                <a:cs typeface="Cambria"/>
              </a:rPr>
              <a:t>presentation</a:t>
            </a:r>
            <a:r>
              <a:rPr dirty="0" sz="5500" spc="-10">
                <a:solidFill>
                  <a:srgbClr val="0CB0B5"/>
                </a:solidFill>
                <a:latin typeface="Cambria"/>
                <a:cs typeface="Cambria"/>
              </a:rPr>
              <a:t> </a:t>
            </a:r>
            <a:r>
              <a:rPr dirty="0" sz="5500" spc="105">
                <a:solidFill>
                  <a:srgbClr val="0CB0B5"/>
                </a:solidFill>
                <a:latin typeface="Cambria"/>
                <a:cs typeface="Cambria"/>
              </a:rPr>
              <a:t>to</a:t>
            </a:r>
            <a:r>
              <a:rPr dirty="0" sz="5500" spc="-10">
                <a:solidFill>
                  <a:srgbClr val="0CB0B5"/>
                </a:solidFill>
                <a:latin typeface="Cambria"/>
                <a:cs typeface="Cambria"/>
              </a:rPr>
              <a:t> </a:t>
            </a:r>
            <a:r>
              <a:rPr dirty="0" sz="5500" spc="125">
                <a:solidFill>
                  <a:srgbClr val="0CB0B5"/>
                </a:solidFill>
                <a:latin typeface="Cambria"/>
                <a:cs typeface="Cambria"/>
              </a:rPr>
              <a:t>share</a:t>
            </a:r>
            <a:r>
              <a:rPr dirty="0" sz="5500" spc="-5">
                <a:solidFill>
                  <a:srgbClr val="0CB0B5"/>
                </a:solidFill>
                <a:latin typeface="Cambria"/>
                <a:cs typeface="Cambria"/>
              </a:rPr>
              <a:t> </a:t>
            </a:r>
            <a:r>
              <a:rPr dirty="0" sz="5500" spc="110">
                <a:solidFill>
                  <a:srgbClr val="0CB0B5"/>
                </a:solidFill>
                <a:latin typeface="Cambria"/>
                <a:cs typeface="Cambria"/>
              </a:rPr>
              <a:t>our</a:t>
            </a:r>
            <a:r>
              <a:rPr dirty="0" sz="5500" spc="-10">
                <a:solidFill>
                  <a:srgbClr val="0CB0B5"/>
                </a:solidFill>
                <a:latin typeface="Cambria"/>
                <a:cs typeface="Cambria"/>
              </a:rPr>
              <a:t> </a:t>
            </a:r>
            <a:r>
              <a:rPr dirty="0" sz="5500" spc="105">
                <a:solidFill>
                  <a:srgbClr val="0CB0B5"/>
                </a:solidFill>
                <a:latin typeface="Cambria"/>
                <a:cs typeface="Cambria"/>
              </a:rPr>
              <a:t>findings</a:t>
            </a:r>
            <a:endParaRPr sz="5500">
              <a:latin typeface="Cambria"/>
              <a:cs typeface="Cambri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472" y="5437497"/>
            <a:ext cx="238125" cy="2381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5472" y="7666347"/>
            <a:ext cx="238125" cy="23812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627810" y="1205699"/>
            <a:ext cx="9620250" cy="1294130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8300" spc="-509" b="0" i="1">
                <a:solidFill>
                  <a:srgbClr val="FFA269"/>
                </a:solidFill>
                <a:latin typeface="Georgia"/>
                <a:cs typeface="Georgia"/>
              </a:rPr>
              <a:t>S</a:t>
            </a:r>
            <a:r>
              <a:rPr dirty="0" sz="8300" spc="-45" b="0" i="1">
                <a:solidFill>
                  <a:srgbClr val="FFA269"/>
                </a:solidFill>
                <a:latin typeface="Georgia"/>
                <a:cs typeface="Georgia"/>
              </a:rPr>
              <a:t>t</a:t>
            </a:r>
            <a:r>
              <a:rPr dirty="0" sz="8300" spc="-130" b="0" i="1">
                <a:solidFill>
                  <a:srgbClr val="FFA269"/>
                </a:solidFill>
                <a:latin typeface="Georgia"/>
                <a:cs typeface="Georgia"/>
              </a:rPr>
              <a:t>e</a:t>
            </a:r>
            <a:r>
              <a:rPr dirty="0" sz="8300" spc="-450" b="0" i="1">
                <a:solidFill>
                  <a:srgbClr val="FFA269"/>
                </a:solidFill>
                <a:latin typeface="Georgia"/>
                <a:cs typeface="Georgia"/>
              </a:rPr>
              <a:t>p</a:t>
            </a:r>
            <a:r>
              <a:rPr dirty="0" sz="8300" spc="-165" b="0" i="1">
                <a:solidFill>
                  <a:srgbClr val="FFA269"/>
                </a:solidFill>
                <a:latin typeface="Georgia"/>
                <a:cs typeface="Georgia"/>
              </a:rPr>
              <a:t> </a:t>
            </a:r>
            <a:r>
              <a:rPr dirty="0" sz="8300" spc="-220" b="0" i="1">
                <a:solidFill>
                  <a:srgbClr val="FFA269"/>
                </a:solidFill>
                <a:latin typeface="Georgia"/>
                <a:cs typeface="Georgia"/>
              </a:rPr>
              <a:t>4</a:t>
            </a:r>
            <a:r>
              <a:rPr dirty="0" sz="8300" spc="-515" b="0" i="1">
                <a:solidFill>
                  <a:srgbClr val="FFA269"/>
                </a:solidFill>
                <a:latin typeface="Georgia"/>
                <a:cs typeface="Georgia"/>
              </a:rPr>
              <a:t>:</a:t>
            </a:r>
            <a:r>
              <a:rPr dirty="0" sz="8300" spc="-165" b="0" i="1">
                <a:solidFill>
                  <a:srgbClr val="FFA269"/>
                </a:solidFill>
                <a:latin typeface="Georgia"/>
                <a:cs typeface="Georgia"/>
              </a:rPr>
              <a:t> </a:t>
            </a:r>
            <a:r>
              <a:rPr dirty="0" sz="8300" spc="-595" b="0" i="1">
                <a:solidFill>
                  <a:srgbClr val="FFA269"/>
                </a:solidFill>
                <a:latin typeface="Georgia"/>
                <a:cs typeface="Georgia"/>
              </a:rPr>
              <a:t>F</a:t>
            </a:r>
            <a:r>
              <a:rPr dirty="0" sz="8300" spc="-105" b="0" i="1">
                <a:solidFill>
                  <a:srgbClr val="FFA269"/>
                </a:solidFill>
                <a:latin typeface="Georgia"/>
                <a:cs typeface="Georgia"/>
              </a:rPr>
              <a:t>i</a:t>
            </a:r>
            <a:r>
              <a:rPr dirty="0" sz="8300" spc="-300" b="0" i="1">
                <a:solidFill>
                  <a:srgbClr val="FFA269"/>
                </a:solidFill>
                <a:latin typeface="Georgia"/>
                <a:cs typeface="Georgia"/>
              </a:rPr>
              <a:t>n</a:t>
            </a:r>
            <a:r>
              <a:rPr dirty="0" sz="8300" spc="-110" b="0" i="1">
                <a:solidFill>
                  <a:srgbClr val="FFA269"/>
                </a:solidFill>
                <a:latin typeface="Georgia"/>
                <a:cs typeface="Georgia"/>
              </a:rPr>
              <a:t>a</a:t>
            </a:r>
            <a:r>
              <a:rPr dirty="0" sz="8300" spc="-80" b="0" i="1">
                <a:solidFill>
                  <a:srgbClr val="FFA269"/>
                </a:solidFill>
                <a:latin typeface="Georgia"/>
                <a:cs typeface="Georgia"/>
              </a:rPr>
              <a:t>l</a:t>
            </a:r>
            <a:r>
              <a:rPr dirty="0" sz="8300" spc="-165" b="0" i="1">
                <a:solidFill>
                  <a:srgbClr val="FFA269"/>
                </a:solidFill>
                <a:latin typeface="Georgia"/>
                <a:cs typeface="Georgia"/>
              </a:rPr>
              <a:t> </a:t>
            </a:r>
            <a:r>
              <a:rPr dirty="0" sz="8300" spc="-160" b="0" i="1">
                <a:solidFill>
                  <a:srgbClr val="FFA269"/>
                </a:solidFill>
                <a:latin typeface="Georgia"/>
                <a:cs typeface="Georgia"/>
              </a:rPr>
              <a:t>T</a:t>
            </a:r>
            <a:r>
              <a:rPr dirty="0" sz="8300" spc="-114" b="0" i="1">
                <a:solidFill>
                  <a:srgbClr val="FFA269"/>
                </a:solidFill>
                <a:latin typeface="Georgia"/>
                <a:cs typeface="Georgia"/>
              </a:rPr>
              <a:t>o</a:t>
            </a:r>
            <a:r>
              <a:rPr dirty="0" sz="8300" spc="-165" b="0" i="1">
                <a:solidFill>
                  <a:srgbClr val="FFA269"/>
                </a:solidFill>
                <a:latin typeface="Georgia"/>
                <a:cs typeface="Georgia"/>
              </a:rPr>
              <a:t>u</a:t>
            </a:r>
            <a:r>
              <a:rPr dirty="0" sz="8300" spc="5" b="0" i="1">
                <a:solidFill>
                  <a:srgbClr val="FFA269"/>
                </a:solidFill>
                <a:latin typeface="Georgia"/>
                <a:cs typeface="Georgia"/>
              </a:rPr>
              <a:t>c</a:t>
            </a:r>
            <a:r>
              <a:rPr dirty="0" sz="8300" spc="-140" b="0" i="1">
                <a:solidFill>
                  <a:srgbClr val="FFA269"/>
                </a:solidFill>
                <a:latin typeface="Georgia"/>
                <a:cs typeface="Georgia"/>
              </a:rPr>
              <a:t>h</a:t>
            </a:r>
            <a:r>
              <a:rPr dirty="0" sz="8300" spc="-130" b="0" i="1">
                <a:solidFill>
                  <a:srgbClr val="FFA269"/>
                </a:solidFill>
                <a:latin typeface="Georgia"/>
                <a:cs typeface="Georgia"/>
              </a:rPr>
              <a:t>e</a:t>
            </a:r>
            <a:r>
              <a:rPr dirty="0" sz="8300" spc="-195" b="0" i="1">
                <a:solidFill>
                  <a:srgbClr val="FFA269"/>
                </a:solidFill>
                <a:latin typeface="Georgia"/>
                <a:cs typeface="Georgia"/>
              </a:rPr>
              <a:t>s</a:t>
            </a:r>
            <a:endParaRPr sz="8300">
              <a:latin typeface="Georgia"/>
              <a:cs typeface="Georgi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0361683" y="8192846"/>
            <a:ext cx="7874634" cy="2094230"/>
          </a:xfrm>
          <a:custGeom>
            <a:avLst/>
            <a:gdLst/>
            <a:ahLst/>
            <a:cxnLst/>
            <a:rect l="l" t="t" r="r" b="b"/>
            <a:pathLst>
              <a:path w="7874634" h="2094229">
                <a:moveTo>
                  <a:pt x="7874144" y="2094153"/>
                </a:moveTo>
                <a:lnTo>
                  <a:pt x="0" y="2094153"/>
                </a:lnTo>
                <a:lnTo>
                  <a:pt x="3937071" y="0"/>
                </a:lnTo>
                <a:lnTo>
                  <a:pt x="7874144" y="2094153"/>
                </a:lnTo>
                <a:close/>
              </a:path>
            </a:pathLst>
          </a:custGeom>
          <a:solidFill>
            <a:srgbClr val="FFA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844842" y="0"/>
            <a:ext cx="3443604" cy="5873750"/>
          </a:xfrm>
          <a:custGeom>
            <a:avLst/>
            <a:gdLst/>
            <a:ahLst/>
            <a:cxnLst/>
            <a:rect l="l" t="t" r="r" b="b"/>
            <a:pathLst>
              <a:path w="3443605" h="5873750">
                <a:moveTo>
                  <a:pt x="0" y="0"/>
                </a:moveTo>
                <a:lnTo>
                  <a:pt x="3443156" y="0"/>
                </a:lnTo>
                <a:lnTo>
                  <a:pt x="3443156" y="1348587"/>
                </a:lnTo>
                <a:lnTo>
                  <a:pt x="1944865" y="5873204"/>
                </a:lnTo>
                <a:lnTo>
                  <a:pt x="0" y="0"/>
                </a:lnTo>
                <a:close/>
              </a:path>
            </a:pathLst>
          </a:custGeom>
          <a:solidFill>
            <a:srgbClr val="0CB0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202609" y="0"/>
            <a:ext cx="4983480" cy="2936875"/>
          </a:xfrm>
          <a:custGeom>
            <a:avLst/>
            <a:gdLst/>
            <a:ahLst/>
            <a:cxnLst/>
            <a:rect l="l" t="t" r="r" b="b"/>
            <a:pathLst>
              <a:path w="4983480" h="2936875">
                <a:moveTo>
                  <a:pt x="0" y="0"/>
                </a:moveTo>
                <a:lnTo>
                  <a:pt x="4983004" y="0"/>
                </a:lnTo>
                <a:lnTo>
                  <a:pt x="2491502" y="2936569"/>
                </a:lnTo>
                <a:lnTo>
                  <a:pt x="0" y="0"/>
                </a:lnTo>
                <a:close/>
              </a:path>
            </a:pathLst>
          </a:custGeom>
          <a:solidFill>
            <a:srgbClr val="FFA269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72714" y="634160"/>
            <a:ext cx="665924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10">
                <a:solidFill>
                  <a:srgbClr val="DA783C"/>
                </a:solidFill>
              </a:rPr>
              <a:t>Group</a:t>
            </a:r>
            <a:r>
              <a:rPr dirty="0" sz="6500" spc="-204">
                <a:solidFill>
                  <a:srgbClr val="DA783C"/>
                </a:solidFill>
              </a:rPr>
              <a:t> </a:t>
            </a:r>
            <a:r>
              <a:rPr dirty="0" sz="6500" spc="60">
                <a:solidFill>
                  <a:srgbClr val="DA783C"/>
                </a:solidFill>
              </a:rPr>
              <a:t>Members</a:t>
            </a:r>
            <a:endParaRPr sz="6500"/>
          </a:p>
        </p:txBody>
      </p:sp>
      <p:sp>
        <p:nvSpPr>
          <p:cNvPr id="3" name="object 3"/>
          <p:cNvSpPr txBox="1"/>
          <p:nvPr/>
        </p:nvSpPr>
        <p:spPr>
          <a:xfrm>
            <a:off x="2185289" y="2313339"/>
            <a:ext cx="5282565" cy="5497195"/>
          </a:xfrm>
          <a:prstGeom prst="rect">
            <a:avLst/>
          </a:prstGeom>
          <a:solidFill>
            <a:srgbClr val="FFA269"/>
          </a:solidFill>
        </p:spPr>
        <p:txBody>
          <a:bodyPr wrap="square" lIns="0" tIns="74930" rIns="0" bIns="0" rtlCol="0" vert="horz">
            <a:spAutoFit/>
          </a:bodyPr>
          <a:lstStyle/>
          <a:p>
            <a:pPr marL="620395" marR="880744">
              <a:lnSpc>
                <a:spcPct val="116399"/>
              </a:lnSpc>
              <a:spcBef>
                <a:spcPts val="590"/>
              </a:spcBef>
            </a:pPr>
            <a:r>
              <a:rPr dirty="0" sz="5800" spc="135">
                <a:latin typeface="Cambria"/>
                <a:cs typeface="Cambria"/>
              </a:rPr>
              <a:t>S</a:t>
            </a:r>
            <a:r>
              <a:rPr dirty="0" sz="5800" spc="155">
                <a:latin typeface="Cambria"/>
                <a:cs typeface="Cambria"/>
              </a:rPr>
              <a:t>h</a:t>
            </a:r>
            <a:r>
              <a:rPr dirty="0" sz="5800" spc="150">
                <a:latin typeface="Cambria"/>
                <a:cs typeface="Cambria"/>
              </a:rPr>
              <a:t>r</a:t>
            </a:r>
            <a:r>
              <a:rPr dirty="0" sz="5800" spc="165">
                <a:latin typeface="Cambria"/>
                <a:cs typeface="Cambria"/>
              </a:rPr>
              <a:t>a</a:t>
            </a:r>
            <a:r>
              <a:rPr dirty="0" sz="5800" spc="110">
                <a:latin typeface="Cambria"/>
                <a:cs typeface="Cambria"/>
              </a:rPr>
              <a:t>n</a:t>
            </a:r>
            <a:r>
              <a:rPr dirty="0" sz="5800" spc="325">
                <a:latin typeface="Cambria"/>
                <a:cs typeface="Cambria"/>
              </a:rPr>
              <a:t>k</a:t>
            </a:r>
            <a:r>
              <a:rPr dirty="0" sz="5800" spc="155">
                <a:latin typeface="Cambria"/>
                <a:cs typeface="Cambria"/>
              </a:rPr>
              <a:t>h</a:t>
            </a:r>
            <a:r>
              <a:rPr dirty="0" sz="5800" spc="165">
                <a:latin typeface="Cambria"/>
                <a:cs typeface="Cambria"/>
              </a:rPr>
              <a:t>a</a:t>
            </a:r>
            <a:r>
              <a:rPr dirty="0" sz="5800" spc="80">
                <a:latin typeface="Cambria"/>
                <a:cs typeface="Cambria"/>
              </a:rPr>
              <a:t>l</a:t>
            </a:r>
            <a:r>
              <a:rPr dirty="0" sz="5800" spc="105">
                <a:latin typeface="Cambria"/>
                <a:cs typeface="Cambria"/>
              </a:rPr>
              <a:t>a  </a:t>
            </a:r>
            <a:r>
              <a:rPr dirty="0" sz="5800" spc="100">
                <a:latin typeface="Cambria"/>
                <a:cs typeface="Cambria"/>
              </a:rPr>
              <a:t>Hemasai </a:t>
            </a:r>
            <a:r>
              <a:rPr dirty="0" sz="5800" spc="105">
                <a:latin typeface="Cambria"/>
                <a:cs typeface="Cambria"/>
              </a:rPr>
              <a:t> </a:t>
            </a:r>
            <a:r>
              <a:rPr dirty="0" sz="5800" spc="135">
                <a:latin typeface="Cambria"/>
                <a:cs typeface="Cambria"/>
              </a:rPr>
              <a:t>Sheryl </a:t>
            </a:r>
            <a:r>
              <a:rPr dirty="0" sz="5800" spc="140">
                <a:latin typeface="Cambria"/>
                <a:cs typeface="Cambria"/>
              </a:rPr>
              <a:t> </a:t>
            </a:r>
            <a:r>
              <a:rPr dirty="0" sz="5800" spc="145">
                <a:latin typeface="Cambria"/>
                <a:cs typeface="Cambria"/>
              </a:rPr>
              <a:t>Ankit </a:t>
            </a:r>
            <a:r>
              <a:rPr dirty="0" sz="5800" spc="150">
                <a:latin typeface="Cambria"/>
                <a:cs typeface="Cambria"/>
              </a:rPr>
              <a:t> </a:t>
            </a:r>
            <a:r>
              <a:rPr dirty="0" sz="5800" spc="90">
                <a:latin typeface="Cambria"/>
                <a:cs typeface="Cambria"/>
              </a:rPr>
              <a:t>Lavnish</a:t>
            </a:r>
            <a:endParaRPr sz="5800">
              <a:latin typeface="Cambria"/>
              <a:cs typeface="Cambr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46625" y="2313339"/>
            <a:ext cx="4272915" cy="5497195"/>
          </a:xfrm>
          <a:prstGeom prst="rect">
            <a:avLst/>
          </a:prstGeom>
          <a:solidFill>
            <a:srgbClr val="FFA269"/>
          </a:solidFill>
        </p:spPr>
        <p:txBody>
          <a:bodyPr wrap="square" lIns="0" tIns="269240" rIns="0" bIns="0" rtlCol="0" vert="horz">
            <a:spAutoFit/>
          </a:bodyPr>
          <a:lstStyle/>
          <a:p>
            <a:pPr marL="190500">
              <a:lnSpc>
                <a:spcPct val="100000"/>
              </a:lnSpc>
              <a:spcBef>
                <a:spcPts val="2120"/>
              </a:spcBef>
            </a:pPr>
            <a:r>
              <a:rPr dirty="0" sz="5200" spc="15" b="1">
                <a:latin typeface="Arial"/>
                <a:cs typeface="Arial"/>
              </a:rPr>
              <a:t>21MIM10038</a:t>
            </a:r>
            <a:endParaRPr sz="52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2085"/>
              </a:spcBef>
            </a:pPr>
            <a:r>
              <a:rPr dirty="0" sz="5200" spc="20" b="1">
                <a:latin typeface="Arial"/>
                <a:cs typeface="Arial"/>
              </a:rPr>
              <a:t>21MIM10056</a:t>
            </a:r>
            <a:endParaRPr sz="52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2085"/>
              </a:spcBef>
            </a:pPr>
            <a:r>
              <a:rPr dirty="0" sz="5200" spc="-75" b="1">
                <a:latin typeface="Arial"/>
                <a:cs typeface="Arial"/>
              </a:rPr>
              <a:t>21MIM10019</a:t>
            </a:r>
            <a:endParaRPr sz="52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2085"/>
              </a:spcBef>
            </a:pPr>
            <a:r>
              <a:rPr dirty="0" sz="5200" spc="40" b="1">
                <a:latin typeface="Arial"/>
                <a:cs typeface="Arial"/>
              </a:rPr>
              <a:t>21MIM10048</a:t>
            </a:r>
            <a:endParaRPr sz="5200">
              <a:latin typeface="Arial"/>
              <a:cs typeface="Arial"/>
            </a:endParaRPr>
          </a:p>
          <a:p>
            <a:pPr marL="190500">
              <a:lnSpc>
                <a:spcPct val="100000"/>
              </a:lnSpc>
              <a:spcBef>
                <a:spcPts val="2085"/>
              </a:spcBef>
            </a:pPr>
            <a:r>
              <a:rPr dirty="0" sz="5200" spc="20" b="1">
                <a:latin typeface="Arial"/>
                <a:cs typeface="Arial"/>
              </a:rPr>
              <a:t>21MIM10065</a:t>
            </a:r>
            <a:endParaRPr sz="5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08461" y="4173013"/>
            <a:ext cx="6626859" cy="1549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000" spc="-210">
                <a:solidFill>
                  <a:srgbClr val="DA783C"/>
                </a:solidFill>
              </a:rPr>
              <a:t>Thank</a:t>
            </a:r>
            <a:r>
              <a:rPr dirty="0" sz="10000" spc="-305">
                <a:solidFill>
                  <a:srgbClr val="DA783C"/>
                </a:solidFill>
              </a:rPr>
              <a:t> </a:t>
            </a:r>
            <a:r>
              <a:rPr dirty="0" sz="10000" spc="20">
                <a:solidFill>
                  <a:srgbClr val="DA783C"/>
                </a:solidFill>
              </a:rPr>
              <a:t>You</a:t>
            </a:r>
            <a:endParaRPr sz="10000"/>
          </a:p>
        </p:txBody>
      </p:sp>
      <p:sp>
        <p:nvSpPr>
          <p:cNvPr id="3" name="object 3"/>
          <p:cNvSpPr/>
          <p:nvPr/>
        </p:nvSpPr>
        <p:spPr>
          <a:xfrm>
            <a:off x="3804673" y="6146586"/>
            <a:ext cx="1260475" cy="1102995"/>
          </a:xfrm>
          <a:custGeom>
            <a:avLst/>
            <a:gdLst/>
            <a:ahLst/>
            <a:cxnLst/>
            <a:rect l="l" t="t" r="r" b="b"/>
            <a:pathLst>
              <a:path w="1260475" h="1102995">
                <a:moveTo>
                  <a:pt x="0" y="0"/>
                </a:moveTo>
                <a:lnTo>
                  <a:pt x="1260100" y="0"/>
                </a:lnTo>
                <a:lnTo>
                  <a:pt x="630050" y="1102587"/>
                </a:lnTo>
                <a:lnTo>
                  <a:pt x="0" y="0"/>
                </a:lnTo>
                <a:close/>
              </a:path>
            </a:pathLst>
          </a:custGeom>
          <a:solidFill>
            <a:srgbClr val="FFA26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2890453" y="1681290"/>
            <a:ext cx="4626610" cy="4821555"/>
            <a:chOff x="2890453" y="1681290"/>
            <a:chExt cx="4626610" cy="48215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032438" y="1681290"/>
              <a:ext cx="4484015" cy="388010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181908" y="4220615"/>
              <a:ext cx="3621404" cy="2282190"/>
            </a:xfrm>
            <a:custGeom>
              <a:avLst/>
              <a:gdLst/>
              <a:ahLst/>
              <a:cxnLst/>
              <a:rect l="l" t="t" r="r" b="b"/>
              <a:pathLst>
                <a:path w="3621404" h="2282190">
                  <a:moveTo>
                    <a:pt x="1882978" y="1647609"/>
                  </a:moveTo>
                  <a:lnTo>
                    <a:pt x="941489" y="0"/>
                  </a:lnTo>
                  <a:lnTo>
                    <a:pt x="0" y="1647609"/>
                  </a:lnTo>
                  <a:lnTo>
                    <a:pt x="1882978" y="1647609"/>
                  </a:lnTo>
                  <a:close/>
                </a:path>
                <a:path w="3621404" h="2282190">
                  <a:moveTo>
                    <a:pt x="3620871" y="2281834"/>
                  </a:moveTo>
                  <a:lnTo>
                    <a:pt x="2785262" y="819518"/>
                  </a:lnTo>
                  <a:lnTo>
                    <a:pt x="1949653" y="2281834"/>
                  </a:lnTo>
                  <a:lnTo>
                    <a:pt x="3620871" y="2281834"/>
                  </a:lnTo>
                  <a:close/>
                </a:path>
              </a:pathLst>
            </a:custGeom>
            <a:solidFill>
              <a:srgbClr val="0CB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2890453" y="3921900"/>
              <a:ext cx="1039494" cy="909319"/>
            </a:xfrm>
            <a:custGeom>
              <a:avLst/>
              <a:gdLst/>
              <a:ahLst/>
              <a:cxnLst/>
              <a:rect l="l" t="t" r="r" b="b"/>
              <a:pathLst>
                <a:path w="1039495" h="909320">
                  <a:moveTo>
                    <a:pt x="0" y="0"/>
                  </a:moveTo>
                  <a:lnTo>
                    <a:pt x="1038980" y="0"/>
                  </a:lnTo>
                  <a:lnTo>
                    <a:pt x="519490" y="9091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269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01217" y="370521"/>
            <a:ext cx="1046266" cy="1046113"/>
          </a:xfrm>
          <a:prstGeom prst="rect">
            <a:avLst/>
          </a:prstGeom>
        </p:spPr>
      </p:pic>
      <p:grpSp>
        <p:nvGrpSpPr>
          <p:cNvPr id="3" name="object 3"/>
          <p:cNvGrpSpPr/>
          <p:nvPr/>
        </p:nvGrpSpPr>
        <p:grpSpPr>
          <a:xfrm>
            <a:off x="9918972" y="1201565"/>
            <a:ext cx="3013710" cy="3145790"/>
            <a:chOff x="9918972" y="1201565"/>
            <a:chExt cx="3013710" cy="3145790"/>
          </a:xfrm>
        </p:grpSpPr>
        <p:sp>
          <p:nvSpPr>
            <p:cNvPr id="4" name="object 4"/>
            <p:cNvSpPr/>
            <p:nvPr/>
          </p:nvSpPr>
          <p:spPr>
            <a:xfrm>
              <a:off x="10546181" y="2259035"/>
              <a:ext cx="2386330" cy="2087880"/>
            </a:xfrm>
            <a:custGeom>
              <a:avLst/>
              <a:gdLst/>
              <a:ahLst/>
              <a:cxnLst/>
              <a:rect l="l" t="t" r="r" b="b"/>
              <a:pathLst>
                <a:path w="2386329" h="2087879">
                  <a:moveTo>
                    <a:pt x="0" y="0"/>
                  </a:moveTo>
                  <a:lnTo>
                    <a:pt x="2386132" y="0"/>
                  </a:lnTo>
                  <a:lnTo>
                    <a:pt x="1193066" y="2087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B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9918972" y="1201565"/>
              <a:ext cx="1590675" cy="1391920"/>
            </a:xfrm>
            <a:custGeom>
              <a:avLst/>
              <a:gdLst/>
              <a:ahLst/>
              <a:cxnLst/>
              <a:rect l="l" t="t" r="r" b="b"/>
              <a:pathLst>
                <a:path w="1590675" h="1391920">
                  <a:moveTo>
                    <a:pt x="1590097" y="1391335"/>
                  </a:moveTo>
                  <a:lnTo>
                    <a:pt x="0" y="1391335"/>
                  </a:lnTo>
                  <a:lnTo>
                    <a:pt x="795048" y="0"/>
                  </a:lnTo>
                  <a:lnTo>
                    <a:pt x="1590097" y="1391335"/>
                  </a:lnTo>
                  <a:close/>
                </a:path>
              </a:pathLst>
            </a:custGeom>
            <a:solidFill>
              <a:srgbClr val="FFA269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/>
          <p:cNvGrpSpPr/>
          <p:nvPr/>
        </p:nvGrpSpPr>
        <p:grpSpPr>
          <a:xfrm>
            <a:off x="11877192" y="3456963"/>
            <a:ext cx="2186305" cy="1478280"/>
            <a:chOff x="11877192" y="3456963"/>
            <a:chExt cx="2186305" cy="1478280"/>
          </a:xfrm>
        </p:grpSpPr>
        <p:sp>
          <p:nvSpPr>
            <p:cNvPr id="7" name="object 7"/>
            <p:cNvSpPr/>
            <p:nvPr/>
          </p:nvSpPr>
          <p:spPr>
            <a:xfrm>
              <a:off x="13018049" y="4020196"/>
              <a:ext cx="1045210" cy="915035"/>
            </a:xfrm>
            <a:custGeom>
              <a:avLst/>
              <a:gdLst/>
              <a:ahLst/>
              <a:cxnLst/>
              <a:rect l="l" t="t" r="r" b="b"/>
              <a:pathLst>
                <a:path w="1045209" h="915035">
                  <a:moveTo>
                    <a:pt x="0" y="0"/>
                  </a:moveTo>
                  <a:lnTo>
                    <a:pt x="1045179" y="0"/>
                  </a:lnTo>
                  <a:lnTo>
                    <a:pt x="522590" y="914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B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1877192" y="3456963"/>
              <a:ext cx="1166495" cy="1021080"/>
            </a:xfrm>
            <a:custGeom>
              <a:avLst/>
              <a:gdLst/>
              <a:ahLst/>
              <a:cxnLst/>
              <a:rect l="l" t="t" r="r" b="b"/>
              <a:pathLst>
                <a:path w="1166494" h="1021079">
                  <a:moveTo>
                    <a:pt x="1166435" y="1020631"/>
                  </a:moveTo>
                  <a:lnTo>
                    <a:pt x="0" y="1020631"/>
                  </a:lnTo>
                  <a:lnTo>
                    <a:pt x="583217" y="0"/>
                  </a:lnTo>
                  <a:lnTo>
                    <a:pt x="1166435" y="1020630"/>
                  </a:lnTo>
                  <a:close/>
                </a:path>
              </a:pathLst>
            </a:custGeom>
            <a:solidFill>
              <a:srgbClr val="FFA269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18411" y="2148692"/>
            <a:ext cx="171450" cy="1714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2295492" y="1756878"/>
            <a:ext cx="5498465" cy="6692900"/>
          </a:xfrm>
          <a:prstGeom prst="rect">
            <a:avLst/>
          </a:prstGeom>
        </p:spPr>
        <p:txBody>
          <a:bodyPr wrap="square" lIns="0" tIns="115570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910"/>
              </a:spcBef>
            </a:pPr>
            <a:r>
              <a:rPr dirty="0" sz="4200" spc="35" b="1">
                <a:solidFill>
                  <a:srgbClr val="0CB0B5"/>
                </a:solidFill>
                <a:latin typeface="Tahoma"/>
                <a:cs typeface="Tahoma"/>
              </a:rPr>
              <a:t>Logo</a:t>
            </a:r>
            <a:endParaRPr sz="4200">
              <a:latin typeface="Tahoma"/>
              <a:cs typeface="Tahoma"/>
            </a:endParaRPr>
          </a:p>
          <a:p>
            <a:pPr marL="33655" marR="5080">
              <a:lnSpc>
                <a:spcPts val="5850"/>
              </a:lnSpc>
              <a:spcBef>
                <a:spcPts val="330"/>
              </a:spcBef>
            </a:pPr>
            <a:r>
              <a:rPr dirty="0" sz="4200" spc="185" b="1">
                <a:solidFill>
                  <a:srgbClr val="0CB0B5"/>
                </a:solidFill>
                <a:latin typeface="Tahoma"/>
                <a:cs typeface="Tahoma"/>
              </a:rPr>
              <a:t>Scope</a:t>
            </a:r>
            <a:r>
              <a:rPr dirty="0" sz="4200" spc="-114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4200" spc="15" b="1">
                <a:solidFill>
                  <a:srgbClr val="0CB0B5"/>
                </a:solidFill>
                <a:latin typeface="Tahoma"/>
                <a:cs typeface="Tahoma"/>
              </a:rPr>
              <a:t>of</a:t>
            </a:r>
            <a:r>
              <a:rPr dirty="0" sz="4200" spc="-11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4200" spc="-60" b="1">
                <a:solidFill>
                  <a:srgbClr val="0CB0B5"/>
                </a:solidFill>
                <a:latin typeface="Tahoma"/>
                <a:cs typeface="Tahoma"/>
              </a:rPr>
              <a:t>the</a:t>
            </a:r>
            <a:r>
              <a:rPr dirty="0" sz="4200" spc="-11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4200" spc="-35" b="1">
                <a:solidFill>
                  <a:srgbClr val="0CB0B5"/>
                </a:solidFill>
                <a:latin typeface="Tahoma"/>
                <a:cs typeface="Tahoma"/>
              </a:rPr>
              <a:t>Project </a:t>
            </a:r>
            <a:r>
              <a:rPr dirty="0" sz="4200" spc="-122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4200" spc="-30" b="1">
                <a:solidFill>
                  <a:srgbClr val="0CB0B5"/>
                </a:solidFill>
                <a:latin typeface="Tahoma"/>
                <a:cs typeface="Tahoma"/>
              </a:rPr>
              <a:t>Software </a:t>
            </a:r>
            <a:r>
              <a:rPr dirty="0" sz="4200" spc="60" b="1">
                <a:solidFill>
                  <a:srgbClr val="0CB0B5"/>
                </a:solidFill>
                <a:latin typeface="Tahoma"/>
                <a:cs typeface="Tahoma"/>
              </a:rPr>
              <a:t>used </a:t>
            </a:r>
            <a:r>
              <a:rPr dirty="0" sz="4200" spc="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4200" spc="-25" b="1">
                <a:solidFill>
                  <a:srgbClr val="0CB0B5"/>
                </a:solidFill>
                <a:latin typeface="Tahoma"/>
                <a:cs typeface="Tahoma"/>
              </a:rPr>
              <a:t>Problem</a:t>
            </a:r>
            <a:endParaRPr sz="4200">
              <a:latin typeface="Tahoma"/>
              <a:cs typeface="Tahoma"/>
            </a:endParaRPr>
          </a:p>
          <a:p>
            <a:pPr marL="12700" marR="779780" indent="20955">
              <a:lnSpc>
                <a:spcPts val="5850"/>
              </a:lnSpc>
            </a:pPr>
            <a:r>
              <a:rPr dirty="0" sz="4200" spc="125" b="1">
                <a:solidFill>
                  <a:srgbClr val="0CB0B5"/>
                </a:solidFill>
                <a:latin typeface="Tahoma"/>
                <a:cs typeface="Tahoma"/>
              </a:rPr>
              <a:t>Process </a:t>
            </a:r>
            <a:r>
              <a:rPr dirty="0" sz="4200" spc="-15" b="1">
                <a:solidFill>
                  <a:srgbClr val="0CB0B5"/>
                </a:solidFill>
                <a:latin typeface="Tahoma"/>
                <a:cs typeface="Tahoma"/>
              </a:rPr>
              <a:t>Flow </a:t>
            </a:r>
            <a:r>
              <a:rPr dirty="0" sz="4200" spc="-10" b="1">
                <a:solidFill>
                  <a:srgbClr val="0CB0B5"/>
                </a:solidFill>
                <a:latin typeface="Tahoma"/>
                <a:cs typeface="Tahoma"/>
              </a:rPr>
              <a:t> Benefits </a:t>
            </a:r>
            <a:r>
              <a:rPr dirty="0" sz="4200" spc="-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4200" spc="-95" b="1">
                <a:solidFill>
                  <a:srgbClr val="0CB0B5"/>
                </a:solidFill>
                <a:latin typeface="Tahoma"/>
                <a:cs typeface="Tahoma"/>
              </a:rPr>
              <a:t>Algorithm </a:t>
            </a:r>
            <a:r>
              <a:rPr dirty="0" sz="4200" spc="-9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4100" spc="60" b="1">
                <a:solidFill>
                  <a:srgbClr val="0CB0B5"/>
                </a:solidFill>
                <a:latin typeface="Tahoma"/>
                <a:cs typeface="Tahoma"/>
              </a:rPr>
              <a:t>Proposed</a:t>
            </a:r>
            <a:r>
              <a:rPr dirty="0" sz="4100" spc="-15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4100" spc="-95" b="1">
                <a:solidFill>
                  <a:srgbClr val="0CB0B5"/>
                </a:solidFill>
                <a:latin typeface="Tahoma"/>
                <a:cs typeface="Tahoma"/>
              </a:rPr>
              <a:t>timeline</a:t>
            </a:r>
            <a:endParaRPr sz="4100">
              <a:latin typeface="Tahoma"/>
              <a:cs typeface="Tahoma"/>
            </a:endParaRPr>
          </a:p>
          <a:p>
            <a:pPr marL="33655">
              <a:lnSpc>
                <a:spcPct val="100000"/>
              </a:lnSpc>
              <a:spcBef>
                <a:spcPts val="330"/>
              </a:spcBef>
            </a:pPr>
            <a:r>
              <a:rPr dirty="0" sz="4200" spc="-80" b="1">
                <a:solidFill>
                  <a:srgbClr val="0CB0B5"/>
                </a:solidFill>
                <a:latin typeface="Tahoma"/>
                <a:cs typeface="Tahoma"/>
              </a:rPr>
              <a:t>Contribution</a:t>
            </a:r>
            <a:endParaRPr sz="4200">
              <a:latin typeface="Tahoma"/>
              <a:cs typeface="Tahoma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918411" y="2891642"/>
            <a:ext cx="171450" cy="171449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18411" y="3634592"/>
            <a:ext cx="171450" cy="171449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18411" y="4377542"/>
            <a:ext cx="171450" cy="171449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918411" y="5120492"/>
            <a:ext cx="171450" cy="171449"/>
          </a:xfrm>
          <a:prstGeom prst="rect">
            <a:avLst/>
          </a:prstGeom>
        </p:spPr>
      </p:pic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918411" y="5863442"/>
            <a:ext cx="171450" cy="171449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918411" y="6606392"/>
            <a:ext cx="171450" cy="171449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899361" y="7349342"/>
            <a:ext cx="171450" cy="171449"/>
          </a:xfrm>
          <a:prstGeom prst="rect">
            <a:avLst/>
          </a:prstGeom>
        </p:spPr>
      </p:pic>
      <p:pic>
        <p:nvPicPr>
          <p:cNvPr id="18" name="object 18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918411" y="8073242"/>
            <a:ext cx="171450" cy="171449"/>
          </a:xfrm>
          <a:prstGeom prst="rect">
            <a:avLst/>
          </a:prstGeom>
        </p:spPr>
      </p:pic>
      <p:pic>
        <p:nvPicPr>
          <p:cNvPr id="19" name="object 19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651711" y="8673317"/>
            <a:ext cx="95250" cy="95249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932275" y="334758"/>
            <a:ext cx="468185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145">
                <a:solidFill>
                  <a:srgbClr val="DA783C"/>
                </a:solidFill>
              </a:rPr>
              <a:t>CONTENTS</a:t>
            </a:r>
            <a:endParaRPr sz="6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0804" y="984921"/>
            <a:ext cx="1628775" cy="162877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8869886"/>
            <a:ext cx="4549140" cy="1417320"/>
          </a:xfrm>
          <a:custGeom>
            <a:avLst/>
            <a:gdLst/>
            <a:ahLst/>
            <a:cxnLst/>
            <a:rect l="l" t="t" r="r" b="b"/>
            <a:pathLst>
              <a:path w="4549140" h="1417320">
                <a:moveTo>
                  <a:pt x="4548634" y="720395"/>
                </a:moveTo>
                <a:lnTo>
                  <a:pt x="4548634" y="1034980"/>
                </a:lnTo>
                <a:lnTo>
                  <a:pt x="4545495" y="1080127"/>
                </a:lnTo>
                <a:lnTo>
                  <a:pt x="4541303" y="1127998"/>
                </a:lnTo>
                <a:lnTo>
                  <a:pt x="4536427" y="1174202"/>
                </a:lnTo>
                <a:lnTo>
                  <a:pt x="4528006" y="1236791"/>
                </a:lnTo>
                <a:lnTo>
                  <a:pt x="4517907" y="1296916"/>
                </a:lnTo>
                <a:lnTo>
                  <a:pt x="4506068" y="1354368"/>
                </a:lnTo>
                <a:lnTo>
                  <a:pt x="4492430" y="1408938"/>
                </a:lnTo>
                <a:lnTo>
                  <a:pt x="4489969" y="1417113"/>
                </a:lnTo>
                <a:lnTo>
                  <a:pt x="0" y="1417113"/>
                </a:lnTo>
                <a:lnTo>
                  <a:pt x="0" y="0"/>
                </a:lnTo>
                <a:lnTo>
                  <a:pt x="4190957" y="0"/>
                </a:lnTo>
                <a:lnTo>
                  <a:pt x="4245765" y="10863"/>
                </a:lnTo>
                <a:lnTo>
                  <a:pt x="4312310" y="44692"/>
                </a:lnTo>
                <a:lnTo>
                  <a:pt x="4342152" y="68901"/>
                </a:lnTo>
                <a:lnTo>
                  <a:pt x="4369783" y="97673"/>
                </a:lnTo>
                <a:lnTo>
                  <a:pt x="4395258" y="130780"/>
                </a:lnTo>
                <a:lnTo>
                  <a:pt x="4418633" y="167998"/>
                </a:lnTo>
                <a:lnTo>
                  <a:pt x="4439963" y="209099"/>
                </a:lnTo>
                <a:lnTo>
                  <a:pt x="4459306" y="253858"/>
                </a:lnTo>
                <a:lnTo>
                  <a:pt x="4476717" y="302050"/>
                </a:lnTo>
                <a:lnTo>
                  <a:pt x="4492252" y="353447"/>
                </a:lnTo>
                <a:lnTo>
                  <a:pt x="4505967" y="407824"/>
                </a:lnTo>
                <a:lnTo>
                  <a:pt x="4517918" y="464955"/>
                </a:lnTo>
                <a:lnTo>
                  <a:pt x="4528160" y="524614"/>
                </a:lnTo>
                <a:lnTo>
                  <a:pt x="4536751" y="586575"/>
                </a:lnTo>
                <a:lnTo>
                  <a:pt x="4537075" y="588480"/>
                </a:lnTo>
                <a:lnTo>
                  <a:pt x="4537075" y="590383"/>
                </a:lnTo>
                <a:lnTo>
                  <a:pt x="4537398" y="592291"/>
                </a:lnTo>
                <a:lnTo>
                  <a:pt x="4542203" y="637670"/>
                </a:lnTo>
                <a:lnTo>
                  <a:pt x="4546215" y="684213"/>
                </a:lnTo>
                <a:lnTo>
                  <a:pt x="4548634" y="720395"/>
                </a:lnTo>
                <a:close/>
              </a:path>
            </a:pathLst>
          </a:custGeom>
          <a:solidFill>
            <a:srgbClr val="FFA26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/>
          <p:cNvGrpSpPr/>
          <p:nvPr/>
        </p:nvGrpSpPr>
        <p:grpSpPr>
          <a:xfrm>
            <a:off x="7924565" y="7725702"/>
            <a:ext cx="4050029" cy="2561590"/>
            <a:chOff x="7924565" y="7725702"/>
            <a:chExt cx="4050029" cy="2561590"/>
          </a:xfrm>
        </p:grpSpPr>
        <p:sp>
          <p:nvSpPr>
            <p:cNvPr id="5" name="object 5"/>
            <p:cNvSpPr/>
            <p:nvPr/>
          </p:nvSpPr>
          <p:spPr>
            <a:xfrm>
              <a:off x="7924565" y="7725702"/>
              <a:ext cx="2927350" cy="2561590"/>
            </a:xfrm>
            <a:custGeom>
              <a:avLst/>
              <a:gdLst/>
              <a:ahLst/>
              <a:cxnLst/>
              <a:rect l="l" t="t" r="r" b="b"/>
              <a:pathLst>
                <a:path w="2927350" h="2561590">
                  <a:moveTo>
                    <a:pt x="2927197" y="2561297"/>
                  </a:moveTo>
                  <a:lnTo>
                    <a:pt x="0" y="2561297"/>
                  </a:lnTo>
                  <a:lnTo>
                    <a:pt x="1463598" y="0"/>
                  </a:lnTo>
                  <a:lnTo>
                    <a:pt x="2927197" y="2561297"/>
                  </a:lnTo>
                  <a:close/>
                </a:path>
              </a:pathLst>
            </a:custGeom>
            <a:solidFill>
              <a:srgbClr val="0CB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10259208" y="8325489"/>
              <a:ext cx="1715135" cy="1501140"/>
            </a:xfrm>
            <a:custGeom>
              <a:avLst/>
              <a:gdLst/>
              <a:ahLst/>
              <a:cxnLst/>
              <a:rect l="l" t="t" r="r" b="b"/>
              <a:pathLst>
                <a:path w="1715134" h="1501140">
                  <a:moveTo>
                    <a:pt x="0" y="0"/>
                  </a:moveTo>
                  <a:lnTo>
                    <a:pt x="1715060" y="0"/>
                  </a:lnTo>
                  <a:lnTo>
                    <a:pt x="857530" y="15006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2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/>
          <p:cNvSpPr/>
          <p:nvPr/>
        </p:nvSpPr>
        <p:spPr>
          <a:xfrm>
            <a:off x="14441358" y="7683908"/>
            <a:ext cx="1466850" cy="1283335"/>
          </a:xfrm>
          <a:custGeom>
            <a:avLst/>
            <a:gdLst/>
            <a:ahLst/>
            <a:cxnLst/>
            <a:rect l="l" t="t" r="r" b="b"/>
            <a:pathLst>
              <a:path w="1466850" h="1283334">
                <a:moveTo>
                  <a:pt x="1466567" y="1283247"/>
                </a:moveTo>
                <a:lnTo>
                  <a:pt x="0" y="1283247"/>
                </a:lnTo>
                <a:lnTo>
                  <a:pt x="733285" y="0"/>
                </a:lnTo>
                <a:lnTo>
                  <a:pt x="1466567" y="1283245"/>
                </a:lnTo>
                <a:close/>
              </a:path>
            </a:pathLst>
          </a:custGeom>
          <a:solidFill>
            <a:srgbClr val="0CB0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7338750" y="9518298"/>
            <a:ext cx="878840" cy="768985"/>
          </a:xfrm>
          <a:custGeom>
            <a:avLst/>
            <a:gdLst/>
            <a:ahLst/>
            <a:cxnLst/>
            <a:rect l="l" t="t" r="r" b="b"/>
            <a:pathLst>
              <a:path w="878840" h="768984">
                <a:moveTo>
                  <a:pt x="878515" y="768701"/>
                </a:moveTo>
                <a:lnTo>
                  <a:pt x="0" y="768701"/>
                </a:lnTo>
                <a:lnTo>
                  <a:pt x="439257" y="0"/>
                </a:lnTo>
                <a:lnTo>
                  <a:pt x="878515" y="768701"/>
                </a:lnTo>
                <a:close/>
              </a:path>
            </a:pathLst>
          </a:custGeom>
          <a:solidFill>
            <a:srgbClr val="FFA26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12534638" y="441821"/>
            <a:ext cx="2209800" cy="2025650"/>
            <a:chOff x="12534638" y="441821"/>
            <a:chExt cx="2209800" cy="2025650"/>
          </a:xfrm>
        </p:grpSpPr>
        <p:sp>
          <p:nvSpPr>
            <p:cNvPr id="10" name="object 10"/>
            <p:cNvSpPr/>
            <p:nvPr/>
          </p:nvSpPr>
          <p:spPr>
            <a:xfrm>
              <a:off x="13201385" y="441821"/>
              <a:ext cx="1543050" cy="1543050"/>
            </a:xfrm>
            <a:custGeom>
              <a:avLst/>
              <a:gdLst/>
              <a:ahLst/>
              <a:cxnLst/>
              <a:rect l="l" t="t" r="r" b="b"/>
              <a:pathLst>
                <a:path w="1543050" h="1543050">
                  <a:moveTo>
                    <a:pt x="771524" y="1543049"/>
                  </a:moveTo>
                  <a:lnTo>
                    <a:pt x="722732" y="1541531"/>
                  </a:lnTo>
                  <a:lnTo>
                    <a:pt x="674746" y="1537038"/>
                  </a:lnTo>
                  <a:lnTo>
                    <a:pt x="627657" y="1529659"/>
                  </a:lnTo>
                  <a:lnTo>
                    <a:pt x="581555" y="1519486"/>
                  </a:lnTo>
                  <a:lnTo>
                    <a:pt x="536530" y="1506608"/>
                  </a:lnTo>
                  <a:lnTo>
                    <a:pt x="492674" y="1491116"/>
                  </a:lnTo>
                  <a:lnTo>
                    <a:pt x="450076" y="1473101"/>
                  </a:lnTo>
                  <a:lnTo>
                    <a:pt x="408826" y="1452653"/>
                  </a:lnTo>
                  <a:lnTo>
                    <a:pt x="369016" y="1429861"/>
                  </a:lnTo>
                  <a:lnTo>
                    <a:pt x="330735" y="1404817"/>
                  </a:lnTo>
                  <a:lnTo>
                    <a:pt x="294074" y="1377611"/>
                  </a:lnTo>
                  <a:lnTo>
                    <a:pt x="259124" y="1348334"/>
                  </a:lnTo>
                  <a:lnTo>
                    <a:pt x="225974" y="1317074"/>
                  </a:lnTo>
                  <a:lnTo>
                    <a:pt x="194715" y="1283924"/>
                  </a:lnTo>
                  <a:lnTo>
                    <a:pt x="165437" y="1248974"/>
                  </a:lnTo>
                  <a:lnTo>
                    <a:pt x="138231" y="1212313"/>
                  </a:lnTo>
                  <a:lnTo>
                    <a:pt x="113187" y="1174032"/>
                  </a:lnTo>
                  <a:lnTo>
                    <a:pt x="90395" y="1134222"/>
                  </a:lnTo>
                  <a:lnTo>
                    <a:pt x="69947" y="1092972"/>
                  </a:lnTo>
                  <a:lnTo>
                    <a:pt x="51931" y="1050374"/>
                  </a:lnTo>
                  <a:lnTo>
                    <a:pt x="36440" y="1006518"/>
                  </a:lnTo>
                  <a:lnTo>
                    <a:pt x="23562" y="961493"/>
                  </a:lnTo>
                  <a:lnTo>
                    <a:pt x="13389" y="915391"/>
                  </a:lnTo>
                  <a:lnTo>
                    <a:pt x="6010" y="868302"/>
                  </a:lnTo>
                  <a:lnTo>
                    <a:pt x="1517" y="820316"/>
                  </a:lnTo>
                  <a:lnTo>
                    <a:pt x="0" y="771540"/>
                  </a:lnTo>
                  <a:lnTo>
                    <a:pt x="1517" y="722731"/>
                  </a:lnTo>
                  <a:lnTo>
                    <a:pt x="6010" y="674745"/>
                  </a:lnTo>
                  <a:lnTo>
                    <a:pt x="13389" y="627656"/>
                  </a:lnTo>
                  <a:lnTo>
                    <a:pt x="23562" y="581554"/>
                  </a:lnTo>
                  <a:lnTo>
                    <a:pt x="36440" y="536530"/>
                  </a:lnTo>
                  <a:lnTo>
                    <a:pt x="51931" y="492673"/>
                  </a:lnTo>
                  <a:lnTo>
                    <a:pt x="69947" y="450075"/>
                  </a:lnTo>
                  <a:lnTo>
                    <a:pt x="90395" y="408826"/>
                  </a:lnTo>
                  <a:lnTo>
                    <a:pt x="113187" y="369016"/>
                  </a:lnTo>
                  <a:lnTo>
                    <a:pt x="138231" y="330735"/>
                  </a:lnTo>
                  <a:lnTo>
                    <a:pt x="165437" y="294074"/>
                  </a:lnTo>
                  <a:lnTo>
                    <a:pt x="194715" y="259123"/>
                  </a:lnTo>
                  <a:lnTo>
                    <a:pt x="225974" y="225973"/>
                  </a:lnTo>
                  <a:lnTo>
                    <a:pt x="259124" y="194714"/>
                  </a:lnTo>
                  <a:lnTo>
                    <a:pt x="294074" y="165436"/>
                  </a:lnTo>
                  <a:lnTo>
                    <a:pt x="330735" y="138230"/>
                  </a:lnTo>
                  <a:lnTo>
                    <a:pt x="369016" y="113186"/>
                  </a:lnTo>
                  <a:lnTo>
                    <a:pt x="408826" y="90395"/>
                  </a:lnTo>
                  <a:lnTo>
                    <a:pt x="450076" y="69947"/>
                  </a:lnTo>
                  <a:lnTo>
                    <a:pt x="492674" y="51931"/>
                  </a:lnTo>
                  <a:lnTo>
                    <a:pt x="536530" y="36440"/>
                  </a:lnTo>
                  <a:lnTo>
                    <a:pt x="581555" y="23562"/>
                  </a:lnTo>
                  <a:lnTo>
                    <a:pt x="627657" y="13389"/>
                  </a:lnTo>
                  <a:lnTo>
                    <a:pt x="674746" y="6010"/>
                  </a:lnTo>
                  <a:lnTo>
                    <a:pt x="722732" y="1517"/>
                  </a:lnTo>
                  <a:lnTo>
                    <a:pt x="771502" y="0"/>
                  </a:lnTo>
                  <a:lnTo>
                    <a:pt x="820316" y="1517"/>
                  </a:lnTo>
                  <a:lnTo>
                    <a:pt x="868302" y="6010"/>
                  </a:lnTo>
                  <a:lnTo>
                    <a:pt x="915392" y="13389"/>
                  </a:lnTo>
                  <a:lnTo>
                    <a:pt x="961493" y="23562"/>
                  </a:lnTo>
                  <a:lnTo>
                    <a:pt x="1006518" y="36440"/>
                  </a:lnTo>
                  <a:lnTo>
                    <a:pt x="1050374" y="51931"/>
                  </a:lnTo>
                  <a:lnTo>
                    <a:pt x="1092972" y="69947"/>
                  </a:lnTo>
                  <a:lnTo>
                    <a:pt x="1134222" y="90395"/>
                  </a:lnTo>
                  <a:lnTo>
                    <a:pt x="1174032" y="113186"/>
                  </a:lnTo>
                  <a:lnTo>
                    <a:pt x="1212313" y="138230"/>
                  </a:lnTo>
                  <a:lnTo>
                    <a:pt x="1248974" y="165436"/>
                  </a:lnTo>
                  <a:lnTo>
                    <a:pt x="1283924" y="194714"/>
                  </a:lnTo>
                  <a:lnTo>
                    <a:pt x="1317074" y="225973"/>
                  </a:lnTo>
                  <a:lnTo>
                    <a:pt x="1348334" y="259123"/>
                  </a:lnTo>
                  <a:lnTo>
                    <a:pt x="1377611" y="294074"/>
                  </a:lnTo>
                  <a:lnTo>
                    <a:pt x="1404817" y="330735"/>
                  </a:lnTo>
                  <a:lnTo>
                    <a:pt x="1429861" y="369016"/>
                  </a:lnTo>
                  <a:lnTo>
                    <a:pt x="1452653" y="408826"/>
                  </a:lnTo>
                  <a:lnTo>
                    <a:pt x="1473101" y="450075"/>
                  </a:lnTo>
                  <a:lnTo>
                    <a:pt x="1491117" y="492673"/>
                  </a:lnTo>
                  <a:lnTo>
                    <a:pt x="1506608" y="536530"/>
                  </a:lnTo>
                  <a:lnTo>
                    <a:pt x="1519486" y="581554"/>
                  </a:lnTo>
                  <a:lnTo>
                    <a:pt x="1529659" y="627656"/>
                  </a:lnTo>
                  <a:lnTo>
                    <a:pt x="1537038" y="674745"/>
                  </a:lnTo>
                  <a:lnTo>
                    <a:pt x="1541531" y="722731"/>
                  </a:lnTo>
                  <a:lnTo>
                    <a:pt x="1543049" y="771508"/>
                  </a:lnTo>
                  <a:lnTo>
                    <a:pt x="1541531" y="820316"/>
                  </a:lnTo>
                  <a:lnTo>
                    <a:pt x="1537038" y="868302"/>
                  </a:lnTo>
                  <a:lnTo>
                    <a:pt x="1529659" y="915391"/>
                  </a:lnTo>
                  <a:lnTo>
                    <a:pt x="1519486" y="961493"/>
                  </a:lnTo>
                  <a:lnTo>
                    <a:pt x="1506608" y="1006518"/>
                  </a:lnTo>
                  <a:lnTo>
                    <a:pt x="1491117" y="1050374"/>
                  </a:lnTo>
                  <a:lnTo>
                    <a:pt x="1473101" y="1092972"/>
                  </a:lnTo>
                  <a:lnTo>
                    <a:pt x="1452653" y="1134222"/>
                  </a:lnTo>
                  <a:lnTo>
                    <a:pt x="1429861" y="1174032"/>
                  </a:lnTo>
                  <a:lnTo>
                    <a:pt x="1404817" y="1212313"/>
                  </a:lnTo>
                  <a:lnTo>
                    <a:pt x="1377611" y="1248974"/>
                  </a:lnTo>
                  <a:lnTo>
                    <a:pt x="1348334" y="1283924"/>
                  </a:lnTo>
                  <a:lnTo>
                    <a:pt x="1317074" y="1317074"/>
                  </a:lnTo>
                  <a:lnTo>
                    <a:pt x="1283924" y="1348334"/>
                  </a:lnTo>
                  <a:lnTo>
                    <a:pt x="1248974" y="1377611"/>
                  </a:lnTo>
                  <a:lnTo>
                    <a:pt x="1212313" y="1404817"/>
                  </a:lnTo>
                  <a:lnTo>
                    <a:pt x="1174032" y="1429861"/>
                  </a:lnTo>
                  <a:lnTo>
                    <a:pt x="1134222" y="1452653"/>
                  </a:lnTo>
                  <a:lnTo>
                    <a:pt x="1092972" y="1473101"/>
                  </a:lnTo>
                  <a:lnTo>
                    <a:pt x="1050374" y="1491116"/>
                  </a:lnTo>
                  <a:lnTo>
                    <a:pt x="1006518" y="1506608"/>
                  </a:lnTo>
                  <a:lnTo>
                    <a:pt x="961493" y="1519486"/>
                  </a:lnTo>
                  <a:lnTo>
                    <a:pt x="915392" y="1529659"/>
                  </a:lnTo>
                  <a:lnTo>
                    <a:pt x="868302" y="1537038"/>
                  </a:lnTo>
                  <a:lnTo>
                    <a:pt x="820316" y="1541531"/>
                  </a:lnTo>
                  <a:lnTo>
                    <a:pt x="771524" y="1543049"/>
                  </a:lnTo>
                  <a:close/>
                </a:path>
              </a:pathLst>
            </a:custGeom>
            <a:solidFill>
              <a:srgbClr val="0CB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2534638" y="1800226"/>
              <a:ext cx="666750" cy="666750"/>
            </a:xfrm>
            <a:custGeom>
              <a:avLst/>
              <a:gdLst/>
              <a:ahLst/>
              <a:cxnLst/>
              <a:rect l="l" t="t" r="r" b="b"/>
              <a:pathLst>
                <a:path w="666750" h="666750">
                  <a:moveTo>
                    <a:pt x="333374" y="666749"/>
                  </a:moveTo>
                  <a:lnTo>
                    <a:pt x="284109" y="663134"/>
                  </a:lnTo>
                  <a:lnTo>
                    <a:pt x="237090" y="652634"/>
                  </a:lnTo>
                  <a:lnTo>
                    <a:pt x="192831" y="635764"/>
                  </a:lnTo>
                  <a:lnTo>
                    <a:pt x="151847" y="613040"/>
                  </a:lnTo>
                  <a:lnTo>
                    <a:pt x="114655" y="584978"/>
                  </a:lnTo>
                  <a:lnTo>
                    <a:pt x="81769" y="552093"/>
                  </a:lnTo>
                  <a:lnTo>
                    <a:pt x="53707" y="514900"/>
                  </a:lnTo>
                  <a:lnTo>
                    <a:pt x="30983" y="473917"/>
                  </a:lnTo>
                  <a:lnTo>
                    <a:pt x="14113" y="429657"/>
                  </a:lnTo>
                  <a:lnTo>
                    <a:pt x="3613" y="382638"/>
                  </a:lnTo>
                  <a:lnTo>
                    <a:pt x="0" y="333357"/>
                  </a:lnTo>
                  <a:lnTo>
                    <a:pt x="3613" y="284111"/>
                  </a:lnTo>
                  <a:lnTo>
                    <a:pt x="14113" y="237091"/>
                  </a:lnTo>
                  <a:lnTo>
                    <a:pt x="30983" y="192832"/>
                  </a:lnTo>
                  <a:lnTo>
                    <a:pt x="53707" y="151848"/>
                  </a:lnTo>
                  <a:lnTo>
                    <a:pt x="81769" y="114656"/>
                  </a:lnTo>
                  <a:lnTo>
                    <a:pt x="114655" y="81771"/>
                  </a:lnTo>
                  <a:lnTo>
                    <a:pt x="151847" y="53708"/>
                  </a:lnTo>
                  <a:lnTo>
                    <a:pt x="192831" y="30984"/>
                  </a:lnTo>
                  <a:lnTo>
                    <a:pt x="237090" y="14114"/>
                  </a:lnTo>
                  <a:lnTo>
                    <a:pt x="284109" y="3614"/>
                  </a:lnTo>
                  <a:lnTo>
                    <a:pt x="333373" y="0"/>
                  </a:lnTo>
                  <a:lnTo>
                    <a:pt x="382637" y="3614"/>
                  </a:lnTo>
                  <a:lnTo>
                    <a:pt x="429656" y="14114"/>
                  </a:lnTo>
                  <a:lnTo>
                    <a:pt x="473915" y="30984"/>
                  </a:lnTo>
                  <a:lnTo>
                    <a:pt x="514899" y="53708"/>
                  </a:lnTo>
                  <a:lnTo>
                    <a:pt x="552091" y="81771"/>
                  </a:lnTo>
                  <a:lnTo>
                    <a:pt x="584977" y="114656"/>
                  </a:lnTo>
                  <a:lnTo>
                    <a:pt x="613039" y="151848"/>
                  </a:lnTo>
                  <a:lnTo>
                    <a:pt x="635763" y="192832"/>
                  </a:lnTo>
                  <a:lnTo>
                    <a:pt x="652633" y="237091"/>
                  </a:lnTo>
                  <a:lnTo>
                    <a:pt x="663134" y="284111"/>
                  </a:lnTo>
                  <a:lnTo>
                    <a:pt x="666746" y="333374"/>
                  </a:lnTo>
                  <a:lnTo>
                    <a:pt x="663134" y="382638"/>
                  </a:lnTo>
                  <a:lnTo>
                    <a:pt x="652633" y="429657"/>
                  </a:lnTo>
                  <a:lnTo>
                    <a:pt x="635763" y="473917"/>
                  </a:lnTo>
                  <a:lnTo>
                    <a:pt x="613039" y="514900"/>
                  </a:lnTo>
                  <a:lnTo>
                    <a:pt x="584977" y="552093"/>
                  </a:lnTo>
                  <a:lnTo>
                    <a:pt x="552091" y="584978"/>
                  </a:lnTo>
                  <a:lnTo>
                    <a:pt x="514899" y="613040"/>
                  </a:lnTo>
                  <a:lnTo>
                    <a:pt x="473915" y="635764"/>
                  </a:lnTo>
                  <a:lnTo>
                    <a:pt x="429656" y="652634"/>
                  </a:lnTo>
                  <a:lnTo>
                    <a:pt x="382637" y="663134"/>
                  </a:lnTo>
                  <a:lnTo>
                    <a:pt x="333374" y="666749"/>
                  </a:lnTo>
                  <a:close/>
                </a:path>
              </a:pathLst>
            </a:custGeom>
            <a:solidFill>
              <a:srgbClr val="FFA2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/>
          <p:cNvSpPr/>
          <p:nvPr/>
        </p:nvSpPr>
        <p:spPr>
          <a:xfrm>
            <a:off x="14953984" y="441821"/>
            <a:ext cx="2717165" cy="2717165"/>
          </a:xfrm>
          <a:custGeom>
            <a:avLst/>
            <a:gdLst/>
            <a:ahLst/>
            <a:cxnLst/>
            <a:rect l="l" t="t" r="r" b="b"/>
            <a:pathLst>
              <a:path w="2717165" h="2717165">
                <a:moveTo>
                  <a:pt x="1358424" y="2716810"/>
                </a:moveTo>
                <a:lnTo>
                  <a:pt x="1309682" y="2715952"/>
                </a:lnTo>
                <a:lnTo>
                  <a:pt x="1261392" y="2713399"/>
                </a:lnTo>
                <a:lnTo>
                  <a:pt x="1213562" y="2709179"/>
                </a:lnTo>
                <a:lnTo>
                  <a:pt x="1166221" y="2703320"/>
                </a:lnTo>
                <a:lnTo>
                  <a:pt x="1119398" y="2695852"/>
                </a:lnTo>
                <a:lnTo>
                  <a:pt x="1073121" y="2686803"/>
                </a:lnTo>
                <a:lnTo>
                  <a:pt x="1027420" y="2676202"/>
                </a:lnTo>
                <a:lnTo>
                  <a:pt x="982322" y="2664077"/>
                </a:lnTo>
                <a:lnTo>
                  <a:pt x="937857" y="2650458"/>
                </a:lnTo>
                <a:lnTo>
                  <a:pt x="894054" y="2635373"/>
                </a:lnTo>
                <a:lnTo>
                  <a:pt x="850940" y="2618851"/>
                </a:lnTo>
                <a:lnTo>
                  <a:pt x="808545" y="2600920"/>
                </a:lnTo>
                <a:lnTo>
                  <a:pt x="766898" y="2581610"/>
                </a:lnTo>
                <a:lnTo>
                  <a:pt x="726028" y="2560948"/>
                </a:lnTo>
                <a:lnTo>
                  <a:pt x="685962" y="2538965"/>
                </a:lnTo>
                <a:lnTo>
                  <a:pt x="646730" y="2515687"/>
                </a:lnTo>
                <a:lnTo>
                  <a:pt x="608361" y="2491145"/>
                </a:lnTo>
                <a:lnTo>
                  <a:pt x="570883" y="2465367"/>
                </a:lnTo>
                <a:lnTo>
                  <a:pt x="534324" y="2438382"/>
                </a:lnTo>
                <a:lnTo>
                  <a:pt x="498715" y="2410218"/>
                </a:lnTo>
                <a:lnTo>
                  <a:pt x="464083" y="2380904"/>
                </a:lnTo>
                <a:lnTo>
                  <a:pt x="430457" y="2350469"/>
                </a:lnTo>
                <a:lnTo>
                  <a:pt x="397866" y="2318942"/>
                </a:lnTo>
                <a:lnTo>
                  <a:pt x="366339" y="2286351"/>
                </a:lnTo>
                <a:lnTo>
                  <a:pt x="335904" y="2252726"/>
                </a:lnTo>
                <a:lnTo>
                  <a:pt x="306590" y="2218094"/>
                </a:lnTo>
                <a:lnTo>
                  <a:pt x="278426" y="2182484"/>
                </a:lnTo>
                <a:lnTo>
                  <a:pt x="251441" y="2145926"/>
                </a:lnTo>
                <a:lnTo>
                  <a:pt x="225663" y="2108448"/>
                </a:lnTo>
                <a:lnTo>
                  <a:pt x="201121" y="2070078"/>
                </a:lnTo>
                <a:lnTo>
                  <a:pt x="177844" y="2030846"/>
                </a:lnTo>
                <a:lnTo>
                  <a:pt x="155860" y="1990781"/>
                </a:lnTo>
                <a:lnTo>
                  <a:pt x="135199" y="1949910"/>
                </a:lnTo>
                <a:lnTo>
                  <a:pt x="115888" y="1908263"/>
                </a:lnTo>
                <a:lnTo>
                  <a:pt x="97958" y="1865868"/>
                </a:lnTo>
                <a:lnTo>
                  <a:pt x="81435" y="1822755"/>
                </a:lnTo>
                <a:lnTo>
                  <a:pt x="66350" y="1778951"/>
                </a:lnTo>
                <a:lnTo>
                  <a:pt x="52731" y="1734486"/>
                </a:lnTo>
                <a:lnTo>
                  <a:pt x="40607" y="1689389"/>
                </a:lnTo>
                <a:lnTo>
                  <a:pt x="30005" y="1643687"/>
                </a:lnTo>
                <a:lnTo>
                  <a:pt x="20956" y="1597410"/>
                </a:lnTo>
                <a:lnTo>
                  <a:pt x="13488" y="1550587"/>
                </a:lnTo>
                <a:lnTo>
                  <a:pt x="7630" y="1503246"/>
                </a:lnTo>
                <a:lnTo>
                  <a:pt x="3409" y="1455416"/>
                </a:lnTo>
                <a:lnTo>
                  <a:pt x="856" y="1407126"/>
                </a:lnTo>
                <a:lnTo>
                  <a:pt x="0" y="1358454"/>
                </a:lnTo>
                <a:lnTo>
                  <a:pt x="856" y="1309683"/>
                </a:lnTo>
                <a:lnTo>
                  <a:pt x="3409" y="1261393"/>
                </a:lnTo>
                <a:lnTo>
                  <a:pt x="7630" y="1213563"/>
                </a:lnTo>
                <a:lnTo>
                  <a:pt x="13488" y="1166222"/>
                </a:lnTo>
                <a:lnTo>
                  <a:pt x="20956" y="1119399"/>
                </a:lnTo>
                <a:lnTo>
                  <a:pt x="30005" y="1073122"/>
                </a:lnTo>
                <a:lnTo>
                  <a:pt x="40607" y="1027421"/>
                </a:lnTo>
                <a:lnTo>
                  <a:pt x="52731" y="982323"/>
                </a:lnTo>
                <a:lnTo>
                  <a:pt x="66350" y="937858"/>
                </a:lnTo>
                <a:lnTo>
                  <a:pt x="81435" y="894055"/>
                </a:lnTo>
                <a:lnTo>
                  <a:pt x="97958" y="850941"/>
                </a:lnTo>
                <a:lnTo>
                  <a:pt x="115888" y="808546"/>
                </a:lnTo>
                <a:lnTo>
                  <a:pt x="135199" y="766899"/>
                </a:lnTo>
                <a:lnTo>
                  <a:pt x="155860" y="726029"/>
                </a:lnTo>
                <a:lnTo>
                  <a:pt x="177844" y="685963"/>
                </a:lnTo>
                <a:lnTo>
                  <a:pt x="201121" y="646731"/>
                </a:lnTo>
                <a:lnTo>
                  <a:pt x="225663" y="608362"/>
                </a:lnTo>
                <a:lnTo>
                  <a:pt x="251441" y="570883"/>
                </a:lnTo>
                <a:lnTo>
                  <a:pt x="278426" y="534325"/>
                </a:lnTo>
                <a:lnTo>
                  <a:pt x="306590" y="498716"/>
                </a:lnTo>
                <a:lnTo>
                  <a:pt x="335904" y="464084"/>
                </a:lnTo>
                <a:lnTo>
                  <a:pt x="366339" y="430458"/>
                </a:lnTo>
                <a:lnTo>
                  <a:pt x="397866" y="397867"/>
                </a:lnTo>
                <a:lnTo>
                  <a:pt x="430457" y="366340"/>
                </a:lnTo>
                <a:lnTo>
                  <a:pt x="464083" y="335905"/>
                </a:lnTo>
                <a:lnTo>
                  <a:pt x="498715" y="306591"/>
                </a:lnTo>
                <a:lnTo>
                  <a:pt x="534324" y="278427"/>
                </a:lnTo>
                <a:lnTo>
                  <a:pt x="570883" y="251442"/>
                </a:lnTo>
                <a:lnTo>
                  <a:pt x="608361" y="225664"/>
                </a:lnTo>
                <a:lnTo>
                  <a:pt x="646730" y="201122"/>
                </a:lnTo>
                <a:lnTo>
                  <a:pt x="685962" y="177845"/>
                </a:lnTo>
                <a:lnTo>
                  <a:pt x="726028" y="155861"/>
                </a:lnTo>
                <a:lnTo>
                  <a:pt x="766898" y="135200"/>
                </a:lnTo>
                <a:lnTo>
                  <a:pt x="808545" y="115889"/>
                </a:lnTo>
                <a:lnTo>
                  <a:pt x="850940" y="97959"/>
                </a:lnTo>
                <a:lnTo>
                  <a:pt x="894054" y="81436"/>
                </a:lnTo>
                <a:lnTo>
                  <a:pt x="937857" y="66351"/>
                </a:lnTo>
                <a:lnTo>
                  <a:pt x="982322" y="52732"/>
                </a:lnTo>
                <a:lnTo>
                  <a:pt x="1027420" y="40608"/>
                </a:lnTo>
                <a:lnTo>
                  <a:pt x="1073121" y="30006"/>
                </a:lnTo>
                <a:lnTo>
                  <a:pt x="1119398" y="20957"/>
                </a:lnTo>
                <a:lnTo>
                  <a:pt x="1166221" y="13489"/>
                </a:lnTo>
                <a:lnTo>
                  <a:pt x="1213562" y="7631"/>
                </a:lnTo>
                <a:lnTo>
                  <a:pt x="1261392" y="3410"/>
                </a:lnTo>
                <a:lnTo>
                  <a:pt x="1309682" y="857"/>
                </a:lnTo>
                <a:lnTo>
                  <a:pt x="1358404" y="0"/>
                </a:lnTo>
                <a:lnTo>
                  <a:pt x="1407125" y="857"/>
                </a:lnTo>
                <a:lnTo>
                  <a:pt x="1455415" y="3410"/>
                </a:lnTo>
                <a:lnTo>
                  <a:pt x="1503245" y="7631"/>
                </a:lnTo>
                <a:lnTo>
                  <a:pt x="1550586" y="13489"/>
                </a:lnTo>
                <a:lnTo>
                  <a:pt x="1597409" y="20957"/>
                </a:lnTo>
                <a:lnTo>
                  <a:pt x="1643686" y="30006"/>
                </a:lnTo>
                <a:lnTo>
                  <a:pt x="1689387" y="40608"/>
                </a:lnTo>
                <a:lnTo>
                  <a:pt x="1734485" y="52732"/>
                </a:lnTo>
                <a:lnTo>
                  <a:pt x="1778950" y="66351"/>
                </a:lnTo>
                <a:lnTo>
                  <a:pt x="1822753" y="81436"/>
                </a:lnTo>
                <a:lnTo>
                  <a:pt x="1865867" y="97959"/>
                </a:lnTo>
                <a:lnTo>
                  <a:pt x="1908262" y="115889"/>
                </a:lnTo>
                <a:lnTo>
                  <a:pt x="1949909" y="135200"/>
                </a:lnTo>
                <a:lnTo>
                  <a:pt x="1990779" y="155861"/>
                </a:lnTo>
                <a:lnTo>
                  <a:pt x="2030845" y="177845"/>
                </a:lnTo>
                <a:lnTo>
                  <a:pt x="2070077" y="201122"/>
                </a:lnTo>
                <a:lnTo>
                  <a:pt x="2108446" y="225664"/>
                </a:lnTo>
                <a:lnTo>
                  <a:pt x="2145924" y="251442"/>
                </a:lnTo>
                <a:lnTo>
                  <a:pt x="2182483" y="278427"/>
                </a:lnTo>
                <a:lnTo>
                  <a:pt x="2218092" y="306591"/>
                </a:lnTo>
                <a:lnTo>
                  <a:pt x="2252724" y="335905"/>
                </a:lnTo>
                <a:lnTo>
                  <a:pt x="2286350" y="366340"/>
                </a:lnTo>
                <a:lnTo>
                  <a:pt x="2318941" y="397867"/>
                </a:lnTo>
                <a:lnTo>
                  <a:pt x="2350468" y="430458"/>
                </a:lnTo>
                <a:lnTo>
                  <a:pt x="2380903" y="464084"/>
                </a:lnTo>
                <a:lnTo>
                  <a:pt x="2410217" y="498716"/>
                </a:lnTo>
                <a:lnTo>
                  <a:pt x="2438381" y="534325"/>
                </a:lnTo>
                <a:lnTo>
                  <a:pt x="2465366" y="570883"/>
                </a:lnTo>
                <a:lnTo>
                  <a:pt x="2491144" y="608362"/>
                </a:lnTo>
                <a:lnTo>
                  <a:pt x="2515686" y="646731"/>
                </a:lnTo>
                <a:lnTo>
                  <a:pt x="2538963" y="685963"/>
                </a:lnTo>
                <a:lnTo>
                  <a:pt x="2560947" y="726029"/>
                </a:lnTo>
                <a:lnTo>
                  <a:pt x="2581608" y="766899"/>
                </a:lnTo>
                <a:lnTo>
                  <a:pt x="2600919" y="808546"/>
                </a:lnTo>
                <a:lnTo>
                  <a:pt x="2618849" y="850941"/>
                </a:lnTo>
                <a:lnTo>
                  <a:pt x="2635372" y="894055"/>
                </a:lnTo>
                <a:lnTo>
                  <a:pt x="2650457" y="937858"/>
                </a:lnTo>
                <a:lnTo>
                  <a:pt x="2664076" y="982323"/>
                </a:lnTo>
                <a:lnTo>
                  <a:pt x="2676200" y="1027421"/>
                </a:lnTo>
                <a:lnTo>
                  <a:pt x="2686802" y="1073122"/>
                </a:lnTo>
                <a:lnTo>
                  <a:pt x="2695851" y="1119399"/>
                </a:lnTo>
                <a:lnTo>
                  <a:pt x="2703319" y="1166222"/>
                </a:lnTo>
                <a:lnTo>
                  <a:pt x="2709177" y="1213563"/>
                </a:lnTo>
                <a:lnTo>
                  <a:pt x="2713398" y="1261393"/>
                </a:lnTo>
                <a:lnTo>
                  <a:pt x="2715951" y="1309683"/>
                </a:lnTo>
                <a:lnTo>
                  <a:pt x="2716808" y="1358356"/>
                </a:lnTo>
                <a:lnTo>
                  <a:pt x="2715951" y="1407126"/>
                </a:lnTo>
                <a:lnTo>
                  <a:pt x="2713398" y="1455416"/>
                </a:lnTo>
                <a:lnTo>
                  <a:pt x="2709177" y="1503246"/>
                </a:lnTo>
                <a:lnTo>
                  <a:pt x="2703319" y="1550587"/>
                </a:lnTo>
                <a:lnTo>
                  <a:pt x="2695851" y="1597410"/>
                </a:lnTo>
                <a:lnTo>
                  <a:pt x="2686802" y="1643687"/>
                </a:lnTo>
                <a:lnTo>
                  <a:pt x="2676200" y="1689389"/>
                </a:lnTo>
                <a:lnTo>
                  <a:pt x="2664076" y="1734486"/>
                </a:lnTo>
                <a:lnTo>
                  <a:pt x="2650457" y="1778951"/>
                </a:lnTo>
                <a:lnTo>
                  <a:pt x="2635372" y="1822755"/>
                </a:lnTo>
                <a:lnTo>
                  <a:pt x="2618849" y="1865868"/>
                </a:lnTo>
                <a:lnTo>
                  <a:pt x="2600919" y="1908263"/>
                </a:lnTo>
                <a:lnTo>
                  <a:pt x="2581608" y="1949910"/>
                </a:lnTo>
                <a:lnTo>
                  <a:pt x="2560947" y="1990781"/>
                </a:lnTo>
                <a:lnTo>
                  <a:pt x="2538963" y="2030846"/>
                </a:lnTo>
                <a:lnTo>
                  <a:pt x="2515686" y="2070078"/>
                </a:lnTo>
                <a:lnTo>
                  <a:pt x="2491144" y="2108448"/>
                </a:lnTo>
                <a:lnTo>
                  <a:pt x="2465366" y="2145926"/>
                </a:lnTo>
                <a:lnTo>
                  <a:pt x="2438381" y="2182484"/>
                </a:lnTo>
                <a:lnTo>
                  <a:pt x="2410217" y="2218094"/>
                </a:lnTo>
                <a:lnTo>
                  <a:pt x="2380903" y="2252726"/>
                </a:lnTo>
                <a:lnTo>
                  <a:pt x="2350468" y="2286351"/>
                </a:lnTo>
                <a:lnTo>
                  <a:pt x="2318941" y="2318942"/>
                </a:lnTo>
                <a:lnTo>
                  <a:pt x="2286350" y="2350469"/>
                </a:lnTo>
                <a:lnTo>
                  <a:pt x="2252724" y="2380904"/>
                </a:lnTo>
                <a:lnTo>
                  <a:pt x="2218092" y="2410218"/>
                </a:lnTo>
                <a:lnTo>
                  <a:pt x="2182483" y="2438382"/>
                </a:lnTo>
                <a:lnTo>
                  <a:pt x="2145924" y="2465367"/>
                </a:lnTo>
                <a:lnTo>
                  <a:pt x="2108446" y="2491145"/>
                </a:lnTo>
                <a:lnTo>
                  <a:pt x="2070077" y="2515687"/>
                </a:lnTo>
                <a:lnTo>
                  <a:pt x="2030845" y="2538965"/>
                </a:lnTo>
                <a:lnTo>
                  <a:pt x="1990779" y="2560948"/>
                </a:lnTo>
                <a:lnTo>
                  <a:pt x="1949909" y="2581610"/>
                </a:lnTo>
                <a:lnTo>
                  <a:pt x="1908262" y="2600920"/>
                </a:lnTo>
                <a:lnTo>
                  <a:pt x="1865867" y="2618851"/>
                </a:lnTo>
                <a:lnTo>
                  <a:pt x="1822753" y="2635373"/>
                </a:lnTo>
                <a:lnTo>
                  <a:pt x="1778950" y="2650458"/>
                </a:lnTo>
                <a:lnTo>
                  <a:pt x="1734485" y="2664077"/>
                </a:lnTo>
                <a:lnTo>
                  <a:pt x="1689387" y="2676202"/>
                </a:lnTo>
                <a:lnTo>
                  <a:pt x="1643686" y="2686803"/>
                </a:lnTo>
                <a:lnTo>
                  <a:pt x="1597409" y="2695852"/>
                </a:lnTo>
                <a:lnTo>
                  <a:pt x="1550586" y="2703320"/>
                </a:lnTo>
                <a:lnTo>
                  <a:pt x="1503245" y="2709179"/>
                </a:lnTo>
                <a:lnTo>
                  <a:pt x="1455415" y="2713399"/>
                </a:lnTo>
                <a:lnTo>
                  <a:pt x="1407125" y="2715952"/>
                </a:lnTo>
                <a:lnTo>
                  <a:pt x="1358424" y="2716810"/>
                </a:lnTo>
                <a:close/>
              </a:path>
            </a:pathLst>
          </a:custGeom>
          <a:solidFill>
            <a:srgbClr val="FFA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2854937" y="1300508"/>
            <a:ext cx="9144635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285">
                <a:solidFill>
                  <a:srgbClr val="DA783C"/>
                </a:solidFill>
              </a:rPr>
              <a:t>Scope</a:t>
            </a:r>
            <a:r>
              <a:rPr dirty="0" sz="6500" spc="-150">
                <a:solidFill>
                  <a:srgbClr val="DA783C"/>
                </a:solidFill>
              </a:rPr>
              <a:t> </a:t>
            </a:r>
            <a:r>
              <a:rPr dirty="0" sz="6500" spc="30">
                <a:solidFill>
                  <a:srgbClr val="DA783C"/>
                </a:solidFill>
              </a:rPr>
              <a:t>of</a:t>
            </a:r>
            <a:r>
              <a:rPr dirty="0" sz="6500" spc="-150">
                <a:solidFill>
                  <a:srgbClr val="DA783C"/>
                </a:solidFill>
              </a:rPr>
              <a:t> </a:t>
            </a:r>
            <a:r>
              <a:rPr dirty="0" sz="6500" spc="35">
                <a:solidFill>
                  <a:srgbClr val="DA783C"/>
                </a:solidFill>
              </a:rPr>
              <a:t>The</a:t>
            </a:r>
            <a:r>
              <a:rPr dirty="0" sz="6500" spc="-150">
                <a:solidFill>
                  <a:srgbClr val="DA783C"/>
                </a:solidFill>
              </a:rPr>
              <a:t> </a:t>
            </a:r>
            <a:r>
              <a:rPr dirty="0" sz="6500" spc="-185">
                <a:solidFill>
                  <a:srgbClr val="DA783C"/>
                </a:solidFill>
              </a:rPr>
              <a:t>project:-</a:t>
            </a:r>
            <a:endParaRPr sz="6500"/>
          </a:p>
        </p:txBody>
      </p:sp>
      <p:sp>
        <p:nvSpPr>
          <p:cNvPr id="14" name="object 14"/>
          <p:cNvSpPr txBox="1"/>
          <p:nvPr/>
        </p:nvSpPr>
        <p:spPr>
          <a:xfrm>
            <a:off x="22619" y="2502344"/>
            <a:ext cx="18125440" cy="52260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2065" marR="5080" indent="-148590">
              <a:lnSpc>
                <a:spcPct val="132300"/>
              </a:lnSpc>
              <a:spcBef>
                <a:spcPts val="95"/>
              </a:spcBef>
              <a:tabLst>
                <a:tab pos="2009139" algn="l"/>
                <a:tab pos="5655310" algn="l"/>
                <a:tab pos="6010910" algn="l"/>
                <a:tab pos="9175750" algn="l"/>
                <a:tab pos="10824845" algn="l"/>
                <a:tab pos="12048490" algn="l"/>
                <a:tab pos="17138015" algn="l"/>
              </a:tabLst>
            </a:pPr>
            <a:r>
              <a:rPr dirty="0" sz="4300" spc="25" b="1">
                <a:latin typeface="Tahoma"/>
                <a:cs typeface="Tahoma"/>
              </a:rPr>
              <a:t>The</a:t>
            </a:r>
            <a:r>
              <a:rPr dirty="0" sz="4300" spc="-90" b="1">
                <a:latin typeface="Tahoma"/>
                <a:cs typeface="Tahoma"/>
              </a:rPr>
              <a:t> </a:t>
            </a:r>
            <a:r>
              <a:rPr dirty="0" sz="4300" spc="-135" b="1">
                <a:latin typeface="Tahoma"/>
                <a:cs typeface="Tahoma"/>
              </a:rPr>
              <a:t>handwritten</a:t>
            </a:r>
            <a:r>
              <a:rPr dirty="0" sz="4300" spc="-90" b="1">
                <a:latin typeface="Tahoma"/>
                <a:cs typeface="Tahoma"/>
              </a:rPr>
              <a:t> </a:t>
            </a:r>
            <a:r>
              <a:rPr dirty="0" sz="4300" spc="-114" b="1">
                <a:latin typeface="Tahoma"/>
                <a:cs typeface="Tahoma"/>
              </a:rPr>
              <a:t>digit</a:t>
            </a:r>
            <a:r>
              <a:rPr dirty="0" sz="4300" spc="-80" b="1">
                <a:latin typeface="Tahoma"/>
                <a:cs typeface="Tahoma"/>
              </a:rPr>
              <a:t> </a:t>
            </a:r>
            <a:r>
              <a:rPr dirty="0" sz="4300" spc="-50" b="1">
                <a:latin typeface="Tahoma"/>
                <a:cs typeface="Tahoma"/>
              </a:rPr>
              <a:t>recognition,</a:t>
            </a:r>
            <a:r>
              <a:rPr dirty="0" sz="4300" spc="-85" b="1">
                <a:latin typeface="Tahoma"/>
                <a:cs typeface="Tahoma"/>
              </a:rPr>
              <a:t> </a:t>
            </a:r>
            <a:r>
              <a:rPr dirty="0" sz="4300" spc="-70" b="1">
                <a:latin typeface="Tahoma"/>
                <a:cs typeface="Tahoma"/>
              </a:rPr>
              <a:t>using	</a:t>
            </a:r>
            <a:r>
              <a:rPr dirty="0" sz="4300" spc="-55" b="1">
                <a:latin typeface="Tahoma"/>
                <a:cs typeface="Tahoma"/>
              </a:rPr>
              <a:t>a </a:t>
            </a:r>
            <a:r>
              <a:rPr dirty="0" sz="4300" spc="-5" b="1">
                <a:latin typeface="Tahoma"/>
                <a:cs typeface="Tahoma"/>
              </a:rPr>
              <a:t>classifier, </a:t>
            </a:r>
            <a:r>
              <a:rPr dirty="0" sz="4300" spc="-10" b="1">
                <a:latin typeface="Tahoma"/>
                <a:cs typeface="Tahoma"/>
              </a:rPr>
              <a:t>has </a:t>
            </a:r>
            <a:r>
              <a:rPr dirty="0" sz="4300" spc="-45" b="1">
                <a:latin typeface="Tahoma"/>
                <a:cs typeface="Tahoma"/>
              </a:rPr>
              <a:t>great </a:t>
            </a:r>
            <a:r>
              <a:rPr dirty="0" sz="4300" spc="-40" b="1">
                <a:latin typeface="Tahoma"/>
                <a:cs typeface="Tahoma"/>
              </a:rPr>
              <a:t> importance</a:t>
            </a:r>
            <a:r>
              <a:rPr dirty="0" sz="4300" spc="-95" b="1">
                <a:latin typeface="Tahoma"/>
                <a:cs typeface="Tahoma"/>
              </a:rPr>
              <a:t> </a:t>
            </a:r>
            <a:r>
              <a:rPr dirty="0" sz="4300" spc="-70" b="1">
                <a:latin typeface="Tahoma"/>
                <a:cs typeface="Tahoma"/>
              </a:rPr>
              <a:t>and</a:t>
            </a:r>
            <a:r>
              <a:rPr dirty="0" sz="4300" spc="-90" b="1">
                <a:latin typeface="Tahoma"/>
                <a:cs typeface="Tahoma"/>
              </a:rPr>
              <a:t> </a:t>
            </a:r>
            <a:r>
              <a:rPr dirty="0" sz="4300" spc="35" b="1">
                <a:latin typeface="Tahoma"/>
                <a:cs typeface="Tahoma"/>
              </a:rPr>
              <a:t>can	</a:t>
            </a:r>
            <a:r>
              <a:rPr dirty="0" sz="4300" spc="105" b="1">
                <a:latin typeface="Tahoma"/>
                <a:cs typeface="Tahoma"/>
              </a:rPr>
              <a:t>be </a:t>
            </a:r>
            <a:r>
              <a:rPr dirty="0" sz="4300" spc="65" b="1">
                <a:latin typeface="Tahoma"/>
                <a:cs typeface="Tahoma"/>
              </a:rPr>
              <a:t>used </a:t>
            </a:r>
            <a:r>
              <a:rPr dirty="0" sz="4300" spc="-65" b="1">
                <a:latin typeface="Tahoma"/>
                <a:cs typeface="Tahoma"/>
              </a:rPr>
              <a:t>for </a:t>
            </a:r>
            <a:r>
              <a:rPr dirty="0" sz="4300" spc="25" b="1">
                <a:latin typeface="Tahoma"/>
                <a:cs typeface="Tahoma"/>
              </a:rPr>
              <a:t>tasks </a:t>
            </a:r>
            <a:r>
              <a:rPr dirty="0" sz="4300" spc="-50" b="1">
                <a:latin typeface="Tahoma"/>
                <a:cs typeface="Tahoma"/>
              </a:rPr>
              <a:t>like </a:t>
            </a:r>
            <a:r>
              <a:rPr dirty="0" sz="4300" spc="-65" b="1">
                <a:latin typeface="Tahoma"/>
                <a:cs typeface="Tahoma"/>
              </a:rPr>
              <a:t>online </a:t>
            </a:r>
            <a:r>
              <a:rPr dirty="0" sz="4300" spc="-155" b="1">
                <a:latin typeface="Tahoma"/>
                <a:cs typeface="Tahoma"/>
              </a:rPr>
              <a:t>handwriting </a:t>
            </a:r>
            <a:r>
              <a:rPr dirty="0" sz="4300" spc="-150" b="1">
                <a:latin typeface="Tahoma"/>
                <a:cs typeface="Tahoma"/>
              </a:rPr>
              <a:t> </a:t>
            </a:r>
            <a:r>
              <a:rPr dirty="0" sz="4300" spc="-40" b="1">
                <a:latin typeface="Tahoma"/>
                <a:cs typeface="Tahoma"/>
              </a:rPr>
              <a:t>recognition</a:t>
            </a:r>
            <a:r>
              <a:rPr dirty="0" sz="4300" spc="-85" b="1">
                <a:latin typeface="Tahoma"/>
                <a:cs typeface="Tahoma"/>
              </a:rPr>
              <a:t> </a:t>
            </a:r>
            <a:r>
              <a:rPr dirty="0" sz="4300" spc="-35" b="1">
                <a:latin typeface="Tahoma"/>
                <a:cs typeface="Tahoma"/>
              </a:rPr>
              <a:t>on</a:t>
            </a:r>
            <a:r>
              <a:rPr dirty="0" sz="4300" spc="-80" b="1">
                <a:latin typeface="Tahoma"/>
                <a:cs typeface="Tahoma"/>
              </a:rPr>
              <a:t> </a:t>
            </a:r>
            <a:r>
              <a:rPr dirty="0" sz="4300" spc="-15" b="1">
                <a:latin typeface="Tahoma"/>
                <a:cs typeface="Tahoma"/>
              </a:rPr>
              <a:t>computer</a:t>
            </a:r>
            <a:r>
              <a:rPr dirty="0" sz="4300" spc="-75" b="1">
                <a:latin typeface="Tahoma"/>
                <a:cs typeface="Tahoma"/>
              </a:rPr>
              <a:t> </a:t>
            </a:r>
            <a:r>
              <a:rPr dirty="0" sz="4300" spc="-25" b="1">
                <a:latin typeface="Tahoma"/>
                <a:cs typeface="Tahoma"/>
              </a:rPr>
              <a:t>tablets,	recognizing</a:t>
            </a:r>
            <a:r>
              <a:rPr dirty="0" sz="4300" spc="-100" b="1">
                <a:latin typeface="Tahoma"/>
                <a:cs typeface="Tahoma"/>
              </a:rPr>
              <a:t> </a:t>
            </a:r>
            <a:r>
              <a:rPr dirty="0" sz="4300" spc="-35" b="1">
                <a:latin typeface="Tahoma"/>
                <a:cs typeface="Tahoma"/>
              </a:rPr>
              <a:t>zip</a:t>
            </a:r>
            <a:r>
              <a:rPr dirty="0" sz="4300" spc="-100" b="1">
                <a:latin typeface="Tahoma"/>
                <a:cs typeface="Tahoma"/>
              </a:rPr>
              <a:t> </a:t>
            </a:r>
            <a:r>
              <a:rPr dirty="0" sz="4300" spc="190" b="1">
                <a:latin typeface="Tahoma"/>
                <a:cs typeface="Tahoma"/>
              </a:rPr>
              <a:t>codes</a:t>
            </a:r>
            <a:r>
              <a:rPr dirty="0" sz="4300" spc="-100" b="1">
                <a:latin typeface="Tahoma"/>
                <a:cs typeface="Tahoma"/>
              </a:rPr>
              <a:t> </a:t>
            </a:r>
            <a:r>
              <a:rPr dirty="0" sz="4300" spc="-35" b="1">
                <a:latin typeface="Tahoma"/>
                <a:cs typeface="Tahoma"/>
              </a:rPr>
              <a:t>on</a:t>
            </a:r>
            <a:r>
              <a:rPr dirty="0" sz="4300" spc="-95" b="1">
                <a:latin typeface="Tahoma"/>
                <a:cs typeface="Tahoma"/>
              </a:rPr>
              <a:t> </a:t>
            </a:r>
            <a:r>
              <a:rPr dirty="0" sz="4300" spc="-145" b="1">
                <a:latin typeface="Tahoma"/>
                <a:cs typeface="Tahoma"/>
              </a:rPr>
              <a:t>mail</a:t>
            </a:r>
            <a:r>
              <a:rPr dirty="0" sz="4300" spc="-95" b="1">
                <a:latin typeface="Tahoma"/>
                <a:cs typeface="Tahoma"/>
              </a:rPr>
              <a:t> </a:t>
            </a:r>
            <a:r>
              <a:rPr dirty="0" sz="4300" spc="-65" b="1">
                <a:latin typeface="Tahoma"/>
                <a:cs typeface="Tahoma"/>
              </a:rPr>
              <a:t>for </a:t>
            </a:r>
            <a:r>
              <a:rPr dirty="0" sz="4300" spc="-1245" b="1">
                <a:latin typeface="Tahoma"/>
                <a:cs typeface="Tahoma"/>
              </a:rPr>
              <a:t> </a:t>
            </a:r>
            <a:r>
              <a:rPr dirty="0" sz="4300" spc="20" b="1">
                <a:latin typeface="Tahoma"/>
                <a:cs typeface="Tahoma"/>
              </a:rPr>
              <a:t>postal	</a:t>
            </a:r>
            <a:r>
              <a:rPr dirty="0" sz="4300" spc="-145" b="1">
                <a:latin typeface="Tahoma"/>
                <a:cs typeface="Tahoma"/>
              </a:rPr>
              <a:t>mail</a:t>
            </a:r>
            <a:r>
              <a:rPr dirty="0" sz="4300" spc="-75" b="1">
                <a:latin typeface="Tahoma"/>
                <a:cs typeface="Tahoma"/>
              </a:rPr>
              <a:t> </a:t>
            </a:r>
            <a:r>
              <a:rPr dirty="0" sz="4300" spc="-80" b="1">
                <a:latin typeface="Tahoma"/>
                <a:cs typeface="Tahoma"/>
              </a:rPr>
              <a:t>sorting,</a:t>
            </a:r>
            <a:r>
              <a:rPr dirty="0" sz="4300" spc="-75" b="1">
                <a:latin typeface="Tahoma"/>
                <a:cs typeface="Tahoma"/>
              </a:rPr>
              <a:t> </a:t>
            </a:r>
            <a:r>
              <a:rPr dirty="0" sz="4300" spc="55" b="1">
                <a:latin typeface="Tahoma"/>
                <a:cs typeface="Tahoma"/>
              </a:rPr>
              <a:t>processing</a:t>
            </a:r>
            <a:r>
              <a:rPr dirty="0" sz="4300" spc="-80" b="1">
                <a:latin typeface="Tahoma"/>
                <a:cs typeface="Tahoma"/>
              </a:rPr>
              <a:t> bank </a:t>
            </a:r>
            <a:r>
              <a:rPr dirty="0" sz="4300" spc="125" b="1">
                <a:latin typeface="Tahoma"/>
                <a:cs typeface="Tahoma"/>
              </a:rPr>
              <a:t>check	</a:t>
            </a:r>
            <a:r>
              <a:rPr dirty="0" sz="4300" spc="-85" b="1">
                <a:latin typeface="Tahoma"/>
                <a:cs typeface="Tahoma"/>
              </a:rPr>
              <a:t>amounts, </a:t>
            </a:r>
            <a:r>
              <a:rPr dirty="0" sz="4300" spc="-80" b="1">
                <a:latin typeface="Tahoma"/>
                <a:cs typeface="Tahoma"/>
              </a:rPr>
              <a:t>numeric </a:t>
            </a:r>
            <a:r>
              <a:rPr dirty="0" sz="4300" spc="-75" b="1">
                <a:latin typeface="Tahoma"/>
                <a:cs typeface="Tahoma"/>
              </a:rPr>
              <a:t> </a:t>
            </a:r>
            <a:r>
              <a:rPr dirty="0" sz="4300" spc="-35" b="1">
                <a:latin typeface="Tahoma"/>
                <a:cs typeface="Tahoma"/>
              </a:rPr>
              <a:t>entries</a:t>
            </a:r>
            <a:r>
              <a:rPr dirty="0" sz="4300" spc="-85" b="1">
                <a:latin typeface="Tahoma"/>
                <a:cs typeface="Tahoma"/>
              </a:rPr>
              <a:t> </a:t>
            </a:r>
            <a:r>
              <a:rPr dirty="0" sz="4300" spc="-220" b="1">
                <a:latin typeface="Tahoma"/>
                <a:cs typeface="Tahoma"/>
              </a:rPr>
              <a:t>in</a:t>
            </a:r>
            <a:r>
              <a:rPr dirty="0" sz="4300" spc="-80" b="1">
                <a:latin typeface="Tahoma"/>
                <a:cs typeface="Tahoma"/>
              </a:rPr>
              <a:t> </a:t>
            </a:r>
            <a:r>
              <a:rPr dirty="0" sz="4300" spc="-40" b="1">
                <a:latin typeface="Tahoma"/>
                <a:cs typeface="Tahoma"/>
              </a:rPr>
              <a:t>forms</a:t>
            </a:r>
            <a:r>
              <a:rPr dirty="0" sz="4300" spc="-85" b="1">
                <a:latin typeface="Tahoma"/>
                <a:cs typeface="Tahoma"/>
              </a:rPr>
              <a:t> </a:t>
            </a:r>
            <a:r>
              <a:rPr dirty="0" sz="4300" spc="-35" b="1">
                <a:latin typeface="Tahoma"/>
                <a:cs typeface="Tahoma"/>
              </a:rPr>
              <a:t>filled	</a:t>
            </a:r>
            <a:r>
              <a:rPr dirty="0" sz="4300" spc="-75" b="1">
                <a:latin typeface="Tahoma"/>
                <a:cs typeface="Tahoma"/>
              </a:rPr>
              <a:t>up</a:t>
            </a:r>
            <a:r>
              <a:rPr dirty="0" sz="4300" spc="-90" b="1">
                <a:latin typeface="Tahoma"/>
                <a:cs typeface="Tahoma"/>
              </a:rPr>
              <a:t> </a:t>
            </a:r>
            <a:r>
              <a:rPr dirty="0" sz="4300" spc="-20" b="1">
                <a:latin typeface="Tahoma"/>
                <a:cs typeface="Tahoma"/>
              </a:rPr>
              <a:t>by</a:t>
            </a:r>
            <a:r>
              <a:rPr dirty="0" sz="4300" spc="-85" b="1">
                <a:latin typeface="Tahoma"/>
                <a:cs typeface="Tahoma"/>
              </a:rPr>
              <a:t> </a:t>
            </a:r>
            <a:r>
              <a:rPr dirty="0" sz="4300" spc="-105" b="1">
                <a:latin typeface="Tahoma"/>
                <a:cs typeface="Tahoma"/>
              </a:rPr>
              <a:t>hand</a:t>
            </a:r>
            <a:r>
              <a:rPr dirty="0" sz="4300" spc="-90" b="1">
                <a:latin typeface="Tahoma"/>
                <a:cs typeface="Tahoma"/>
              </a:rPr>
              <a:t> </a:t>
            </a:r>
            <a:r>
              <a:rPr dirty="0" sz="4300" spc="-215" b="1">
                <a:latin typeface="Tahoma"/>
                <a:cs typeface="Tahoma"/>
              </a:rPr>
              <a:t>(for</a:t>
            </a:r>
            <a:r>
              <a:rPr dirty="0" sz="4300" spc="-85" b="1">
                <a:latin typeface="Tahoma"/>
                <a:cs typeface="Tahoma"/>
              </a:rPr>
              <a:t> </a:t>
            </a:r>
            <a:r>
              <a:rPr dirty="0" sz="4300" spc="-10" b="1">
                <a:latin typeface="Tahoma"/>
                <a:cs typeface="Tahoma"/>
              </a:rPr>
              <a:t>example</a:t>
            </a:r>
            <a:r>
              <a:rPr dirty="0" sz="4300" spc="-85" b="1">
                <a:latin typeface="Tahoma"/>
                <a:cs typeface="Tahoma"/>
              </a:rPr>
              <a:t> </a:t>
            </a:r>
            <a:r>
              <a:rPr dirty="0" sz="4300" spc="-15">
                <a:latin typeface="Lucida Sans Unicode"/>
                <a:cs typeface="Lucida Sans Unicode"/>
              </a:rPr>
              <a:t>‐</a:t>
            </a:r>
            <a:r>
              <a:rPr dirty="0" sz="4300" spc="-190">
                <a:latin typeface="Lucida Sans Unicode"/>
                <a:cs typeface="Lucida Sans Unicode"/>
              </a:rPr>
              <a:t> </a:t>
            </a:r>
            <a:r>
              <a:rPr dirty="0" sz="4300" spc="-125" b="1">
                <a:latin typeface="Tahoma"/>
                <a:cs typeface="Tahoma"/>
              </a:rPr>
              <a:t>tax</a:t>
            </a:r>
            <a:r>
              <a:rPr dirty="0" sz="4300" spc="-90" b="1">
                <a:latin typeface="Tahoma"/>
                <a:cs typeface="Tahoma"/>
              </a:rPr>
              <a:t> </a:t>
            </a:r>
            <a:r>
              <a:rPr dirty="0" sz="4300" spc="-145" b="1">
                <a:latin typeface="Tahoma"/>
                <a:cs typeface="Tahoma"/>
              </a:rPr>
              <a:t>forms)</a:t>
            </a:r>
            <a:r>
              <a:rPr dirty="0" sz="4300" spc="-85" b="1">
                <a:latin typeface="Tahoma"/>
                <a:cs typeface="Tahoma"/>
              </a:rPr>
              <a:t> </a:t>
            </a:r>
            <a:r>
              <a:rPr dirty="0" sz="4300" spc="-70" b="1">
                <a:latin typeface="Tahoma"/>
                <a:cs typeface="Tahoma"/>
              </a:rPr>
              <a:t>and	</a:t>
            </a:r>
            <a:r>
              <a:rPr dirty="0" sz="4300" spc="180" b="1">
                <a:latin typeface="Tahoma"/>
                <a:cs typeface="Tahoma"/>
              </a:rPr>
              <a:t>so </a:t>
            </a:r>
            <a:r>
              <a:rPr dirty="0" sz="4300" spc="185" b="1">
                <a:latin typeface="Tahoma"/>
                <a:cs typeface="Tahoma"/>
              </a:rPr>
              <a:t> </a:t>
            </a:r>
            <a:r>
              <a:rPr dirty="0" sz="4300" spc="-175" b="1">
                <a:latin typeface="Tahoma"/>
                <a:cs typeface="Tahoma"/>
              </a:rPr>
              <a:t>on..</a:t>
            </a:r>
            <a:endParaRPr sz="43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8670" y="1029599"/>
            <a:ext cx="1046266" cy="1046113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1028700" y="7459354"/>
            <a:ext cx="1438275" cy="1438275"/>
          </a:xfrm>
          <a:custGeom>
            <a:avLst/>
            <a:gdLst/>
            <a:ahLst/>
            <a:cxnLst/>
            <a:rect l="l" t="t" r="r" b="b"/>
            <a:pathLst>
              <a:path w="1438275" h="1438275">
                <a:moveTo>
                  <a:pt x="825151" y="154913"/>
                </a:moveTo>
                <a:lnTo>
                  <a:pt x="612860" y="154913"/>
                </a:lnTo>
                <a:lnTo>
                  <a:pt x="719005" y="0"/>
                </a:lnTo>
                <a:lnTo>
                  <a:pt x="825151" y="154913"/>
                </a:lnTo>
                <a:close/>
              </a:path>
              <a:path w="1438275" h="1438275">
                <a:moveTo>
                  <a:pt x="1023109" y="231930"/>
                </a:moveTo>
                <a:lnTo>
                  <a:pt x="414902" y="231930"/>
                </a:lnTo>
                <a:lnTo>
                  <a:pt x="458157" y="48969"/>
                </a:lnTo>
                <a:lnTo>
                  <a:pt x="612860" y="154913"/>
                </a:lnTo>
                <a:lnTo>
                  <a:pt x="1004901" y="154913"/>
                </a:lnTo>
                <a:lnTo>
                  <a:pt x="1023109" y="231930"/>
                </a:lnTo>
                <a:close/>
              </a:path>
              <a:path w="1438275" h="1438275">
                <a:moveTo>
                  <a:pt x="1004901" y="154913"/>
                </a:moveTo>
                <a:lnTo>
                  <a:pt x="825151" y="154913"/>
                </a:lnTo>
                <a:lnTo>
                  <a:pt x="979854" y="48969"/>
                </a:lnTo>
                <a:lnTo>
                  <a:pt x="1004901" y="154913"/>
                </a:lnTo>
                <a:close/>
              </a:path>
              <a:path w="1438275" h="1438275">
                <a:moveTo>
                  <a:pt x="142768" y="1162198"/>
                </a:moveTo>
                <a:lnTo>
                  <a:pt x="201897" y="983773"/>
                </a:lnTo>
                <a:lnTo>
                  <a:pt x="24484" y="923634"/>
                </a:lnTo>
                <a:lnTo>
                  <a:pt x="143801" y="778708"/>
                </a:lnTo>
                <a:lnTo>
                  <a:pt x="0" y="658267"/>
                </a:lnTo>
                <a:lnTo>
                  <a:pt x="163388" y="566414"/>
                </a:lnTo>
                <a:lnTo>
                  <a:pt x="72620" y="401940"/>
                </a:lnTo>
                <a:lnTo>
                  <a:pt x="258015" y="375566"/>
                </a:lnTo>
                <a:lnTo>
                  <a:pt x="232539" y="189265"/>
                </a:lnTo>
                <a:lnTo>
                  <a:pt x="414902" y="231930"/>
                </a:lnTo>
                <a:lnTo>
                  <a:pt x="1199637" y="231930"/>
                </a:lnTo>
                <a:lnTo>
                  <a:pt x="1179996" y="375566"/>
                </a:lnTo>
                <a:lnTo>
                  <a:pt x="1365389" y="401940"/>
                </a:lnTo>
                <a:lnTo>
                  <a:pt x="1274621" y="566414"/>
                </a:lnTo>
                <a:lnTo>
                  <a:pt x="1438011" y="658267"/>
                </a:lnTo>
                <a:lnTo>
                  <a:pt x="1294210" y="778708"/>
                </a:lnTo>
                <a:lnTo>
                  <a:pt x="1413527" y="923634"/>
                </a:lnTo>
                <a:lnTo>
                  <a:pt x="1236112" y="983773"/>
                </a:lnTo>
                <a:lnTo>
                  <a:pt x="1292496" y="1153909"/>
                </a:lnTo>
                <a:lnTo>
                  <a:pt x="329832" y="1153909"/>
                </a:lnTo>
                <a:lnTo>
                  <a:pt x="142768" y="1162198"/>
                </a:lnTo>
                <a:close/>
              </a:path>
              <a:path w="1438275" h="1438275">
                <a:moveTo>
                  <a:pt x="1199637" y="231930"/>
                </a:moveTo>
                <a:lnTo>
                  <a:pt x="1023109" y="231930"/>
                </a:lnTo>
                <a:lnTo>
                  <a:pt x="1205471" y="189265"/>
                </a:lnTo>
                <a:lnTo>
                  <a:pt x="1199637" y="231930"/>
                </a:lnTo>
                <a:close/>
              </a:path>
              <a:path w="1438275" h="1438275">
                <a:moveTo>
                  <a:pt x="338876" y="1341738"/>
                </a:moveTo>
                <a:lnTo>
                  <a:pt x="329832" y="1153909"/>
                </a:lnTo>
                <a:lnTo>
                  <a:pt x="1108178" y="1153909"/>
                </a:lnTo>
                <a:lnTo>
                  <a:pt x="1102774" y="1266147"/>
                </a:lnTo>
                <a:lnTo>
                  <a:pt x="510327" y="1266147"/>
                </a:lnTo>
                <a:lnTo>
                  <a:pt x="338876" y="1341738"/>
                </a:lnTo>
                <a:close/>
              </a:path>
              <a:path w="1438275" h="1438275">
                <a:moveTo>
                  <a:pt x="1295243" y="1162198"/>
                </a:moveTo>
                <a:lnTo>
                  <a:pt x="1108178" y="1153909"/>
                </a:lnTo>
                <a:lnTo>
                  <a:pt x="1292496" y="1153909"/>
                </a:lnTo>
                <a:lnTo>
                  <a:pt x="1295243" y="1162198"/>
                </a:lnTo>
                <a:close/>
              </a:path>
              <a:path w="1438275" h="1438275">
                <a:moveTo>
                  <a:pt x="586322" y="1438011"/>
                </a:moveTo>
                <a:lnTo>
                  <a:pt x="510327" y="1266147"/>
                </a:lnTo>
                <a:lnTo>
                  <a:pt x="927683" y="1266147"/>
                </a:lnTo>
                <a:lnTo>
                  <a:pt x="910360" y="1305323"/>
                </a:lnTo>
                <a:lnTo>
                  <a:pt x="719005" y="1305323"/>
                </a:lnTo>
                <a:lnTo>
                  <a:pt x="586322" y="1438011"/>
                </a:lnTo>
                <a:close/>
              </a:path>
              <a:path w="1438275" h="1438275">
                <a:moveTo>
                  <a:pt x="1099135" y="1341738"/>
                </a:moveTo>
                <a:lnTo>
                  <a:pt x="927683" y="1266147"/>
                </a:lnTo>
                <a:lnTo>
                  <a:pt x="1102774" y="1266147"/>
                </a:lnTo>
                <a:lnTo>
                  <a:pt x="1099135" y="1341738"/>
                </a:lnTo>
                <a:close/>
              </a:path>
              <a:path w="1438275" h="1438275">
                <a:moveTo>
                  <a:pt x="851689" y="1438011"/>
                </a:moveTo>
                <a:lnTo>
                  <a:pt x="719005" y="1305323"/>
                </a:lnTo>
                <a:lnTo>
                  <a:pt x="910360" y="1305323"/>
                </a:lnTo>
                <a:lnTo>
                  <a:pt x="851689" y="1438011"/>
                </a:lnTo>
                <a:close/>
              </a:path>
            </a:pathLst>
          </a:custGeom>
          <a:solidFill>
            <a:srgbClr val="0CB0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028700" y="4007114"/>
            <a:ext cx="1438275" cy="1438275"/>
          </a:xfrm>
          <a:custGeom>
            <a:avLst/>
            <a:gdLst/>
            <a:ahLst/>
            <a:cxnLst/>
            <a:rect l="l" t="t" r="r" b="b"/>
            <a:pathLst>
              <a:path w="1438275" h="1438275">
                <a:moveTo>
                  <a:pt x="825151" y="154913"/>
                </a:moveTo>
                <a:lnTo>
                  <a:pt x="612860" y="154913"/>
                </a:lnTo>
                <a:lnTo>
                  <a:pt x="719005" y="0"/>
                </a:lnTo>
                <a:lnTo>
                  <a:pt x="825151" y="154913"/>
                </a:lnTo>
                <a:close/>
              </a:path>
              <a:path w="1438275" h="1438275">
                <a:moveTo>
                  <a:pt x="1023109" y="231931"/>
                </a:moveTo>
                <a:lnTo>
                  <a:pt x="414902" y="231931"/>
                </a:lnTo>
                <a:lnTo>
                  <a:pt x="458157" y="48969"/>
                </a:lnTo>
                <a:lnTo>
                  <a:pt x="612860" y="154913"/>
                </a:lnTo>
                <a:lnTo>
                  <a:pt x="1004901" y="154913"/>
                </a:lnTo>
                <a:lnTo>
                  <a:pt x="1023109" y="231931"/>
                </a:lnTo>
                <a:close/>
              </a:path>
              <a:path w="1438275" h="1438275">
                <a:moveTo>
                  <a:pt x="1004901" y="154913"/>
                </a:moveTo>
                <a:lnTo>
                  <a:pt x="825151" y="154913"/>
                </a:lnTo>
                <a:lnTo>
                  <a:pt x="979854" y="48969"/>
                </a:lnTo>
                <a:lnTo>
                  <a:pt x="1004901" y="154913"/>
                </a:lnTo>
                <a:close/>
              </a:path>
              <a:path w="1438275" h="1438275">
                <a:moveTo>
                  <a:pt x="142768" y="1162198"/>
                </a:moveTo>
                <a:lnTo>
                  <a:pt x="201897" y="983773"/>
                </a:lnTo>
                <a:lnTo>
                  <a:pt x="24484" y="923634"/>
                </a:lnTo>
                <a:lnTo>
                  <a:pt x="143801" y="778708"/>
                </a:lnTo>
                <a:lnTo>
                  <a:pt x="0" y="658267"/>
                </a:lnTo>
                <a:lnTo>
                  <a:pt x="163388" y="566414"/>
                </a:lnTo>
                <a:lnTo>
                  <a:pt x="72620" y="401940"/>
                </a:lnTo>
                <a:lnTo>
                  <a:pt x="258015" y="375565"/>
                </a:lnTo>
                <a:lnTo>
                  <a:pt x="232539" y="189265"/>
                </a:lnTo>
                <a:lnTo>
                  <a:pt x="414902" y="231931"/>
                </a:lnTo>
                <a:lnTo>
                  <a:pt x="1199637" y="231931"/>
                </a:lnTo>
                <a:lnTo>
                  <a:pt x="1179996" y="375565"/>
                </a:lnTo>
                <a:lnTo>
                  <a:pt x="1365389" y="401940"/>
                </a:lnTo>
                <a:lnTo>
                  <a:pt x="1274621" y="566414"/>
                </a:lnTo>
                <a:lnTo>
                  <a:pt x="1438011" y="658267"/>
                </a:lnTo>
                <a:lnTo>
                  <a:pt x="1294210" y="778708"/>
                </a:lnTo>
                <a:lnTo>
                  <a:pt x="1413527" y="923634"/>
                </a:lnTo>
                <a:lnTo>
                  <a:pt x="1236112" y="983773"/>
                </a:lnTo>
                <a:lnTo>
                  <a:pt x="1292496" y="1153910"/>
                </a:lnTo>
                <a:lnTo>
                  <a:pt x="329832" y="1153910"/>
                </a:lnTo>
                <a:lnTo>
                  <a:pt x="142768" y="1162198"/>
                </a:lnTo>
                <a:close/>
              </a:path>
              <a:path w="1438275" h="1438275">
                <a:moveTo>
                  <a:pt x="1199637" y="231931"/>
                </a:moveTo>
                <a:lnTo>
                  <a:pt x="1023109" y="231931"/>
                </a:lnTo>
                <a:lnTo>
                  <a:pt x="1205471" y="189265"/>
                </a:lnTo>
                <a:lnTo>
                  <a:pt x="1199637" y="231931"/>
                </a:lnTo>
                <a:close/>
              </a:path>
              <a:path w="1438275" h="1438275">
                <a:moveTo>
                  <a:pt x="338876" y="1341738"/>
                </a:moveTo>
                <a:lnTo>
                  <a:pt x="329832" y="1153910"/>
                </a:lnTo>
                <a:lnTo>
                  <a:pt x="1108178" y="1153910"/>
                </a:lnTo>
                <a:lnTo>
                  <a:pt x="1102774" y="1266146"/>
                </a:lnTo>
                <a:lnTo>
                  <a:pt x="510327" y="1266146"/>
                </a:lnTo>
                <a:lnTo>
                  <a:pt x="338876" y="1341738"/>
                </a:lnTo>
                <a:close/>
              </a:path>
              <a:path w="1438275" h="1438275">
                <a:moveTo>
                  <a:pt x="1295243" y="1162198"/>
                </a:moveTo>
                <a:lnTo>
                  <a:pt x="1108178" y="1153910"/>
                </a:lnTo>
                <a:lnTo>
                  <a:pt x="1292496" y="1153910"/>
                </a:lnTo>
                <a:lnTo>
                  <a:pt x="1295243" y="1162198"/>
                </a:lnTo>
                <a:close/>
              </a:path>
              <a:path w="1438275" h="1438275">
                <a:moveTo>
                  <a:pt x="586322" y="1438011"/>
                </a:moveTo>
                <a:lnTo>
                  <a:pt x="510327" y="1266146"/>
                </a:lnTo>
                <a:lnTo>
                  <a:pt x="927683" y="1266146"/>
                </a:lnTo>
                <a:lnTo>
                  <a:pt x="910360" y="1305323"/>
                </a:lnTo>
                <a:lnTo>
                  <a:pt x="719005" y="1305323"/>
                </a:lnTo>
                <a:lnTo>
                  <a:pt x="586322" y="1438011"/>
                </a:lnTo>
                <a:close/>
              </a:path>
              <a:path w="1438275" h="1438275">
                <a:moveTo>
                  <a:pt x="1099135" y="1341738"/>
                </a:moveTo>
                <a:lnTo>
                  <a:pt x="927683" y="1266146"/>
                </a:lnTo>
                <a:lnTo>
                  <a:pt x="1102774" y="1266146"/>
                </a:lnTo>
                <a:lnTo>
                  <a:pt x="1099135" y="1341738"/>
                </a:lnTo>
                <a:close/>
              </a:path>
              <a:path w="1438275" h="1438275">
                <a:moveTo>
                  <a:pt x="851689" y="1438011"/>
                </a:moveTo>
                <a:lnTo>
                  <a:pt x="719005" y="1305323"/>
                </a:lnTo>
                <a:lnTo>
                  <a:pt x="910360" y="1305323"/>
                </a:lnTo>
                <a:lnTo>
                  <a:pt x="851689" y="1438011"/>
                </a:lnTo>
                <a:close/>
              </a:path>
            </a:pathLst>
          </a:custGeom>
          <a:solidFill>
            <a:srgbClr val="0CB0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5179741" y="506526"/>
            <a:ext cx="2386330" cy="2087880"/>
          </a:xfrm>
          <a:custGeom>
            <a:avLst/>
            <a:gdLst/>
            <a:ahLst/>
            <a:cxnLst/>
            <a:rect l="l" t="t" r="r" b="b"/>
            <a:pathLst>
              <a:path w="2386330" h="2087880">
                <a:moveTo>
                  <a:pt x="0" y="0"/>
                </a:moveTo>
                <a:lnTo>
                  <a:pt x="2386130" y="0"/>
                </a:lnTo>
                <a:lnTo>
                  <a:pt x="1193065" y="2087865"/>
                </a:lnTo>
                <a:lnTo>
                  <a:pt x="0" y="0"/>
                </a:lnTo>
                <a:close/>
              </a:path>
            </a:pathLst>
          </a:custGeom>
          <a:solidFill>
            <a:srgbClr val="0CB0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2437869" y="0"/>
            <a:ext cx="1590675" cy="1391920"/>
          </a:xfrm>
          <a:custGeom>
            <a:avLst/>
            <a:gdLst/>
            <a:ahLst/>
            <a:cxnLst/>
            <a:rect l="l" t="t" r="r" b="b"/>
            <a:pathLst>
              <a:path w="1590675" h="1391920">
                <a:moveTo>
                  <a:pt x="1590098" y="1391335"/>
                </a:moveTo>
                <a:lnTo>
                  <a:pt x="0" y="1391335"/>
                </a:lnTo>
                <a:lnTo>
                  <a:pt x="795048" y="0"/>
                </a:lnTo>
                <a:lnTo>
                  <a:pt x="1590098" y="1391335"/>
                </a:lnTo>
                <a:close/>
              </a:path>
            </a:pathLst>
          </a:custGeom>
          <a:solidFill>
            <a:srgbClr val="FFA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7259191" y="2044144"/>
            <a:ext cx="1029335" cy="915035"/>
          </a:xfrm>
          <a:custGeom>
            <a:avLst/>
            <a:gdLst/>
            <a:ahLst/>
            <a:cxnLst/>
            <a:rect l="l" t="t" r="r" b="b"/>
            <a:pathLst>
              <a:path w="1029334" h="915035">
                <a:moveTo>
                  <a:pt x="0" y="0"/>
                </a:moveTo>
                <a:lnTo>
                  <a:pt x="1028807" y="0"/>
                </a:lnTo>
                <a:lnTo>
                  <a:pt x="1028807" y="28649"/>
                </a:lnTo>
                <a:lnTo>
                  <a:pt x="522589" y="914531"/>
                </a:lnTo>
                <a:lnTo>
                  <a:pt x="0" y="1"/>
                </a:lnTo>
                <a:close/>
              </a:path>
            </a:pathLst>
          </a:custGeom>
          <a:solidFill>
            <a:srgbClr val="0CB0B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14013425" y="1836887"/>
            <a:ext cx="1166495" cy="1021080"/>
          </a:xfrm>
          <a:custGeom>
            <a:avLst/>
            <a:gdLst/>
            <a:ahLst/>
            <a:cxnLst/>
            <a:rect l="l" t="t" r="r" b="b"/>
            <a:pathLst>
              <a:path w="1166494" h="1021080">
                <a:moveTo>
                  <a:pt x="1166435" y="1020631"/>
                </a:moveTo>
                <a:lnTo>
                  <a:pt x="0" y="1020631"/>
                </a:lnTo>
                <a:lnTo>
                  <a:pt x="583218" y="0"/>
                </a:lnTo>
                <a:lnTo>
                  <a:pt x="1166435" y="1020631"/>
                </a:lnTo>
                <a:close/>
              </a:path>
            </a:pathLst>
          </a:custGeom>
          <a:solidFill>
            <a:srgbClr val="FFA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572743" y="7848195"/>
            <a:ext cx="35560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45" b="1">
                <a:latin typeface="Tahoma"/>
                <a:cs typeface="Tahoma"/>
              </a:rPr>
              <a:t>2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619773" y="4435724"/>
            <a:ext cx="26162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000" spc="-695" b="1">
                <a:latin typeface="Tahoma"/>
                <a:cs typeface="Tahoma"/>
              </a:rPr>
              <a:t>1</a:t>
            </a:r>
            <a:endParaRPr sz="4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765837" y="3455363"/>
            <a:ext cx="14847569" cy="59690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dirty="0" sz="5600" spc="70">
                <a:latin typeface="Tahoma"/>
                <a:cs typeface="Tahoma"/>
              </a:rPr>
              <a:t>Anaconda,</a:t>
            </a:r>
            <a:r>
              <a:rPr dirty="0" sz="5600" spc="-235">
                <a:latin typeface="Tahoma"/>
                <a:cs typeface="Tahoma"/>
              </a:rPr>
              <a:t> </a:t>
            </a:r>
            <a:r>
              <a:rPr dirty="0" sz="5600" spc="85">
                <a:latin typeface="Tahoma"/>
                <a:cs typeface="Tahoma"/>
              </a:rPr>
              <a:t>Jupyter</a:t>
            </a:r>
            <a:r>
              <a:rPr dirty="0" sz="5600" spc="-235">
                <a:latin typeface="Tahoma"/>
                <a:cs typeface="Tahoma"/>
              </a:rPr>
              <a:t> </a:t>
            </a:r>
            <a:r>
              <a:rPr dirty="0" sz="5600" spc="55">
                <a:latin typeface="Tahoma"/>
                <a:cs typeface="Tahoma"/>
              </a:rPr>
              <a:t>notebook,</a:t>
            </a:r>
            <a:r>
              <a:rPr dirty="0" sz="5600" spc="-235">
                <a:latin typeface="Tahoma"/>
                <a:cs typeface="Tahoma"/>
              </a:rPr>
              <a:t> </a:t>
            </a:r>
            <a:r>
              <a:rPr dirty="0" sz="5600" spc="85">
                <a:latin typeface="Tahoma"/>
                <a:cs typeface="Tahoma"/>
              </a:rPr>
              <a:t>Python</a:t>
            </a:r>
            <a:r>
              <a:rPr dirty="0" sz="5600" spc="-229">
                <a:latin typeface="Tahoma"/>
                <a:cs typeface="Tahoma"/>
              </a:rPr>
              <a:t> </a:t>
            </a:r>
            <a:r>
              <a:rPr dirty="0" sz="5600" spc="190">
                <a:latin typeface="Tahoma"/>
                <a:cs typeface="Tahoma"/>
              </a:rPr>
              <a:t>3</a:t>
            </a:r>
            <a:r>
              <a:rPr dirty="0" sz="5600" spc="-235">
                <a:latin typeface="Tahoma"/>
                <a:cs typeface="Tahoma"/>
              </a:rPr>
              <a:t> </a:t>
            </a:r>
            <a:r>
              <a:rPr dirty="0" sz="5600" spc="160">
                <a:latin typeface="Tahoma"/>
                <a:cs typeface="Tahoma"/>
              </a:rPr>
              <a:t>is</a:t>
            </a:r>
            <a:r>
              <a:rPr dirty="0" sz="5600" spc="-235">
                <a:latin typeface="Tahoma"/>
                <a:cs typeface="Tahoma"/>
              </a:rPr>
              <a:t> </a:t>
            </a:r>
            <a:r>
              <a:rPr dirty="0" sz="5600" spc="90">
                <a:latin typeface="Tahoma"/>
                <a:cs typeface="Tahoma"/>
              </a:rPr>
              <a:t>used </a:t>
            </a:r>
            <a:r>
              <a:rPr dirty="0" sz="5600" spc="-1735">
                <a:latin typeface="Tahoma"/>
                <a:cs typeface="Tahoma"/>
              </a:rPr>
              <a:t> </a:t>
            </a:r>
            <a:r>
              <a:rPr dirty="0" sz="5600" spc="40">
                <a:latin typeface="Tahoma"/>
                <a:cs typeface="Tahoma"/>
              </a:rPr>
              <a:t>with </a:t>
            </a:r>
            <a:r>
              <a:rPr dirty="0" sz="5600" spc="80">
                <a:latin typeface="Tahoma"/>
                <a:cs typeface="Tahoma"/>
              </a:rPr>
              <a:t>python </a:t>
            </a:r>
            <a:r>
              <a:rPr dirty="0" sz="5600" spc="125">
                <a:latin typeface="Tahoma"/>
                <a:cs typeface="Tahoma"/>
              </a:rPr>
              <a:t>libraries </a:t>
            </a:r>
            <a:r>
              <a:rPr dirty="0" sz="5600" spc="10">
                <a:latin typeface="Tahoma"/>
                <a:cs typeface="Tahoma"/>
              </a:rPr>
              <a:t>numpy, </a:t>
            </a:r>
            <a:r>
              <a:rPr dirty="0" sz="5600" spc="15">
                <a:latin typeface="Tahoma"/>
                <a:cs typeface="Tahoma"/>
              </a:rPr>
              <a:t> </a:t>
            </a:r>
            <a:r>
              <a:rPr dirty="0" sz="5600" spc="70">
                <a:latin typeface="Tahoma"/>
                <a:cs typeface="Tahoma"/>
              </a:rPr>
              <a:t>pandas,matplotlib,</a:t>
            </a:r>
            <a:r>
              <a:rPr dirty="0" sz="5600" spc="-245">
                <a:latin typeface="Tahoma"/>
                <a:cs typeface="Tahoma"/>
              </a:rPr>
              <a:t> </a:t>
            </a:r>
            <a:r>
              <a:rPr dirty="0" sz="5600" spc="140">
                <a:latin typeface="Tahoma"/>
                <a:cs typeface="Tahoma"/>
              </a:rPr>
              <a:t>scipy</a:t>
            </a:r>
            <a:r>
              <a:rPr dirty="0" sz="5600" spc="-245">
                <a:latin typeface="Tahoma"/>
                <a:cs typeface="Tahoma"/>
              </a:rPr>
              <a:t> </a:t>
            </a:r>
            <a:r>
              <a:rPr dirty="0" sz="5600" spc="75">
                <a:latin typeface="Tahoma"/>
                <a:cs typeface="Tahoma"/>
              </a:rPr>
              <a:t>and</a:t>
            </a:r>
            <a:r>
              <a:rPr dirty="0" sz="5600" spc="-245">
                <a:latin typeface="Tahoma"/>
                <a:cs typeface="Tahoma"/>
              </a:rPr>
              <a:t> </a:t>
            </a:r>
            <a:r>
              <a:rPr dirty="0" sz="5600" spc="120">
                <a:latin typeface="Tahoma"/>
                <a:cs typeface="Tahoma"/>
              </a:rPr>
              <a:t>scikitlearn</a:t>
            </a:r>
            <a:r>
              <a:rPr dirty="0" sz="5600" spc="-245">
                <a:latin typeface="Tahoma"/>
                <a:cs typeface="Tahoma"/>
              </a:rPr>
              <a:t> </a:t>
            </a:r>
            <a:r>
              <a:rPr dirty="0" sz="5600" spc="85">
                <a:latin typeface="Tahoma"/>
                <a:cs typeface="Tahoma"/>
              </a:rPr>
              <a:t>are</a:t>
            </a:r>
            <a:endParaRPr sz="5600">
              <a:latin typeface="Tahoma"/>
              <a:cs typeface="Tahoma"/>
            </a:endParaRPr>
          </a:p>
          <a:p>
            <a:pPr marL="204470">
              <a:lnSpc>
                <a:spcPct val="100000"/>
              </a:lnSpc>
              <a:spcBef>
                <a:spcPts val="1080"/>
              </a:spcBef>
            </a:pPr>
            <a:r>
              <a:rPr dirty="0" sz="5600" spc="35">
                <a:latin typeface="Tahoma"/>
                <a:cs typeface="Tahoma"/>
              </a:rPr>
              <a:t>used.</a:t>
            </a:r>
            <a:endParaRPr sz="5600">
              <a:latin typeface="Tahoma"/>
              <a:cs typeface="Tahoma"/>
            </a:endParaRPr>
          </a:p>
          <a:p>
            <a:pPr marL="12700" marR="1180465">
              <a:lnSpc>
                <a:spcPts val="7800"/>
              </a:lnSpc>
              <a:spcBef>
                <a:spcPts val="240"/>
              </a:spcBef>
            </a:pPr>
            <a:r>
              <a:rPr dirty="0" sz="5600" spc="75">
                <a:latin typeface="Tahoma"/>
                <a:cs typeface="Tahoma"/>
              </a:rPr>
              <a:t>TensorFlow</a:t>
            </a:r>
            <a:r>
              <a:rPr dirty="0" sz="5600" spc="-240">
                <a:latin typeface="Tahoma"/>
                <a:cs typeface="Tahoma"/>
              </a:rPr>
              <a:t> </a:t>
            </a:r>
            <a:r>
              <a:rPr dirty="0" sz="5600" spc="130">
                <a:latin typeface="Tahoma"/>
                <a:cs typeface="Tahoma"/>
              </a:rPr>
              <a:t>2.0</a:t>
            </a:r>
            <a:r>
              <a:rPr dirty="0" sz="5600" spc="-240">
                <a:latin typeface="Tahoma"/>
                <a:cs typeface="Tahoma"/>
              </a:rPr>
              <a:t> </a:t>
            </a:r>
            <a:r>
              <a:rPr dirty="0" sz="5600" spc="75">
                <a:latin typeface="Tahoma"/>
                <a:cs typeface="Tahoma"/>
              </a:rPr>
              <a:t>and</a:t>
            </a:r>
            <a:r>
              <a:rPr dirty="0" sz="5600" spc="-240">
                <a:latin typeface="Tahoma"/>
                <a:cs typeface="Tahoma"/>
              </a:rPr>
              <a:t> </a:t>
            </a:r>
            <a:r>
              <a:rPr dirty="0" sz="5600" spc="125">
                <a:latin typeface="Tahoma"/>
                <a:cs typeface="Tahoma"/>
              </a:rPr>
              <a:t>Keras</a:t>
            </a:r>
            <a:r>
              <a:rPr dirty="0" sz="5600" spc="-240">
                <a:latin typeface="Tahoma"/>
                <a:cs typeface="Tahoma"/>
              </a:rPr>
              <a:t> </a:t>
            </a:r>
            <a:r>
              <a:rPr dirty="0" sz="5600" spc="65">
                <a:latin typeface="Tahoma"/>
                <a:cs typeface="Tahoma"/>
              </a:rPr>
              <a:t>2.3</a:t>
            </a:r>
            <a:r>
              <a:rPr dirty="0" sz="5600" spc="-240">
                <a:latin typeface="Tahoma"/>
                <a:cs typeface="Tahoma"/>
              </a:rPr>
              <a:t> </a:t>
            </a:r>
            <a:r>
              <a:rPr dirty="0" sz="5600" spc="105">
                <a:latin typeface="Tahoma"/>
                <a:cs typeface="Tahoma"/>
              </a:rPr>
              <a:t>versions</a:t>
            </a:r>
            <a:r>
              <a:rPr dirty="0" sz="5600" spc="-240">
                <a:latin typeface="Tahoma"/>
                <a:cs typeface="Tahoma"/>
              </a:rPr>
              <a:t> </a:t>
            </a:r>
            <a:r>
              <a:rPr dirty="0" sz="5600" spc="85">
                <a:latin typeface="Tahoma"/>
                <a:cs typeface="Tahoma"/>
              </a:rPr>
              <a:t>are </a:t>
            </a:r>
            <a:r>
              <a:rPr dirty="0" sz="5600" spc="-1735">
                <a:latin typeface="Tahoma"/>
                <a:cs typeface="Tahoma"/>
              </a:rPr>
              <a:t> </a:t>
            </a:r>
            <a:r>
              <a:rPr dirty="0" sz="5600" spc="35">
                <a:latin typeface="Tahoma"/>
                <a:cs typeface="Tahoma"/>
              </a:rPr>
              <a:t>used.</a:t>
            </a:r>
            <a:endParaRPr sz="5600">
              <a:latin typeface="Tahoma"/>
              <a:cs typeface="Tahom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2253561" y="1021988"/>
            <a:ext cx="610235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-45">
                <a:solidFill>
                  <a:srgbClr val="DA783C"/>
                </a:solidFill>
              </a:rPr>
              <a:t>Software</a:t>
            </a:r>
            <a:r>
              <a:rPr dirty="0" sz="6500" spc="-204">
                <a:solidFill>
                  <a:srgbClr val="DA783C"/>
                </a:solidFill>
              </a:rPr>
              <a:t> </a:t>
            </a:r>
            <a:r>
              <a:rPr dirty="0" sz="6500" spc="150">
                <a:solidFill>
                  <a:srgbClr val="DA783C"/>
                </a:solidFill>
              </a:rPr>
              <a:t>Used</a:t>
            </a:r>
            <a:endParaRPr sz="6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371519" y="163516"/>
            <a:ext cx="2916555" cy="2087880"/>
            <a:chOff x="15371519" y="163516"/>
            <a:chExt cx="2916555" cy="2087880"/>
          </a:xfrm>
        </p:grpSpPr>
        <p:sp>
          <p:nvSpPr>
            <p:cNvPr id="3" name="object 3"/>
            <p:cNvSpPr/>
            <p:nvPr/>
          </p:nvSpPr>
          <p:spPr>
            <a:xfrm>
              <a:off x="15901749" y="163516"/>
              <a:ext cx="2386330" cy="2087880"/>
            </a:xfrm>
            <a:custGeom>
              <a:avLst/>
              <a:gdLst/>
              <a:ahLst/>
              <a:cxnLst/>
              <a:rect l="l" t="t" r="r" b="b"/>
              <a:pathLst>
                <a:path w="2386330" h="2087880">
                  <a:moveTo>
                    <a:pt x="0" y="0"/>
                  </a:moveTo>
                  <a:lnTo>
                    <a:pt x="2386130" y="0"/>
                  </a:lnTo>
                  <a:lnTo>
                    <a:pt x="1193065" y="208786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B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5371519" y="568881"/>
              <a:ext cx="1923414" cy="1682750"/>
            </a:xfrm>
            <a:custGeom>
              <a:avLst/>
              <a:gdLst/>
              <a:ahLst/>
              <a:cxnLst/>
              <a:rect l="l" t="t" r="r" b="b"/>
              <a:pathLst>
                <a:path w="1923415" h="1682750">
                  <a:moveTo>
                    <a:pt x="0" y="0"/>
                  </a:moveTo>
                  <a:lnTo>
                    <a:pt x="1922831" y="0"/>
                  </a:lnTo>
                  <a:lnTo>
                    <a:pt x="961416" y="1682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2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832941" y="336813"/>
            <a:ext cx="7478395" cy="8185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00" spc="120" b="0">
                <a:solidFill>
                  <a:srgbClr val="FFA269"/>
                </a:solidFill>
                <a:latin typeface="Lucida Sans Unicode"/>
                <a:cs typeface="Lucida Sans Unicode"/>
              </a:rPr>
              <a:t>PROBLEM</a:t>
            </a:r>
            <a:r>
              <a:rPr dirty="0" sz="5200" spc="250" b="0">
                <a:solidFill>
                  <a:srgbClr val="FFA269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110" b="0">
                <a:solidFill>
                  <a:srgbClr val="FFA269"/>
                </a:solidFill>
                <a:latin typeface="Lucida Sans Unicode"/>
                <a:cs typeface="Lucida Sans Unicode"/>
              </a:rPr>
              <a:t>And</a:t>
            </a:r>
            <a:r>
              <a:rPr dirty="0" sz="5200" spc="250" b="0">
                <a:solidFill>
                  <a:srgbClr val="FFA269"/>
                </a:solidFill>
                <a:latin typeface="Lucida Sans Unicode"/>
                <a:cs typeface="Lucida Sans Unicode"/>
              </a:rPr>
              <a:t> </a:t>
            </a:r>
            <a:r>
              <a:rPr dirty="0" sz="5200" spc="-50" b="0">
                <a:solidFill>
                  <a:srgbClr val="FFA269"/>
                </a:solidFill>
                <a:latin typeface="Lucida Sans Unicode"/>
                <a:cs typeface="Lucida Sans Unicode"/>
              </a:rPr>
              <a:t>Solution</a:t>
            </a:r>
            <a:endParaRPr sz="5200">
              <a:latin typeface="Lucida Sans Unicode"/>
              <a:cs typeface="Lucida Sans Unicode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53" y="1657582"/>
            <a:ext cx="114300" cy="1142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4914" y="1367170"/>
            <a:ext cx="15265400" cy="787019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ctr" marL="17145" marR="5080">
              <a:lnSpc>
                <a:spcPct val="132400"/>
              </a:lnSpc>
              <a:spcBef>
                <a:spcPts val="95"/>
              </a:spcBef>
            </a:pPr>
            <a:r>
              <a:rPr dirty="0" sz="2550" spc="5">
                <a:latin typeface="Times New Roman"/>
                <a:cs typeface="Times New Roman"/>
              </a:rPr>
              <a:t>The goal of this project is to build a machine learning model that can accurately classify hand-written digits from the </a:t>
            </a:r>
            <a:r>
              <a:rPr dirty="0" sz="2550" spc="-625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MNIST dataset. The MNIST dataset consists of 70,000 images of hand-written digits from 0 to 9, with 60,000 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images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used for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training and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10,000 images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used for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testing. The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images are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grayscale 28x28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pixels in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size.</a:t>
            </a:r>
            <a:endParaRPr sz="2550">
              <a:latin typeface="Times New Roman"/>
              <a:cs typeface="Times New Roman"/>
            </a:endParaRPr>
          </a:p>
          <a:p>
            <a:pPr marL="12700" marR="72390">
              <a:lnSpc>
                <a:spcPts val="4050"/>
              </a:lnSpc>
              <a:spcBef>
                <a:spcPts val="300"/>
              </a:spcBef>
            </a:pPr>
            <a:r>
              <a:rPr dirty="0" sz="2550" spc="5">
                <a:latin typeface="Times New Roman"/>
                <a:cs typeface="Times New Roman"/>
              </a:rPr>
              <a:t>The project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should begin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with exploratory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data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analysis to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gain insights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into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the characteristics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of the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dataset, such 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as the distribution of digit classes and the pixel intensities. The project should then proceed with data pre-processing </a:t>
            </a:r>
            <a:r>
              <a:rPr dirty="0" sz="2550" spc="-62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steps,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such as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normalization and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data augmentation, to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prepare the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dataset for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machine learning algorithms.</a:t>
            </a:r>
            <a:endParaRPr sz="2550">
              <a:latin typeface="Times New Roman"/>
              <a:cs typeface="Times New Roman"/>
            </a:endParaRPr>
          </a:p>
          <a:p>
            <a:pPr marL="12700" marR="182245">
              <a:lnSpc>
                <a:spcPts val="4050"/>
              </a:lnSpc>
            </a:pPr>
            <a:r>
              <a:rPr dirty="0" sz="2550" spc="5">
                <a:latin typeface="Times New Roman"/>
                <a:cs typeface="Times New Roman"/>
              </a:rPr>
              <a:t>The next step is to implement and train various machine learning algorithms, such as logistic regression, support 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vector machines, and neural networks, to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classify the hand-written digits. The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algorithms should be evaluated using </a:t>
            </a:r>
            <a:r>
              <a:rPr dirty="0" sz="2550" spc="-62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appropriate performance metrics, such as accuracy, precision, and recall, and compared to determine which 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algorithm</a:t>
            </a:r>
            <a:r>
              <a:rPr dirty="0" sz="2550" spc="-5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performs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best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on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the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MNIST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dataset.</a:t>
            </a:r>
            <a:endParaRPr sz="2550">
              <a:latin typeface="Times New Roman"/>
              <a:cs typeface="Times New Roman"/>
            </a:endParaRPr>
          </a:p>
          <a:p>
            <a:pPr marL="12700" marR="596900">
              <a:lnSpc>
                <a:spcPts val="4050"/>
              </a:lnSpc>
            </a:pPr>
            <a:r>
              <a:rPr dirty="0" sz="2550" spc="5">
                <a:latin typeface="Times New Roman"/>
                <a:cs typeface="Times New Roman"/>
              </a:rPr>
              <a:t>Finally, the best performing machine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learning algorithm should be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used to classify new</a:t>
            </a:r>
            <a:r>
              <a:rPr dirty="0" sz="2550" spc="1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hand-written digits from </a:t>
            </a:r>
            <a:r>
              <a:rPr dirty="0" sz="2550" spc="-62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external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sources,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such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as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scanned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documents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or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real-time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handwriting</a:t>
            </a:r>
            <a:r>
              <a:rPr dirty="0" sz="2550">
                <a:latin typeface="Times New Roman"/>
                <a:cs typeface="Times New Roman"/>
              </a:rPr>
              <a:t> </a:t>
            </a:r>
            <a:r>
              <a:rPr dirty="0" sz="2550" spc="5">
                <a:latin typeface="Times New Roman"/>
                <a:cs typeface="Times New Roman"/>
              </a:rPr>
              <a:t>inputs.</a:t>
            </a:r>
            <a:endParaRPr sz="2550">
              <a:latin typeface="Times New Roman"/>
              <a:cs typeface="Times New Roman"/>
            </a:endParaRPr>
          </a:p>
          <a:p>
            <a:pPr marL="55244">
              <a:lnSpc>
                <a:spcPct val="100000"/>
              </a:lnSpc>
              <a:spcBef>
                <a:spcPts val="715"/>
              </a:spcBef>
            </a:pPr>
            <a:r>
              <a:rPr dirty="0" sz="2750" spc="5">
                <a:latin typeface="Times New Roman"/>
                <a:cs typeface="Times New Roman"/>
              </a:rPr>
              <a:t>The </a:t>
            </a:r>
            <a:r>
              <a:rPr dirty="0" sz="2750">
                <a:latin typeface="Times New Roman"/>
                <a:cs typeface="Times New Roman"/>
              </a:rPr>
              <a:t>success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of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the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project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will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Times New Roman"/>
                <a:cs typeface="Times New Roman"/>
              </a:rPr>
              <a:t>be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judged</a:t>
            </a:r>
            <a:r>
              <a:rPr dirty="0" sz="2750" spc="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based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 spc="5">
                <a:latin typeface="Times New Roman"/>
                <a:cs typeface="Times New Roman"/>
              </a:rPr>
              <a:t>on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the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accuracy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and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generalization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performance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of</a:t>
            </a:r>
            <a:r>
              <a:rPr dirty="0" sz="2750" spc="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the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best</a:t>
            </a:r>
            <a:endParaRPr sz="2750">
              <a:latin typeface="Times New Roman"/>
              <a:cs typeface="Times New Roman"/>
            </a:endParaRPr>
          </a:p>
          <a:p>
            <a:pPr marL="55244" marR="247015">
              <a:lnSpc>
                <a:spcPct val="134100"/>
              </a:lnSpc>
            </a:pPr>
            <a:r>
              <a:rPr dirty="0" sz="2750">
                <a:latin typeface="Times New Roman"/>
                <a:cs typeface="Times New Roman"/>
              </a:rPr>
              <a:t>performing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machine</a:t>
            </a:r>
            <a:r>
              <a:rPr dirty="0" sz="2750" spc="1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learning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algorithm,</a:t>
            </a:r>
            <a:r>
              <a:rPr dirty="0" sz="2750" spc="1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as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well</a:t>
            </a:r>
            <a:r>
              <a:rPr dirty="0" sz="2750" spc="1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as</a:t>
            </a:r>
            <a:r>
              <a:rPr dirty="0" sz="2750" spc="1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the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quality</a:t>
            </a:r>
            <a:r>
              <a:rPr dirty="0" sz="2750" spc="1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and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thoroughness</a:t>
            </a:r>
            <a:r>
              <a:rPr dirty="0" sz="2750" spc="1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of</a:t>
            </a:r>
            <a:r>
              <a:rPr dirty="0" sz="2750" spc="1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the</a:t>
            </a:r>
            <a:r>
              <a:rPr dirty="0" sz="2750" spc="10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data</a:t>
            </a:r>
            <a:r>
              <a:rPr dirty="0" sz="2750" spc="1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pre-processing </a:t>
            </a:r>
            <a:r>
              <a:rPr dirty="0" sz="2750" spc="-67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and</a:t>
            </a:r>
            <a:r>
              <a:rPr dirty="0" sz="2750" spc="-5">
                <a:latin typeface="Times New Roman"/>
                <a:cs typeface="Times New Roman"/>
              </a:rPr>
              <a:t> </a:t>
            </a:r>
            <a:r>
              <a:rPr dirty="0" sz="2750">
                <a:latin typeface="Times New Roman"/>
                <a:cs typeface="Times New Roman"/>
              </a:rPr>
              <a:t>model evaluation steps.</a:t>
            </a:r>
            <a:endParaRPr sz="2750">
              <a:latin typeface="Times New Roman"/>
              <a:cs typeface="Times New Roman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53" y="3200631"/>
            <a:ext cx="114300" cy="11429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53" y="4743681"/>
            <a:ext cx="114300" cy="114299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0553" y="6801082"/>
            <a:ext cx="114300" cy="114298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8653" y="7848831"/>
            <a:ext cx="123825" cy="12382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82504" y="224514"/>
            <a:ext cx="1442720" cy="1238250"/>
            <a:chOff x="782504" y="224514"/>
            <a:chExt cx="1442720" cy="1238250"/>
          </a:xfrm>
        </p:grpSpPr>
        <p:sp>
          <p:nvSpPr>
            <p:cNvPr id="3" name="object 3"/>
            <p:cNvSpPr/>
            <p:nvPr/>
          </p:nvSpPr>
          <p:spPr>
            <a:xfrm>
              <a:off x="782504" y="224514"/>
              <a:ext cx="1240155" cy="1238250"/>
            </a:xfrm>
            <a:custGeom>
              <a:avLst/>
              <a:gdLst/>
              <a:ahLst/>
              <a:cxnLst/>
              <a:rect l="l" t="t" r="r" b="b"/>
              <a:pathLst>
                <a:path w="1240155" h="1238250">
                  <a:moveTo>
                    <a:pt x="619816" y="1237813"/>
                  </a:moveTo>
                  <a:lnTo>
                    <a:pt x="571378" y="1235951"/>
                  </a:lnTo>
                  <a:lnTo>
                    <a:pt x="523960" y="1230456"/>
                  </a:lnTo>
                  <a:lnTo>
                    <a:pt x="477699" y="1221468"/>
                  </a:lnTo>
                  <a:lnTo>
                    <a:pt x="432733" y="1209122"/>
                  </a:lnTo>
                  <a:lnTo>
                    <a:pt x="389200" y="1193556"/>
                  </a:lnTo>
                  <a:lnTo>
                    <a:pt x="347238" y="1174909"/>
                  </a:lnTo>
                  <a:lnTo>
                    <a:pt x="306984" y="1153317"/>
                  </a:lnTo>
                  <a:lnTo>
                    <a:pt x="268577" y="1128918"/>
                  </a:lnTo>
                  <a:lnTo>
                    <a:pt x="232154" y="1101850"/>
                  </a:lnTo>
                  <a:lnTo>
                    <a:pt x="197853" y="1072250"/>
                  </a:lnTo>
                  <a:lnTo>
                    <a:pt x="165811" y="1040256"/>
                  </a:lnTo>
                  <a:lnTo>
                    <a:pt x="136167" y="1006006"/>
                  </a:lnTo>
                  <a:lnTo>
                    <a:pt x="109059" y="969636"/>
                  </a:lnTo>
                  <a:lnTo>
                    <a:pt x="84623" y="931285"/>
                  </a:lnTo>
                  <a:lnTo>
                    <a:pt x="62999" y="891090"/>
                  </a:lnTo>
                  <a:lnTo>
                    <a:pt x="44323" y="849189"/>
                  </a:lnTo>
                  <a:lnTo>
                    <a:pt x="28734" y="805719"/>
                  </a:lnTo>
                  <a:lnTo>
                    <a:pt x="16369" y="760818"/>
                  </a:lnTo>
                  <a:lnTo>
                    <a:pt x="7367" y="714623"/>
                  </a:lnTo>
                  <a:lnTo>
                    <a:pt x="1864" y="667272"/>
                  </a:lnTo>
                  <a:lnTo>
                    <a:pt x="0" y="618903"/>
                  </a:lnTo>
                  <a:lnTo>
                    <a:pt x="1864" y="570534"/>
                  </a:lnTo>
                  <a:lnTo>
                    <a:pt x="7367" y="523184"/>
                  </a:lnTo>
                  <a:lnTo>
                    <a:pt x="16369" y="476990"/>
                  </a:lnTo>
                  <a:lnTo>
                    <a:pt x="28734" y="432089"/>
                  </a:lnTo>
                  <a:lnTo>
                    <a:pt x="44323" y="388620"/>
                  </a:lnTo>
                  <a:lnTo>
                    <a:pt x="62999" y="346719"/>
                  </a:lnTo>
                  <a:lnTo>
                    <a:pt x="84623" y="306525"/>
                  </a:lnTo>
                  <a:lnTo>
                    <a:pt x="109059" y="268174"/>
                  </a:lnTo>
                  <a:lnTo>
                    <a:pt x="136167" y="231805"/>
                  </a:lnTo>
                  <a:lnTo>
                    <a:pt x="165811" y="197555"/>
                  </a:lnTo>
                  <a:lnTo>
                    <a:pt x="197853" y="165561"/>
                  </a:lnTo>
                  <a:lnTo>
                    <a:pt x="232154" y="135962"/>
                  </a:lnTo>
                  <a:lnTo>
                    <a:pt x="268577" y="108894"/>
                  </a:lnTo>
                  <a:lnTo>
                    <a:pt x="306984" y="84495"/>
                  </a:lnTo>
                  <a:lnTo>
                    <a:pt x="347238" y="62903"/>
                  </a:lnTo>
                  <a:lnTo>
                    <a:pt x="389200" y="44256"/>
                  </a:lnTo>
                  <a:lnTo>
                    <a:pt x="432733" y="28690"/>
                  </a:lnTo>
                  <a:lnTo>
                    <a:pt x="477699" y="16345"/>
                  </a:lnTo>
                  <a:lnTo>
                    <a:pt x="523960" y="7356"/>
                  </a:lnTo>
                  <a:lnTo>
                    <a:pt x="571378" y="1861"/>
                  </a:lnTo>
                  <a:lnTo>
                    <a:pt x="619816" y="0"/>
                  </a:lnTo>
                  <a:lnTo>
                    <a:pt x="668256" y="1861"/>
                  </a:lnTo>
                  <a:lnTo>
                    <a:pt x="715676" y="7356"/>
                  </a:lnTo>
                  <a:lnTo>
                    <a:pt x="761939" y="16345"/>
                  </a:lnTo>
                  <a:lnTo>
                    <a:pt x="806906" y="28690"/>
                  </a:lnTo>
                  <a:lnTo>
                    <a:pt x="850439" y="44256"/>
                  </a:lnTo>
                  <a:lnTo>
                    <a:pt x="892402" y="62903"/>
                  </a:lnTo>
                  <a:lnTo>
                    <a:pt x="932655" y="84495"/>
                  </a:lnTo>
                  <a:lnTo>
                    <a:pt x="971063" y="108894"/>
                  </a:lnTo>
                  <a:lnTo>
                    <a:pt x="1007485" y="135962"/>
                  </a:lnTo>
                  <a:lnTo>
                    <a:pt x="1041786" y="165561"/>
                  </a:lnTo>
                  <a:lnTo>
                    <a:pt x="1073827" y="197555"/>
                  </a:lnTo>
                  <a:lnTo>
                    <a:pt x="1103470" y="231805"/>
                  </a:lnTo>
                  <a:lnTo>
                    <a:pt x="1130578" y="268174"/>
                  </a:lnTo>
                  <a:lnTo>
                    <a:pt x="1155012" y="306525"/>
                  </a:lnTo>
                  <a:lnTo>
                    <a:pt x="1176636" y="346719"/>
                  </a:lnTo>
                  <a:lnTo>
                    <a:pt x="1195311" y="388620"/>
                  </a:lnTo>
                  <a:lnTo>
                    <a:pt x="1210899" y="432089"/>
                  </a:lnTo>
                  <a:lnTo>
                    <a:pt x="1223263" y="476990"/>
                  </a:lnTo>
                  <a:lnTo>
                    <a:pt x="1232265" y="523184"/>
                  </a:lnTo>
                  <a:lnTo>
                    <a:pt x="1237768" y="570534"/>
                  </a:lnTo>
                  <a:lnTo>
                    <a:pt x="1239632" y="618903"/>
                  </a:lnTo>
                  <a:lnTo>
                    <a:pt x="1237768" y="667272"/>
                  </a:lnTo>
                  <a:lnTo>
                    <a:pt x="1232265" y="714623"/>
                  </a:lnTo>
                  <a:lnTo>
                    <a:pt x="1223263" y="760818"/>
                  </a:lnTo>
                  <a:lnTo>
                    <a:pt x="1210899" y="805719"/>
                  </a:lnTo>
                  <a:lnTo>
                    <a:pt x="1195311" y="849189"/>
                  </a:lnTo>
                  <a:lnTo>
                    <a:pt x="1176636" y="891090"/>
                  </a:lnTo>
                  <a:lnTo>
                    <a:pt x="1155012" y="931285"/>
                  </a:lnTo>
                  <a:lnTo>
                    <a:pt x="1130578" y="969636"/>
                  </a:lnTo>
                  <a:lnTo>
                    <a:pt x="1103470" y="1006006"/>
                  </a:lnTo>
                  <a:lnTo>
                    <a:pt x="1073827" y="1040256"/>
                  </a:lnTo>
                  <a:lnTo>
                    <a:pt x="1041786" y="1072250"/>
                  </a:lnTo>
                  <a:lnTo>
                    <a:pt x="1007485" y="1101850"/>
                  </a:lnTo>
                  <a:lnTo>
                    <a:pt x="971063" y="1128918"/>
                  </a:lnTo>
                  <a:lnTo>
                    <a:pt x="932655" y="1153317"/>
                  </a:lnTo>
                  <a:lnTo>
                    <a:pt x="892402" y="1174909"/>
                  </a:lnTo>
                  <a:lnTo>
                    <a:pt x="850439" y="1193556"/>
                  </a:lnTo>
                  <a:lnTo>
                    <a:pt x="806906" y="1209122"/>
                  </a:lnTo>
                  <a:lnTo>
                    <a:pt x="761939" y="1221468"/>
                  </a:lnTo>
                  <a:lnTo>
                    <a:pt x="715676" y="1230456"/>
                  </a:lnTo>
                  <a:lnTo>
                    <a:pt x="668256" y="1235951"/>
                  </a:lnTo>
                  <a:lnTo>
                    <a:pt x="619816" y="12378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782497" y="224522"/>
              <a:ext cx="1240155" cy="1238250"/>
            </a:xfrm>
            <a:custGeom>
              <a:avLst/>
              <a:gdLst/>
              <a:ahLst/>
              <a:cxnLst/>
              <a:rect l="l" t="t" r="r" b="b"/>
              <a:pathLst>
                <a:path w="1240155" h="1238250">
                  <a:moveTo>
                    <a:pt x="991704" y="618909"/>
                  </a:moveTo>
                  <a:lnTo>
                    <a:pt x="988809" y="572325"/>
                  </a:lnTo>
                  <a:lnTo>
                    <a:pt x="980338" y="527469"/>
                  </a:lnTo>
                  <a:lnTo>
                    <a:pt x="966673" y="484695"/>
                  </a:lnTo>
                  <a:lnTo>
                    <a:pt x="948131" y="444334"/>
                  </a:lnTo>
                  <a:lnTo>
                    <a:pt x="925080" y="406755"/>
                  </a:lnTo>
                  <a:lnTo>
                    <a:pt x="897851" y="372287"/>
                  </a:lnTo>
                  <a:lnTo>
                    <a:pt x="867740" y="342226"/>
                  </a:lnTo>
                  <a:lnTo>
                    <a:pt x="867740" y="618909"/>
                  </a:lnTo>
                  <a:lnTo>
                    <a:pt x="862698" y="668731"/>
                  </a:lnTo>
                  <a:lnTo>
                    <a:pt x="848220" y="715175"/>
                  </a:lnTo>
                  <a:lnTo>
                    <a:pt x="825334" y="757224"/>
                  </a:lnTo>
                  <a:lnTo>
                    <a:pt x="795032" y="793877"/>
                  </a:lnTo>
                  <a:lnTo>
                    <a:pt x="758329" y="824128"/>
                  </a:lnTo>
                  <a:lnTo>
                    <a:pt x="716216" y="846975"/>
                  </a:lnTo>
                  <a:lnTo>
                    <a:pt x="669709" y="861428"/>
                  </a:lnTo>
                  <a:lnTo>
                    <a:pt x="619810" y="866470"/>
                  </a:lnTo>
                  <a:lnTo>
                    <a:pt x="569912" y="861428"/>
                  </a:lnTo>
                  <a:lnTo>
                    <a:pt x="523405" y="846975"/>
                  </a:lnTo>
                  <a:lnTo>
                    <a:pt x="481291" y="824128"/>
                  </a:lnTo>
                  <a:lnTo>
                    <a:pt x="444588" y="793877"/>
                  </a:lnTo>
                  <a:lnTo>
                    <a:pt x="414286" y="757224"/>
                  </a:lnTo>
                  <a:lnTo>
                    <a:pt x="391401" y="715175"/>
                  </a:lnTo>
                  <a:lnTo>
                    <a:pt x="376936" y="668731"/>
                  </a:lnTo>
                  <a:lnTo>
                    <a:pt x="371894" y="618909"/>
                  </a:lnTo>
                  <a:lnTo>
                    <a:pt x="376936" y="569074"/>
                  </a:lnTo>
                  <a:lnTo>
                    <a:pt x="391401" y="522630"/>
                  </a:lnTo>
                  <a:lnTo>
                    <a:pt x="414286" y="480580"/>
                  </a:lnTo>
                  <a:lnTo>
                    <a:pt x="444588" y="443928"/>
                  </a:lnTo>
                  <a:lnTo>
                    <a:pt x="481291" y="413677"/>
                  </a:lnTo>
                  <a:lnTo>
                    <a:pt x="523405" y="390829"/>
                  </a:lnTo>
                  <a:lnTo>
                    <a:pt x="569912" y="376377"/>
                  </a:lnTo>
                  <a:lnTo>
                    <a:pt x="619810" y="371335"/>
                  </a:lnTo>
                  <a:lnTo>
                    <a:pt x="669709" y="376377"/>
                  </a:lnTo>
                  <a:lnTo>
                    <a:pt x="716216" y="390829"/>
                  </a:lnTo>
                  <a:lnTo>
                    <a:pt x="758329" y="413677"/>
                  </a:lnTo>
                  <a:lnTo>
                    <a:pt x="795032" y="443928"/>
                  </a:lnTo>
                  <a:lnTo>
                    <a:pt x="825334" y="480580"/>
                  </a:lnTo>
                  <a:lnTo>
                    <a:pt x="848220" y="522630"/>
                  </a:lnTo>
                  <a:lnTo>
                    <a:pt x="862698" y="569074"/>
                  </a:lnTo>
                  <a:lnTo>
                    <a:pt x="867740" y="618909"/>
                  </a:lnTo>
                  <a:lnTo>
                    <a:pt x="867740" y="342226"/>
                  </a:lnTo>
                  <a:lnTo>
                    <a:pt x="832281" y="314096"/>
                  </a:lnTo>
                  <a:lnTo>
                    <a:pt x="794651" y="291071"/>
                  </a:lnTo>
                  <a:lnTo>
                    <a:pt x="754227" y="272554"/>
                  </a:lnTo>
                  <a:lnTo>
                    <a:pt x="711390" y="258902"/>
                  </a:lnTo>
                  <a:lnTo>
                    <a:pt x="666470" y="250456"/>
                  </a:lnTo>
                  <a:lnTo>
                    <a:pt x="619810" y="247561"/>
                  </a:lnTo>
                  <a:lnTo>
                    <a:pt x="573163" y="250456"/>
                  </a:lnTo>
                  <a:lnTo>
                    <a:pt x="528256" y="258902"/>
                  </a:lnTo>
                  <a:lnTo>
                    <a:pt x="485406" y="272554"/>
                  </a:lnTo>
                  <a:lnTo>
                    <a:pt x="444995" y="291071"/>
                  </a:lnTo>
                  <a:lnTo>
                    <a:pt x="407352" y="314096"/>
                  </a:lnTo>
                  <a:lnTo>
                    <a:pt x="372833" y="341287"/>
                  </a:lnTo>
                  <a:lnTo>
                    <a:pt x="341782" y="372287"/>
                  </a:lnTo>
                  <a:lnTo>
                    <a:pt x="314566" y="406755"/>
                  </a:lnTo>
                  <a:lnTo>
                    <a:pt x="291503" y="444334"/>
                  </a:lnTo>
                  <a:lnTo>
                    <a:pt x="272961" y="484695"/>
                  </a:lnTo>
                  <a:lnTo>
                    <a:pt x="259283" y="527469"/>
                  </a:lnTo>
                  <a:lnTo>
                    <a:pt x="250825" y="572325"/>
                  </a:lnTo>
                  <a:lnTo>
                    <a:pt x="247929" y="618909"/>
                  </a:lnTo>
                  <a:lnTo>
                    <a:pt x="250825" y="665480"/>
                  </a:lnTo>
                  <a:lnTo>
                    <a:pt x="259283" y="710336"/>
                  </a:lnTo>
                  <a:lnTo>
                    <a:pt x="272961" y="753110"/>
                  </a:lnTo>
                  <a:lnTo>
                    <a:pt x="291503" y="793470"/>
                  </a:lnTo>
                  <a:lnTo>
                    <a:pt x="314566" y="831062"/>
                  </a:lnTo>
                  <a:lnTo>
                    <a:pt x="341782" y="865530"/>
                  </a:lnTo>
                  <a:lnTo>
                    <a:pt x="372833" y="896531"/>
                  </a:lnTo>
                  <a:lnTo>
                    <a:pt x="407352" y="923709"/>
                  </a:lnTo>
                  <a:lnTo>
                    <a:pt x="444995" y="946734"/>
                  </a:lnTo>
                  <a:lnTo>
                    <a:pt x="485406" y="965250"/>
                  </a:lnTo>
                  <a:lnTo>
                    <a:pt x="528256" y="978903"/>
                  </a:lnTo>
                  <a:lnTo>
                    <a:pt x="573163" y="987348"/>
                  </a:lnTo>
                  <a:lnTo>
                    <a:pt x="619810" y="990244"/>
                  </a:lnTo>
                  <a:lnTo>
                    <a:pt x="666470" y="987348"/>
                  </a:lnTo>
                  <a:lnTo>
                    <a:pt x="711390" y="978903"/>
                  </a:lnTo>
                  <a:lnTo>
                    <a:pt x="754227" y="965250"/>
                  </a:lnTo>
                  <a:lnTo>
                    <a:pt x="794651" y="946734"/>
                  </a:lnTo>
                  <a:lnTo>
                    <a:pt x="832281" y="923709"/>
                  </a:lnTo>
                  <a:lnTo>
                    <a:pt x="866800" y="896531"/>
                  </a:lnTo>
                  <a:lnTo>
                    <a:pt x="896912" y="866470"/>
                  </a:lnTo>
                  <a:lnTo>
                    <a:pt x="925080" y="831062"/>
                  </a:lnTo>
                  <a:lnTo>
                    <a:pt x="948131" y="793470"/>
                  </a:lnTo>
                  <a:lnTo>
                    <a:pt x="966673" y="753110"/>
                  </a:lnTo>
                  <a:lnTo>
                    <a:pt x="980338" y="710336"/>
                  </a:lnTo>
                  <a:lnTo>
                    <a:pt x="988809" y="665480"/>
                  </a:lnTo>
                  <a:lnTo>
                    <a:pt x="991704" y="618909"/>
                  </a:lnTo>
                  <a:close/>
                </a:path>
                <a:path w="1240155" h="1238250">
                  <a:moveTo>
                    <a:pt x="1239634" y="618896"/>
                  </a:moveTo>
                  <a:lnTo>
                    <a:pt x="1237767" y="570534"/>
                  </a:lnTo>
                  <a:lnTo>
                    <a:pt x="1232268" y="523176"/>
                  </a:lnTo>
                  <a:lnTo>
                    <a:pt x="1223264" y="476986"/>
                  </a:lnTo>
                  <a:lnTo>
                    <a:pt x="1210894" y="432092"/>
                  </a:lnTo>
                  <a:lnTo>
                    <a:pt x="1195311" y="388620"/>
                  </a:lnTo>
                  <a:lnTo>
                    <a:pt x="1176642" y="346722"/>
                  </a:lnTo>
                  <a:lnTo>
                    <a:pt x="1155014" y="306527"/>
                  </a:lnTo>
                  <a:lnTo>
                    <a:pt x="1130579" y="268173"/>
                  </a:lnTo>
                  <a:lnTo>
                    <a:pt x="1115669" y="248183"/>
                  </a:lnTo>
                  <a:lnTo>
                    <a:pt x="1115669" y="618896"/>
                  </a:lnTo>
                  <a:lnTo>
                    <a:pt x="1113396" y="666508"/>
                  </a:lnTo>
                  <a:lnTo>
                    <a:pt x="1106716" y="712863"/>
                  </a:lnTo>
                  <a:lnTo>
                    <a:pt x="1095832" y="757732"/>
                  </a:lnTo>
                  <a:lnTo>
                    <a:pt x="1080960" y="800925"/>
                  </a:lnTo>
                  <a:lnTo>
                    <a:pt x="1062304" y="842225"/>
                  </a:lnTo>
                  <a:lnTo>
                    <a:pt x="1040079" y="881418"/>
                  </a:lnTo>
                  <a:lnTo>
                    <a:pt x="1014501" y="918298"/>
                  </a:lnTo>
                  <a:lnTo>
                    <a:pt x="985761" y="952665"/>
                  </a:lnTo>
                  <a:lnTo>
                    <a:pt x="954087" y="984300"/>
                  </a:lnTo>
                  <a:lnTo>
                    <a:pt x="919670" y="1012990"/>
                  </a:lnTo>
                  <a:lnTo>
                    <a:pt x="882738" y="1038542"/>
                  </a:lnTo>
                  <a:lnTo>
                    <a:pt x="843483" y="1060742"/>
                  </a:lnTo>
                  <a:lnTo>
                    <a:pt x="802119" y="1079360"/>
                  </a:lnTo>
                  <a:lnTo>
                    <a:pt x="758863" y="1094219"/>
                  </a:lnTo>
                  <a:lnTo>
                    <a:pt x="713930" y="1105077"/>
                  </a:lnTo>
                  <a:lnTo>
                    <a:pt x="667499" y="1111758"/>
                  </a:lnTo>
                  <a:lnTo>
                    <a:pt x="619810" y="1114031"/>
                  </a:lnTo>
                  <a:lnTo>
                    <a:pt x="572135" y="1111758"/>
                  </a:lnTo>
                  <a:lnTo>
                    <a:pt x="525716" y="1105077"/>
                  </a:lnTo>
                  <a:lnTo>
                    <a:pt x="480771" y="1094219"/>
                  </a:lnTo>
                  <a:lnTo>
                    <a:pt x="437515" y="1079360"/>
                  </a:lnTo>
                  <a:lnTo>
                    <a:pt x="396163" y="1060742"/>
                  </a:lnTo>
                  <a:lnTo>
                    <a:pt x="356908" y="1038542"/>
                  </a:lnTo>
                  <a:lnTo>
                    <a:pt x="319963" y="1012990"/>
                  </a:lnTo>
                  <a:lnTo>
                    <a:pt x="285546" y="984300"/>
                  </a:lnTo>
                  <a:lnTo>
                    <a:pt x="253873" y="952665"/>
                  </a:lnTo>
                  <a:lnTo>
                    <a:pt x="225132" y="918298"/>
                  </a:lnTo>
                  <a:lnTo>
                    <a:pt x="199542" y="881418"/>
                  </a:lnTo>
                  <a:lnTo>
                    <a:pt x="177317" y="842225"/>
                  </a:lnTo>
                  <a:lnTo>
                    <a:pt x="158661" y="800925"/>
                  </a:lnTo>
                  <a:lnTo>
                    <a:pt x="143789" y="757732"/>
                  </a:lnTo>
                  <a:lnTo>
                    <a:pt x="132905" y="712863"/>
                  </a:lnTo>
                  <a:lnTo>
                    <a:pt x="126225" y="666508"/>
                  </a:lnTo>
                  <a:lnTo>
                    <a:pt x="123952" y="618896"/>
                  </a:lnTo>
                  <a:lnTo>
                    <a:pt x="126225" y="571284"/>
                  </a:lnTo>
                  <a:lnTo>
                    <a:pt x="132905" y="524941"/>
                  </a:lnTo>
                  <a:lnTo>
                    <a:pt x="143789" y="480072"/>
                  </a:lnTo>
                  <a:lnTo>
                    <a:pt x="158661" y="436880"/>
                  </a:lnTo>
                  <a:lnTo>
                    <a:pt x="177317" y="395579"/>
                  </a:lnTo>
                  <a:lnTo>
                    <a:pt x="199542" y="356387"/>
                  </a:lnTo>
                  <a:lnTo>
                    <a:pt x="225132" y="319506"/>
                  </a:lnTo>
                  <a:lnTo>
                    <a:pt x="253873" y="285140"/>
                  </a:lnTo>
                  <a:lnTo>
                    <a:pt x="285546" y="253504"/>
                  </a:lnTo>
                  <a:lnTo>
                    <a:pt x="319963" y="224815"/>
                  </a:lnTo>
                  <a:lnTo>
                    <a:pt x="356908" y="199263"/>
                  </a:lnTo>
                  <a:lnTo>
                    <a:pt x="396163" y="177063"/>
                  </a:lnTo>
                  <a:lnTo>
                    <a:pt x="437515" y="158445"/>
                  </a:lnTo>
                  <a:lnTo>
                    <a:pt x="480771" y="143598"/>
                  </a:lnTo>
                  <a:lnTo>
                    <a:pt x="525716" y="132727"/>
                  </a:lnTo>
                  <a:lnTo>
                    <a:pt x="572135" y="126047"/>
                  </a:lnTo>
                  <a:lnTo>
                    <a:pt x="619810" y="123786"/>
                  </a:lnTo>
                  <a:lnTo>
                    <a:pt x="667499" y="126047"/>
                  </a:lnTo>
                  <a:lnTo>
                    <a:pt x="713930" y="132727"/>
                  </a:lnTo>
                  <a:lnTo>
                    <a:pt x="758863" y="143598"/>
                  </a:lnTo>
                  <a:lnTo>
                    <a:pt x="802119" y="158445"/>
                  </a:lnTo>
                  <a:lnTo>
                    <a:pt x="843483" y="177063"/>
                  </a:lnTo>
                  <a:lnTo>
                    <a:pt x="882738" y="199263"/>
                  </a:lnTo>
                  <a:lnTo>
                    <a:pt x="919670" y="224815"/>
                  </a:lnTo>
                  <a:lnTo>
                    <a:pt x="954087" y="253504"/>
                  </a:lnTo>
                  <a:lnTo>
                    <a:pt x="985761" y="285140"/>
                  </a:lnTo>
                  <a:lnTo>
                    <a:pt x="1014501" y="319506"/>
                  </a:lnTo>
                  <a:lnTo>
                    <a:pt x="1040079" y="356387"/>
                  </a:lnTo>
                  <a:lnTo>
                    <a:pt x="1062304" y="395579"/>
                  </a:lnTo>
                  <a:lnTo>
                    <a:pt x="1080960" y="436880"/>
                  </a:lnTo>
                  <a:lnTo>
                    <a:pt x="1095832" y="480072"/>
                  </a:lnTo>
                  <a:lnTo>
                    <a:pt x="1106716" y="524941"/>
                  </a:lnTo>
                  <a:lnTo>
                    <a:pt x="1113396" y="571284"/>
                  </a:lnTo>
                  <a:lnTo>
                    <a:pt x="1115669" y="618896"/>
                  </a:lnTo>
                  <a:lnTo>
                    <a:pt x="1115669" y="248183"/>
                  </a:lnTo>
                  <a:lnTo>
                    <a:pt x="1073823" y="197548"/>
                  </a:lnTo>
                  <a:lnTo>
                    <a:pt x="1041781" y="165557"/>
                  </a:lnTo>
                  <a:lnTo>
                    <a:pt x="1007491" y="135966"/>
                  </a:lnTo>
                  <a:lnTo>
                    <a:pt x="991095" y="123786"/>
                  </a:lnTo>
                  <a:lnTo>
                    <a:pt x="971067" y="108889"/>
                  </a:lnTo>
                  <a:lnTo>
                    <a:pt x="932649" y="84493"/>
                  </a:lnTo>
                  <a:lnTo>
                    <a:pt x="892403" y="62903"/>
                  </a:lnTo>
                  <a:lnTo>
                    <a:pt x="850442" y="44259"/>
                  </a:lnTo>
                  <a:lnTo>
                    <a:pt x="806907" y="28689"/>
                  </a:lnTo>
                  <a:lnTo>
                    <a:pt x="761936" y="16344"/>
                  </a:lnTo>
                  <a:lnTo>
                    <a:pt x="715683" y="7353"/>
                  </a:lnTo>
                  <a:lnTo>
                    <a:pt x="668261" y="1854"/>
                  </a:lnTo>
                  <a:lnTo>
                    <a:pt x="619810" y="0"/>
                  </a:lnTo>
                  <a:lnTo>
                    <a:pt x="571373" y="1854"/>
                  </a:lnTo>
                  <a:lnTo>
                    <a:pt x="523963" y="7353"/>
                  </a:lnTo>
                  <a:lnTo>
                    <a:pt x="477697" y="16344"/>
                  </a:lnTo>
                  <a:lnTo>
                    <a:pt x="432739" y="28689"/>
                  </a:lnTo>
                  <a:lnTo>
                    <a:pt x="389204" y="44259"/>
                  </a:lnTo>
                  <a:lnTo>
                    <a:pt x="347243" y="62903"/>
                  </a:lnTo>
                  <a:lnTo>
                    <a:pt x="306984" y="84493"/>
                  </a:lnTo>
                  <a:lnTo>
                    <a:pt x="268579" y="108889"/>
                  </a:lnTo>
                  <a:lnTo>
                    <a:pt x="232156" y="135966"/>
                  </a:lnTo>
                  <a:lnTo>
                    <a:pt x="197853" y="165557"/>
                  </a:lnTo>
                  <a:lnTo>
                    <a:pt x="165811" y="197548"/>
                  </a:lnTo>
                  <a:lnTo>
                    <a:pt x="136169" y="231800"/>
                  </a:lnTo>
                  <a:lnTo>
                    <a:pt x="109054" y="268173"/>
                  </a:lnTo>
                  <a:lnTo>
                    <a:pt x="84620" y="306527"/>
                  </a:lnTo>
                  <a:lnTo>
                    <a:pt x="63004" y="346722"/>
                  </a:lnTo>
                  <a:lnTo>
                    <a:pt x="44323" y="388620"/>
                  </a:lnTo>
                  <a:lnTo>
                    <a:pt x="28740" y="432092"/>
                  </a:lnTo>
                  <a:lnTo>
                    <a:pt x="16370" y="476986"/>
                  </a:lnTo>
                  <a:lnTo>
                    <a:pt x="7366" y="523176"/>
                  </a:lnTo>
                  <a:lnTo>
                    <a:pt x="1866" y="570534"/>
                  </a:lnTo>
                  <a:lnTo>
                    <a:pt x="0" y="618896"/>
                  </a:lnTo>
                  <a:lnTo>
                    <a:pt x="1866" y="667270"/>
                  </a:lnTo>
                  <a:lnTo>
                    <a:pt x="7366" y="714616"/>
                  </a:lnTo>
                  <a:lnTo>
                    <a:pt x="16370" y="760818"/>
                  </a:lnTo>
                  <a:lnTo>
                    <a:pt x="28740" y="805713"/>
                  </a:lnTo>
                  <a:lnTo>
                    <a:pt x="44323" y="849185"/>
                  </a:lnTo>
                  <a:lnTo>
                    <a:pt x="63004" y="891082"/>
                  </a:lnTo>
                  <a:lnTo>
                    <a:pt x="84620" y="931278"/>
                  </a:lnTo>
                  <a:lnTo>
                    <a:pt x="109054" y="969632"/>
                  </a:lnTo>
                  <a:lnTo>
                    <a:pt x="136169" y="1006005"/>
                  </a:lnTo>
                  <a:lnTo>
                    <a:pt x="165811" y="1040257"/>
                  </a:lnTo>
                  <a:lnTo>
                    <a:pt x="197853" y="1072248"/>
                  </a:lnTo>
                  <a:lnTo>
                    <a:pt x="232156" y="1101852"/>
                  </a:lnTo>
                  <a:lnTo>
                    <a:pt x="268579" y="1128915"/>
                  </a:lnTo>
                  <a:lnTo>
                    <a:pt x="306984" y="1153312"/>
                  </a:lnTo>
                  <a:lnTo>
                    <a:pt x="347243" y="1174902"/>
                  </a:lnTo>
                  <a:lnTo>
                    <a:pt x="389204" y="1193558"/>
                  </a:lnTo>
                  <a:lnTo>
                    <a:pt x="432739" y="1209116"/>
                  </a:lnTo>
                  <a:lnTo>
                    <a:pt x="477697" y="1221460"/>
                  </a:lnTo>
                  <a:lnTo>
                    <a:pt x="523963" y="1230452"/>
                  </a:lnTo>
                  <a:lnTo>
                    <a:pt x="571373" y="1235951"/>
                  </a:lnTo>
                  <a:lnTo>
                    <a:pt x="619810" y="1237805"/>
                  </a:lnTo>
                  <a:lnTo>
                    <a:pt x="668261" y="1235951"/>
                  </a:lnTo>
                  <a:lnTo>
                    <a:pt x="715683" y="1230452"/>
                  </a:lnTo>
                  <a:lnTo>
                    <a:pt x="761936" y="1221460"/>
                  </a:lnTo>
                  <a:lnTo>
                    <a:pt x="806907" y="1209116"/>
                  </a:lnTo>
                  <a:lnTo>
                    <a:pt x="850442" y="1193558"/>
                  </a:lnTo>
                  <a:lnTo>
                    <a:pt x="892403" y="1174902"/>
                  </a:lnTo>
                  <a:lnTo>
                    <a:pt x="932649" y="1153312"/>
                  </a:lnTo>
                  <a:lnTo>
                    <a:pt x="971067" y="1128915"/>
                  </a:lnTo>
                  <a:lnTo>
                    <a:pt x="991095" y="1114031"/>
                  </a:lnTo>
                  <a:lnTo>
                    <a:pt x="1007491" y="1101852"/>
                  </a:lnTo>
                  <a:lnTo>
                    <a:pt x="1041781" y="1072248"/>
                  </a:lnTo>
                  <a:lnTo>
                    <a:pt x="1073823" y="1040257"/>
                  </a:lnTo>
                  <a:lnTo>
                    <a:pt x="1103464" y="1006005"/>
                  </a:lnTo>
                  <a:lnTo>
                    <a:pt x="1130579" y="969632"/>
                  </a:lnTo>
                  <a:lnTo>
                    <a:pt x="1155014" y="931278"/>
                  </a:lnTo>
                  <a:lnTo>
                    <a:pt x="1176642" y="891082"/>
                  </a:lnTo>
                  <a:lnTo>
                    <a:pt x="1195311" y="849185"/>
                  </a:lnTo>
                  <a:lnTo>
                    <a:pt x="1210894" y="805713"/>
                  </a:lnTo>
                  <a:lnTo>
                    <a:pt x="1223264" y="760818"/>
                  </a:lnTo>
                  <a:lnTo>
                    <a:pt x="1232268" y="714616"/>
                  </a:lnTo>
                  <a:lnTo>
                    <a:pt x="1237767" y="667270"/>
                  </a:lnTo>
                  <a:lnTo>
                    <a:pt x="1239634" y="618896"/>
                  </a:lnTo>
                  <a:close/>
                </a:path>
              </a:pathLst>
            </a:custGeom>
            <a:solidFill>
              <a:srgbClr val="0CB0B5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78354" y="719644"/>
              <a:ext cx="247921" cy="24756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767800" y="293636"/>
              <a:ext cx="457200" cy="384175"/>
            </a:xfrm>
            <a:custGeom>
              <a:avLst/>
              <a:gdLst/>
              <a:ahLst/>
              <a:cxnLst/>
              <a:rect l="l" t="t" r="r" b="b"/>
              <a:pathLst>
                <a:path w="457200" h="384175">
                  <a:moveTo>
                    <a:pt x="129908" y="384048"/>
                  </a:moveTo>
                  <a:lnTo>
                    <a:pt x="89188" y="382803"/>
                  </a:lnTo>
                  <a:lnTo>
                    <a:pt x="27607" y="360741"/>
                  </a:lnTo>
                  <a:lnTo>
                    <a:pt x="0" y="312985"/>
                  </a:lnTo>
                  <a:lnTo>
                    <a:pt x="1137" y="282370"/>
                  </a:lnTo>
                  <a:lnTo>
                    <a:pt x="30949" y="212874"/>
                  </a:lnTo>
                  <a:lnTo>
                    <a:pt x="58340" y="175734"/>
                  </a:lnTo>
                  <a:lnTo>
                    <a:pt x="93199" y="138159"/>
                  </a:lnTo>
                  <a:lnTo>
                    <a:pt x="134885" y="101021"/>
                  </a:lnTo>
                  <a:lnTo>
                    <a:pt x="182757" y="65189"/>
                  </a:lnTo>
                  <a:lnTo>
                    <a:pt x="236172" y="31535"/>
                  </a:lnTo>
                  <a:lnTo>
                    <a:pt x="282028" y="7957"/>
                  </a:lnTo>
                  <a:lnTo>
                    <a:pt x="310108" y="0"/>
                  </a:lnTo>
                  <a:lnTo>
                    <a:pt x="324164" y="5000"/>
                  </a:lnTo>
                  <a:lnTo>
                    <a:pt x="327945" y="20296"/>
                  </a:lnTo>
                  <a:lnTo>
                    <a:pt x="325200" y="43227"/>
                  </a:lnTo>
                  <a:lnTo>
                    <a:pt x="319680" y="71130"/>
                  </a:lnTo>
                  <a:lnTo>
                    <a:pt x="315134" y="101343"/>
                  </a:lnTo>
                  <a:lnTo>
                    <a:pt x="323966" y="158055"/>
                  </a:lnTo>
                  <a:lnTo>
                    <a:pt x="368739" y="194040"/>
                  </a:lnTo>
                  <a:lnTo>
                    <a:pt x="424178" y="214388"/>
                  </a:lnTo>
                  <a:lnTo>
                    <a:pt x="445439" y="223477"/>
                  </a:lnTo>
                  <a:lnTo>
                    <a:pt x="456816" y="234391"/>
                  </a:lnTo>
                  <a:lnTo>
                    <a:pt x="454128" y="249042"/>
                  </a:lnTo>
                  <a:lnTo>
                    <a:pt x="433189" y="269340"/>
                  </a:lnTo>
                  <a:lnTo>
                    <a:pt x="389818" y="297198"/>
                  </a:lnTo>
                  <a:lnTo>
                    <a:pt x="333911" y="326579"/>
                  </a:lnTo>
                  <a:lnTo>
                    <a:pt x="278891" y="350074"/>
                  </a:lnTo>
                  <a:lnTo>
                    <a:pt x="225835" y="367563"/>
                  </a:lnTo>
                  <a:lnTo>
                    <a:pt x="175815" y="378928"/>
                  </a:lnTo>
                  <a:lnTo>
                    <a:pt x="129908" y="384048"/>
                  </a:lnTo>
                  <a:close/>
                </a:path>
              </a:pathLst>
            </a:custGeom>
            <a:solidFill>
              <a:srgbClr val="FFA2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1377707" y="416117"/>
              <a:ext cx="758190" cy="457834"/>
            </a:xfrm>
            <a:custGeom>
              <a:avLst/>
              <a:gdLst/>
              <a:ahLst/>
              <a:cxnLst/>
              <a:rect l="l" t="t" r="r" b="b"/>
              <a:pathLst>
                <a:path w="758189" h="457834">
                  <a:moveTo>
                    <a:pt x="28850" y="457773"/>
                  </a:moveTo>
                  <a:lnTo>
                    <a:pt x="24638" y="457773"/>
                  </a:lnTo>
                  <a:lnTo>
                    <a:pt x="16059" y="457773"/>
                  </a:lnTo>
                  <a:lnTo>
                    <a:pt x="7753" y="453341"/>
                  </a:lnTo>
                  <a:lnTo>
                    <a:pt x="3140" y="445406"/>
                  </a:lnTo>
                  <a:lnTo>
                    <a:pt x="0" y="436080"/>
                  </a:lnTo>
                  <a:lnTo>
                    <a:pt x="661" y="426609"/>
                  </a:lnTo>
                  <a:lnTo>
                    <a:pt x="4832" y="418079"/>
                  </a:lnTo>
                  <a:lnTo>
                    <a:pt x="12221" y="411579"/>
                  </a:lnTo>
                  <a:lnTo>
                    <a:pt x="720698" y="3145"/>
                  </a:lnTo>
                  <a:lnTo>
                    <a:pt x="730011" y="0"/>
                  </a:lnTo>
                  <a:lnTo>
                    <a:pt x="739487" y="660"/>
                  </a:lnTo>
                  <a:lnTo>
                    <a:pt x="748035" y="4832"/>
                  </a:lnTo>
                  <a:lnTo>
                    <a:pt x="754564" y="12220"/>
                  </a:lnTo>
                  <a:lnTo>
                    <a:pt x="757710" y="21534"/>
                  </a:lnTo>
                  <a:lnTo>
                    <a:pt x="757050" y="30997"/>
                  </a:lnTo>
                  <a:lnTo>
                    <a:pt x="752878" y="39526"/>
                  </a:lnTo>
                  <a:lnTo>
                    <a:pt x="745487" y="46036"/>
                  </a:lnTo>
                  <a:lnTo>
                    <a:pt x="37020" y="454480"/>
                  </a:lnTo>
                  <a:lnTo>
                    <a:pt x="33107" y="456708"/>
                  </a:lnTo>
                  <a:lnTo>
                    <a:pt x="28850" y="4577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8" name="object 8"/>
          <p:cNvGrpSpPr/>
          <p:nvPr/>
        </p:nvGrpSpPr>
        <p:grpSpPr>
          <a:xfrm>
            <a:off x="1857924" y="1419308"/>
            <a:ext cx="1428750" cy="1960880"/>
            <a:chOff x="1857924" y="1419308"/>
            <a:chExt cx="1428750" cy="1960880"/>
          </a:xfrm>
        </p:grpSpPr>
        <p:sp>
          <p:nvSpPr>
            <p:cNvPr id="9" name="object 9"/>
            <p:cNvSpPr/>
            <p:nvPr/>
          </p:nvSpPr>
          <p:spPr>
            <a:xfrm>
              <a:off x="1872487" y="1669091"/>
              <a:ext cx="1400175" cy="1696720"/>
            </a:xfrm>
            <a:custGeom>
              <a:avLst/>
              <a:gdLst/>
              <a:ahLst/>
              <a:cxnLst/>
              <a:rect l="l" t="t" r="r" b="b"/>
              <a:pathLst>
                <a:path w="1400175" h="1696720">
                  <a:moveTo>
                    <a:pt x="699811" y="1696720"/>
                  </a:moveTo>
                  <a:lnTo>
                    <a:pt x="632412" y="1695641"/>
                  </a:lnTo>
                  <a:lnTo>
                    <a:pt x="566827" y="1692471"/>
                  </a:lnTo>
                  <a:lnTo>
                    <a:pt x="503347" y="1687309"/>
                  </a:lnTo>
                  <a:lnTo>
                    <a:pt x="442267" y="1680253"/>
                  </a:lnTo>
                  <a:lnTo>
                    <a:pt x="383880" y="1671401"/>
                  </a:lnTo>
                  <a:lnTo>
                    <a:pt x="328479" y="1660852"/>
                  </a:lnTo>
                  <a:lnTo>
                    <a:pt x="276357" y="1648706"/>
                  </a:lnTo>
                  <a:lnTo>
                    <a:pt x="227808" y="1635060"/>
                  </a:lnTo>
                  <a:lnTo>
                    <a:pt x="183124" y="1620014"/>
                  </a:lnTo>
                  <a:lnTo>
                    <a:pt x="142598" y="1603665"/>
                  </a:lnTo>
                  <a:lnTo>
                    <a:pt x="106525" y="1586113"/>
                  </a:lnTo>
                  <a:lnTo>
                    <a:pt x="48908" y="1547793"/>
                  </a:lnTo>
                  <a:lnTo>
                    <a:pt x="12618" y="1505844"/>
                  </a:lnTo>
                  <a:lnTo>
                    <a:pt x="0" y="1461053"/>
                  </a:lnTo>
                  <a:lnTo>
                    <a:pt x="0" y="0"/>
                  </a:lnTo>
                  <a:lnTo>
                    <a:pt x="1399623" y="0"/>
                  </a:lnTo>
                  <a:lnTo>
                    <a:pt x="1399623" y="1461445"/>
                  </a:lnTo>
                  <a:lnTo>
                    <a:pt x="1387005" y="1506113"/>
                  </a:lnTo>
                  <a:lnTo>
                    <a:pt x="1350715" y="1547969"/>
                  </a:lnTo>
                  <a:lnTo>
                    <a:pt x="1293097" y="1586219"/>
                  </a:lnTo>
                  <a:lnTo>
                    <a:pt x="1257024" y="1603745"/>
                  </a:lnTo>
                  <a:lnTo>
                    <a:pt x="1216499" y="1620072"/>
                  </a:lnTo>
                  <a:lnTo>
                    <a:pt x="1171815" y="1635101"/>
                  </a:lnTo>
                  <a:lnTo>
                    <a:pt x="1123266" y="1648733"/>
                  </a:lnTo>
                  <a:lnTo>
                    <a:pt x="1071144" y="1660870"/>
                  </a:lnTo>
                  <a:lnTo>
                    <a:pt x="1015742" y="1671411"/>
                  </a:lnTo>
                  <a:lnTo>
                    <a:pt x="957355" y="1680258"/>
                  </a:lnTo>
                  <a:lnTo>
                    <a:pt x="896275" y="1687311"/>
                  </a:lnTo>
                  <a:lnTo>
                    <a:pt x="832796" y="1692472"/>
                  </a:lnTo>
                  <a:lnTo>
                    <a:pt x="767210" y="1695641"/>
                  </a:lnTo>
                  <a:lnTo>
                    <a:pt x="699811" y="1696720"/>
                  </a:lnTo>
                  <a:close/>
                </a:path>
              </a:pathLst>
            </a:custGeom>
            <a:solidFill>
              <a:srgbClr val="6A7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857924" y="1654582"/>
              <a:ext cx="1428750" cy="1725930"/>
            </a:xfrm>
            <a:custGeom>
              <a:avLst/>
              <a:gdLst/>
              <a:ahLst/>
              <a:cxnLst/>
              <a:rect l="l" t="t" r="r" b="b"/>
              <a:pathLst>
                <a:path w="1428750" h="1725929">
                  <a:moveTo>
                    <a:pt x="714374" y="1725345"/>
                  </a:moveTo>
                  <a:lnTo>
                    <a:pt x="644615" y="1724221"/>
                  </a:lnTo>
                  <a:lnTo>
                    <a:pt x="576939" y="1720915"/>
                  </a:lnTo>
                  <a:lnTo>
                    <a:pt x="511622" y="1715524"/>
                  </a:lnTo>
                  <a:lnTo>
                    <a:pt x="448942" y="1708146"/>
                  </a:lnTo>
                  <a:lnTo>
                    <a:pt x="389175" y="1698876"/>
                  </a:lnTo>
                  <a:lnTo>
                    <a:pt x="332599" y="1687814"/>
                  </a:lnTo>
                  <a:lnTo>
                    <a:pt x="279490" y="1675055"/>
                  </a:lnTo>
                  <a:lnTo>
                    <a:pt x="230124" y="1660697"/>
                  </a:lnTo>
                  <a:lnTo>
                    <a:pt x="184780" y="1644837"/>
                  </a:lnTo>
                  <a:lnTo>
                    <a:pt x="143733" y="1627573"/>
                  </a:lnTo>
                  <a:lnTo>
                    <a:pt x="107261" y="1609001"/>
                  </a:lnTo>
                  <a:lnTo>
                    <a:pt x="49148" y="1568325"/>
                  </a:lnTo>
                  <a:lnTo>
                    <a:pt x="12656" y="1523586"/>
                  </a:lnTo>
                  <a:lnTo>
                    <a:pt x="0" y="1475562"/>
                  </a:lnTo>
                  <a:lnTo>
                    <a:pt x="0" y="0"/>
                  </a:lnTo>
                  <a:lnTo>
                    <a:pt x="1428749" y="0"/>
                  </a:lnTo>
                  <a:lnTo>
                    <a:pt x="1428749" y="28624"/>
                  </a:lnTo>
                  <a:lnTo>
                    <a:pt x="29126" y="28624"/>
                  </a:lnTo>
                  <a:lnTo>
                    <a:pt x="29126" y="1475562"/>
                  </a:lnTo>
                  <a:lnTo>
                    <a:pt x="43347" y="1519385"/>
                  </a:lnTo>
                  <a:lnTo>
                    <a:pt x="84007" y="1560512"/>
                  </a:lnTo>
                  <a:lnTo>
                    <a:pt x="148099" y="1597971"/>
                  </a:lnTo>
                  <a:lnTo>
                    <a:pt x="187991" y="1615022"/>
                  </a:lnTo>
                  <a:lnTo>
                    <a:pt x="232614" y="1630794"/>
                  </a:lnTo>
                  <a:lnTo>
                    <a:pt x="281591" y="1645163"/>
                  </a:lnTo>
                  <a:lnTo>
                    <a:pt x="334546" y="1658010"/>
                  </a:lnTo>
                  <a:lnTo>
                    <a:pt x="391103" y="1669213"/>
                  </a:lnTo>
                  <a:lnTo>
                    <a:pt x="450887" y="1678651"/>
                  </a:lnTo>
                  <a:lnTo>
                    <a:pt x="513521" y="1686203"/>
                  </a:lnTo>
                  <a:lnTo>
                    <a:pt x="578630" y="1691747"/>
                  </a:lnTo>
                  <a:lnTo>
                    <a:pt x="645838" y="1695162"/>
                  </a:lnTo>
                  <a:lnTo>
                    <a:pt x="714768" y="1696327"/>
                  </a:lnTo>
                  <a:lnTo>
                    <a:pt x="1052610" y="1696327"/>
                  </a:lnTo>
                  <a:lnTo>
                    <a:pt x="1039573" y="1698876"/>
                  </a:lnTo>
                  <a:lnTo>
                    <a:pt x="979807" y="1708146"/>
                  </a:lnTo>
                  <a:lnTo>
                    <a:pt x="917126" y="1715524"/>
                  </a:lnTo>
                  <a:lnTo>
                    <a:pt x="851810" y="1720915"/>
                  </a:lnTo>
                  <a:lnTo>
                    <a:pt x="784134" y="1724221"/>
                  </a:lnTo>
                  <a:lnTo>
                    <a:pt x="714374" y="1725345"/>
                  </a:lnTo>
                  <a:close/>
                </a:path>
                <a:path w="1428750" h="1725929">
                  <a:moveTo>
                    <a:pt x="1052610" y="1696327"/>
                  </a:moveTo>
                  <a:lnTo>
                    <a:pt x="714768" y="1696327"/>
                  </a:lnTo>
                  <a:lnTo>
                    <a:pt x="783698" y="1695162"/>
                  </a:lnTo>
                  <a:lnTo>
                    <a:pt x="850906" y="1691747"/>
                  </a:lnTo>
                  <a:lnTo>
                    <a:pt x="916015" y="1686203"/>
                  </a:lnTo>
                  <a:lnTo>
                    <a:pt x="978649" y="1678651"/>
                  </a:lnTo>
                  <a:lnTo>
                    <a:pt x="1038433" y="1669213"/>
                  </a:lnTo>
                  <a:lnTo>
                    <a:pt x="1094990" y="1658010"/>
                  </a:lnTo>
                  <a:lnTo>
                    <a:pt x="1147945" y="1645163"/>
                  </a:lnTo>
                  <a:lnTo>
                    <a:pt x="1196922" y="1630794"/>
                  </a:lnTo>
                  <a:lnTo>
                    <a:pt x="1241545" y="1615022"/>
                  </a:lnTo>
                  <a:lnTo>
                    <a:pt x="1281437" y="1597971"/>
                  </a:lnTo>
                  <a:lnTo>
                    <a:pt x="1316224" y="1579760"/>
                  </a:lnTo>
                  <a:lnTo>
                    <a:pt x="1368976" y="1540346"/>
                  </a:lnTo>
                  <a:lnTo>
                    <a:pt x="1396792" y="1497750"/>
                  </a:lnTo>
                  <a:lnTo>
                    <a:pt x="1400411" y="1475562"/>
                  </a:lnTo>
                  <a:lnTo>
                    <a:pt x="1400411" y="28624"/>
                  </a:lnTo>
                  <a:lnTo>
                    <a:pt x="1428749" y="28624"/>
                  </a:lnTo>
                  <a:lnTo>
                    <a:pt x="1428749" y="1475562"/>
                  </a:lnTo>
                  <a:lnTo>
                    <a:pt x="1425539" y="1499936"/>
                  </a:lnTo>
                  <a:lnTo>
                    <a:pt x="1400688" y="1546415"/>
                  </a:lnTo>
                  <a:lnTo>
                    <a:pt x="1353109" y="1589220"/>
                  </a:lnTo>
                  <a:lnTo>
                    <a:pt x="1285016" y="1627573"/>
                  </a:lnTo>
                  <a:lnTo>
                    <a:pt x="1243969" y="1644837"/>
                  </a:lnTo>
                  <a:lnTo>
                    <a:pt x="1198625" y="1660697"/>
                  </a:lnTo>
                  <a:lnTo>
                    <a:pt x="1149259" y="1675055"/>
                  </a:lnTo>
                  <a:lnTo>
                    <a:pt x="1096150" y="1687814"/>
                  </a:lnTo>
                  <a:lnTo>
                    <a:pt x="1052610" y="169632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72487" y="1433817"/>
              <a:ext cx="1400175" cy="471170"/>
            </a:xfrm>
            <a:custGeom>
              <a:avLst/>
              <a:gdLst/>
              <a:ahLst/>
              <a:cxnLst/>
              <a:rect l="l" t="t" r="r" b="b"/>
              <a:pathLst>
                <a:path w="1400175" h="471169">
                  <a:moveTo>
                    <a:pt x="699811" y="470548"/>
                  </a:moveTo>
                  <a:lnTo>
                    <a:pt x="632412" y="469470"/>
                  </a:lnTo>
                  <a:lnTo>
                    <a:pt x="566827" y="466300"/>
                  </a:lnTo>
                  <a:lnTo>
                    <a:pt x="503347" y="461140"/>
                  </a:lnTo>
                  <a:lnTo>
                    <a:pt x="442267" y="454086"/>
                  </a:lnTo>
                  <a:lnTo>
                    <a:pt x="383880" y="445239"/>
                  </a:lnTo>
                  <a:lnTo>
                    <a:pt x="328479" y="434698"/>
                  </a:lnTo>
                  <a:lnTo>
                    <a:pt x="276357" y="422562"/>
                  </a:lnTo>
                  <a:lnTo>
                    <a:pt x="227808" y="408930"/>
                  </a:lnTo>
                  <a:lnTo>
                    <a:pt x="183124" y="393900"/>
                  </a:lnTo>
                  <a:lnTo>
                    <a:pt x="142598" y="377573"/>
                  </a:lnTo>
                  <a:lnTo>
                    <a:pt x="106525" y="360048"/>
                  </a:lnTo>
                  <a:lnTo>
                    <a:pt x="48908" y="321797"/>
                  </a:lnTo>
                  <a:lnTo>
                    <a:pt x="12618" y="279941"/>
                  </a:lnTo>
                  <a:lnTo>
                    <a:pt x="0" y="235274"/>
                  </a:lnTo>
                  <a:lnTo>
                    <a:pt x="3203" y="212638"/>
                  </a:lnTo>
                  <a:lnTo>
                    <a:pt x="27950" y="169277"/>
                  </a:lnTo>
                  <a:lnTo>
                    <a:pt x="75198" y="129125"/>
                  </a:lnTo>
                  <a:lnTo>
                    <a:pt x="142598" y="92974"/>
                  </a:lnTo>
                  <a:lnTo>
                    <a:pt x="183124" y="76647"/>
                  </a:lnTo>
                  <a:lnTo>
                    <a:pt x="227808" y="61618"/>
                  </a:lnTo>
                  <a:lnTo>
                    <a:pt x="276357" y="47986"/>
                  </a:lnTo>
                  <a:lnTo>
                    <a:pt x="328479" y="35850"/>
                  </a:lnTo>
                  <a:lnTo>
                    <a:pt x="383880" y="25308"/>
                  </a:lnTo>
                  <a:lnTo>
                    <a:pt x="442267" y="16462"/>
                  </a:lnTo>
                  <a:lnTo>
                    <a:pt x="503347" y="9408"/>
                  </a:lnTo>
                  <a:lnTo>
                    <a:pt x="566827" y="4247"/>
                  </a:lnTo>
                  <a:lnTo>
                    <a:pt x="632413" y="1078"/>
                  </a:lnTo>
                  <a:lnTo>
                    <a:pt x="699811" y="0"/>
                  </a:lnTo>
                  <a:lnTo>
                    <a:pt x="767210" y="1074"/>
                  </a:lnTo>
                  <a:lnTo>
                    <a:pt x="832796" y="4233"/>
                  </a:lnTo>
                  <a:lnTo>
                    <a:pt x="896276" y="9378"/>
                  </a:lnTo>
                  <a:lnTo>
                    <a:pt x="957355" y="16412"/>
                  </a:lnTo>
                  <a:lnTo>
                    <a:pt x="1015743" y="25237"/>
                  </a:lnTo>
                  <a:lnTo>
                    <a:pt x="1071144" y="35755"/>
                  </a:lnTo>
                  <a:lnTo>
                    <a:pt x="1123266" y="47868"/>
                  </a:lnTo>
                  <a:lnTo>
                    <a:pt x="1171815" y="61480"/>
                  </a:lnTo>
                  <a:lnTo>
                    <a:pt x="1216499" y="76492"/>
                  </a:lnTo>
                  <a:lnTo>
                    <a:pt x="1257024" y="92807"/>
                  </a:lnTo>
                  <a:lnTo>
                    <a:pt x="1293097" y="110326"/>
                  </a:lnTo>
                  <a:lnTo>
                    <a:pt x="1350715" y="148589"/>
                  </a:lnTo>
                  <a:lnTo>
                    <a:pt x="1387005" y="190498"/>
                  </a:lnTo>
                  <a:lnTo>
                    <a:pt x="1399623" y="235274"/>
                  </a:lnTo>
                  <a:lnTo>
                    <a:pt x="1396420" y="257910"/>
                  </a:lnTo>
                  <a:lnTo>
                    <a:pt x="1371672" y="301270"/>
                  </a:lnTo>
                  <a:lnTo>
                    <a:pt x="1324425" y="341423"/>
                  </a:lnTo>
                  <a:lnTo>
                    <a:pt x="1257024" y="377573"/>
                  </a:lnTo>
                  <a:lnTo>
                    <a:pt x="1216499" y="393900"/>
                  </a:lnTo>
                  <a:lnTo>
                    <a:pt x="1171815" y="408930"/>
                  </a:lnTo>
                  <a:lnTo>
                    <a:pt x="1123266" y="422562"/>
                  </a:lnTo>
                  <a:lnTo>
                    <a:pt x="1071144" y="434698"/>
                  </a:lnTo>
                  <a:lnTo>
                    <a:pt x="1015742" y="445239"/>
                  </a:lnTo>
                  <a:lnTo>
                    <a:pt x="957355" y="454086"/>
                  </a:lnTo>
                  <a:lnTo>
                    <a:pt x="896275" y="461140"/>
                  </a:lnTo>
                  <a:lnTo>
                    <a:pt x="832796" y="466300"/>
                  </a:lnTo>
                  <a:lnTo>
                    <a:pt x="767210" y="469470"/>
                  </a:lnTo>
                  <a:lnTo>
                    <a:pt x="699811" y="470548"/>
                  </a:lnTo>
                  <a:close/>
                </a:path>
              </a:pathLst>
            </a:custGeom>
            <a:solidFill>
              <a:srgbClr val="AFD4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857924" y="1419308"/>
              <a:ext cx="1428750" cy="499745"/>
            </a:xfrm>
            <a:custGeom>
              <a:avLst/>
              <a:gdLst/>
              <a:ahLst/>
              <a:cxnLst/>
              <a:rect l="l" t="t" r="r" b="b"/>
              <a:pathLst>
                <a:path w="1428750" h="499744">
                  <a:moveTo>
                    <a:pt x="714374" y="499173"/>
                  </a:moveTo>
                  <a:lnTo>
                    <a:pt x="644615" y="498054"/>
                  </a:lnTo>
                  <a:lnTo>
                    <a:pt x="576939" y="494759"/>
                  </a:lnTo>
                  <a:lnTo>
                    <a:pt x="511622" y="489385"/>
                  </a:lnTo>
                  <a:lnTo>
                    <a:pt x="448942" y="482029"/>
                  </a:lnTo>
                  <a:lnTo>
                    <a:pt x="389175" y="472787"/>
                  </a:lnTo>
                  <a:lnTo>
                    <a:pt x="332599" y="461754"/>
                  </a:lnTo>
                  <a:lnTo>
                    <a:pt x="279490" y="449028"/>
                  </a:lnTo>
                  <a:lnTo>
                    <a:pt x="230124" y="434704"/>
                  </a:lnTo>
                  <a:lnTo>
                    <a:pt x="184780" y="418879"/>
                  </a:lnTo>
                  <a:lnTo>
                    <a:pt x="143733" y="401649"/>
                  </a:lnTo>
                  <a:lnTo>
                    <a:pt x="107261" y="383110"/>
                  </a:lnTo>
                  <a:lnTo>
                    <a:pt x="49148" y="342491"/>
                  </a:lnTo>
                  <a:lnTo>
                    <a:pt x="12656" y="297792"/>
                  </a:lnTo>
                  <a:lnTo>
                    <a:pt x="0" y="249782"/>
                  </a:lnTo>
                  <a:lnTo>
                    <a:pt x="3210" y="225408"/>
                  </a:lnTo>
                  <a:lnTo>
                    <a:pt x="28061" y="178929"/>
                  </a:lnTo>
                  <a:lnTo>
                    <a:pt x="75640" y="136124"/>
                  </a:lnTo>
                  <a:lnTo>
                    <a:pt x="143733" y="97771"/>
                  </a:lnTo>
                  <a:lnTo>
                    <a:pt x="184780" y="80507"/>
                  </a:lnTo>
                  <a:lnTo>
                    <a:pt x="230124" y="64647"/>
                  </a:lnTo>
                  <a:lnTo>
                    <a:pt x="279490" y="50289"/>
                  </a:lnTo>
                  <a:lnTo>
                    <a:pt x="332599" y="37530"/>
                  </a:lnTo>
                  <a:lnTo>
                    <a:pt x="389175" y="26468"/>
                  </a:lnTo>
                  <a:lnTo>
                    <a:pt x="448942" y="17198"/>
                  </a:lnTo>
                  <a:lnTo>
                    <a:pt x="511622" y="9820"/>
                  </a:lnTo>
                  <a:lnTo>
                    <a:pt x="576939" y="4429"/>
                  </a:lnTo>
                  <a:lnTo>
                    <a:pt x="644615" y="1123"/>
                  </a:lnTo>
                  <a:lnTo>
                    <a:pt x="714374" y="0"/>
                  </a:lnTo>
                  <a:lnTo>
                    <a:pt x="784134" y="1123"/>
                  </a:lnTo>
                  <a:lnTo>
                    <a:pt x="851810" y="4429"/>
                  </a:lnTo>
                  <a:lnTo>
                    <a:pt x="917126" y="9820"/>
                  </a:lnTo>
                  <a:lnTo>
                    <a:pt x="979807" y="17198"/>
                  </a:lnTo>
                  <a:lnTo>
                    <a:pt x="1039573" y="26468"/>
                  </a:lnTo>
                  <a:lnTo>
                    <a:pt x="1052609" y="29017"/>
                  </a:lnTo>
                  <a:lnTo>
                    <a:pt x="714374" y="29017"/>
                  </a:lnTo>
                  <a:lnTo>
                    <a:pt x="645364" y="30182"/>
                  </a:lnTo>
                  <a:lnTo>
                    <a:pt x="578254" y="33581"/>
                  </a:lnTo>
                  <a:lnTo>
                    <a:pt x="513164" y="39108"/>
                  </a:lnTo>
                  <a:lnTo>
                    <a:pt x="450555" y="46638"/>
                  </a:lnTo>
                  <a:lnTo>
                    <a:pt x="390801" y="56052"/>
                  </a:lnTo>
                  <a:lnTo>
                    <a:pt x="334277" y="67230"/>
                  </a:lnTo>
                  <a:lnTo>
                    <a:pt x="281357" y="80054"/>
                  </a:lnTo>
                  <a:lnTo>
                    <a:pt x="232417" y="94403"/>
                  </a:lnTo>
                  <a:lnTo>
                    <a:pt x="187831" y="110159"/>
                  </a:lnTo>
                  <a:lnTo>
                    <a:pt x="147974" y="127201"/>
                  </a:lnTo>
                  <a:lnTo>
                    <a:pt x="113221" y="145410"/>
                  </a:lnTo>
                  <a:lnTo>
                    <a:pt x="60524" y="184852"/>
                  </a:lnTo>
                  <a:lnTo>
                    <a:pt x="32739" y="227529"/>
                  </a:lnTo>
                  <a:lnTo>
                    <a:pt x="29126" y="249782"/>
                  </a:lnTo>
                  <a:lnTo>
                    <a:pt x="32739" y="272035"/>
                  </a:lnTo>
                  <a:lnTo>
                    <a:pt x="60524" y="314713"/>
                  </a:lnTo>
                  <a:lnTo>
                    <a:pt x="113221" y="354155"/>
                  </a:lnTo>
                  <a:lnTo>
                    <a:pt x="147974" y="372364"/>
                  </a:lnTo>
                  <a:lnTo>
                    <a:pt x="187831" y="389406"/>
                  </a:lnTo>
                  <a:lnTo>
                    <a:pt x="232417" y="405162"/>
                  </a:lnTo>
                  <a:lnTo>
                    <a:pt x="281357" y="419511"/>
                  </a:lnTo>
                  <a:lnTo>
                    <a:pt x="334277" y="432334"/>
                  </a:lnTo>
                  <a:lnTo>
                    <a:pt x="390801" y="443513"/>
                  </a:lnTo>
                  <a:lnTo>
                    <a:pt x="450555" y="452927"/>
                  </a:lnTo>
                  <a:lnTo>
                    <a:pt x="513164" y="460457"/>
                  </a:lnTo>
                  <a:lnTo>
                    <a:pt x="578254" y="465984"/>
                  </a:lnTo>
                  <a:lnTo>
                    <a:pt x="645449" y="469387"/>
                  </a:lnTo>
                  <a:lnTo>
                    <a:pt x="714374" y="470548"/>
                  </a:lnTo>
                  <a:lnTo>
                    <a:pt x="1051054" y="470548"/>
                  </a:lnTo>
                  <a:lnTo>
                    <a:pt x="1039573" y="472787"/>
                  </a:lnTo>
                  <a:lnTo>
                    <a:pt x="979807" y="482029"/>
                  </a:lnTo>
                  <a:lnTo>
                    <a:pt x="917126" y="489385"/>
                  </a:lnTo>
                  <a:lnTo>
                    <a:pt x="851810" y="494759"/>
                  </a:lnTo>
                  <a:lnTo>
                    <a:pt x="784134" y="498054"/>
                  </a:lnTo>
                  <a:lnTo>
                    <a:pt x="714374" y="499173"/>
                  </a:lnTo>
                  <a:close/>
                </a:path>
                <a:path w="1428750" h="499744">
                  <a:moveTo>
                    <a:pt x="1051054" y="470548"/>
                  </a:moveTo>
                  <a:lnTo>
                    <a:pt x="714374" y="470548"/>
                  </a:lnTo>
                  <a:lnTo>
                    <a:pt x="783305" y="469383"/>
                  </a:lnTo>
                  <a:lnTo>
                    <a:pt x="850512" y="465968"/>
                  </a:lnTo>
                  <a:lnTo>
                    <a:pt x="915621" y="460423"/>
                  </a:lnTo>
                  <a:lnTo>
                    <a:pt x="978255" y="452872"/>
                  </a:lnTo>
                  <a:lnTo>
                    <a:pt x="1038039" y="443434"/>
                  </a:lnTo>
                  <a:lnTo>
                    <a:pt x="1094596" y="432231"/>
                  </a:lnTo>
                  <a:lnTo>
                    <a:pt x="1147552" y="419384"/>
                  </a:lnTo>
                  <a:lnTo>
                    <a:pt x="1196528" y="405014"/>
                  </a:lnTo>
                  <a:lnTo>
                    <a:pt x="1241151" y="389243"/>
                  </a:lnTo>
                  <a:lnTo>
                    <a:pt x="1281044" y="372192"/>
                  </a:lnTo>
                  <a:lnTo>
                    <a:pt x="1315830" y="353981"/>
                  </a:lnTo>
                  <a:lnTo>
                    <a:pt x="1368582" y="314567"/>
                  </a:lnTo>
                  <a:lnTo>
                    <a:pt x="1396399" y="271971"/>
                  </a:lnTo>
                  <a:lnTo>
                    <a:pt x="1400017" y="249782"/>
                  </a:lnTo>
                  <a:lnTo>
                    <a:pt x="1396399" y="227594"/>
                  </a:lnTo>
                  <a:lnTo>
                    <a:pt x="1368582" y="184998"/>
                  </a:lnTo>
                  <a:lnTo>
                    <a:pt x="1315830" y="145584"/>
                  </a:lnTo>
                  <a:lnTo>
                    <a:pt x="1281044" y="127373"/>
                  </a:lnTo>
                  <a:lnTo>
                    <a:pt x="1241151" y="110322"/>
                  </a:lnTo>
                  <a:lnTo>
                    <a:pt x="1196528" y="94550"/>
                  </a:lnTo>
                  <a:lnTo>
                    <a:pt x="1147552" y="80181"/>
                  </a:lnTo>
                  <a:lnTo>
                    <a:pt x="1094596" y="67334"/>
                  </a:lnTo>
                  <a:lnTo>
                    <a:pt x="1038039" y="56131"/>
                  </a:lnTo>
                  <a:lnTo>
                    <a:pt x="978255" y="46693"/>
                  </a:lnTo>
                  <a:lnTo>
                    <a:pt x="915621" y="39141"/>
                  </a:lnTo>
                  <a:lnTo>
                    <a:pt x="850512" y="33597"/>
                  </a:lnTo>
                  <a:lnTo>
                    <a:pt x="783305" y="30182"/>
                  </a:lnTo>
                  <a:lnTo>
                    <a:pt x="714374" y="29017"/>
                  </a:lnTo>
                  <a:lnTo>
                    <a:pt x="1052609" y="29017"/>
                  </a:lnTo>
                  <a:lnTo>
                    <a:pt x="1096150" y="37530"/>
                  </a:lnTo>
                  <a:lnTo>
                    <a:pt x="1149259" y="50289"/>
                  </a:lnTo>
                  <a:lnTo>
                    <a:pt x="1198625" y="64647"/>
                  </a:lnTo>
                  <a:lnTo>
                    <a:pt x="1243969" y="80507"/>
                  </a:lnTo>
                  <a:lnTo>
                    <a:pt x="1285016" y="97771"/>
                  </a:lnTo>
                  <a:lnTo>
                    <a:pt x="1321488" y="116343"/>
                  </a:lnTo>
                  <a:lnTo>
                    <a:pt x="1379601" y="157019"/>
                  </a:lnTo>
                  <a:lnTo>
                    <a:pt x="1416093" y="201758"/>
                  </a:lnTo>
                  <a:lnTo>
                    <a:pt x="1428749" y="249782"/>
                  </a:lnTo>
                  <a:lnTo>
                    <a:pt x="1425539" y="274153"/>
                  </a:lnTo>
                  <a:lnTo>
                    <a:pt x="1400688" y="320603"/>
                  </a:lnTo>
                  <a:lnTo>
                    <a:pt x="1353109" y="363359"/>
                  </a:lnTo>
                  <a:lnTo>
                    <a:pt x="1285016" y="401649"/>
                  </a:lnTo>
                  <a:lnTo>
                    <a:pt x="1243969" y="418879"/>
                  </a:lnTo>
                  <a:lnTo>
                    <a:pt x="1198625" y="434704"/>
                  </a:lnTo>
                  <a:lnTo>
                    <a:pt x="1149259" y="449028"/>
                  </a:lnTo>
                  <a:lnTo>
                    <a:pt x="1096150" y="461754"/>
                  </a:lnTo>
                  <a:lnTo>
                    <a:pt x="1051054" y="4705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4297450" y="1651881"/>
            <a:ext cx="2845435" cy="1254125"/>
          </a:xfrm>
          <a:custGeom>
            <a:avLst/>
            <a:gdLst/>
            <a:ahLst/>
            <a:cxnLst/>
            <a:rect l="l" t="t" r="r" b="b"/>
            <a:pathLst>
              <a:path w="2845434" h="1254125">
                <a:moveTo>
                  <a:pt x="2507293" y="1253727"/>
                </a:moveTo>
                <a:lnTo>
                  <a:pt x="354961" y="1253727"/>
                </a:lnTo>
                <a:lnTo>
                  <a:pt x="344494" y="1251096"/>
                </a:lnTo>
                <a:lnTo>
                  <a:pt x="299876" y="1235117"/>
                </a:lnTo>
                <a:lnTo>
                  <a:pt x="257028" y="1214867"/>
                </a:lnTo>
                <a:lnTo>
                  <a:pt x="216266" y="1190478"/>
                </a:lnTo>
                <a:lnTo>
                  <a:pt x="177911" y="1162083"/>
                </a:lnTo>
                <a:lnTo>
                  <a:pt x="142280" y="1129814"/>
                </a:lnTo>
                <a:lnTo>
                  <a:pt x="110010" y="1094183"/>
                </a:lnTo>
                <a:lnTo>
                  <a:pt x="81615" y="1055827"/>
                </a:lnTo>
                <a:lnTo>
                  <a:pt x="57227" y="1015066"/>
                </a:lnTo>
                <a:lnTo>
                  <a:pt x="36977" y="972217"/>
                </a:lnTo>
                <a:lnTo>
                  <a:pt x="20997" y="927600"/>
                </a:lnTo>
                <a:lnTo>
                  <a:pt x="9420" y="881532"/>
                </a:lnTo>
                <a:lnTo>
                  <a:pt x="2377" y="834332"/>
                </a:lnTo>
                <a:lnTo>
                  <a:pt x="0" y="786319"/>
                </a:lnTo>
                <a:lnTo>
                  <a:pt x="0" y="485775"/>
                </a:lnTo>
                <a:lnTo>
                  <a:pt x="2377" y="437762"/>
                </a:lnTo>
                <a:lnTo>
                  <a:pt x="9420" y="390562"/>
                </a:lnTo>
                <a:lnTo>
                  <a:pt x="20997" y="344494"/>
                </a:lnTo>
                <a:lnTo>
                  <a:pt x="36977" y="299877"/>
                </a:lnTo>
                <a:lnTo>
                  <a:pt x="57227" y="257028"/>
                </a:lnTo>
                <a:lnTo>
                  <a:pt x="81615" y="216266"/>
                </a:lnTo>
                <a:lnTo>
                  <a:pt x="110010" y="177911"/>
                </a:lnTo>
                <a:lnTo>
                  <a:pt x="142280" y="142280"/>
                </a:lnTo>
                <a:lnTo>
                  <a:pt x="177911" y="110010"/>
                </a:lnTo>
                <a:lnTo>
                  <a:pt x="216266" y="81615"/>
                </a:lnTo>
                <a:lnTo>
                  <a:pt x="257028" y="57227"/>
                </a:lnTo>
                <a:lnTo>
                  <a:pt x="299876" y="36977"/>
                </a:lnTo>
                <a:lnTo>
                  <a:pt x="344494" y="20997"/>
                </a:lnTo>
                <a:lnTo>
                  <a:pt x="390562" y="9420"/>
                </a:lnTo>
                <a:lnTo>
                  <a:pt x="437762" y="2377"/>
                </a:lnTo>
                <a:lnTo>
                  <a:pt x="485775" y="0"/>
                </a:lnTo>
                <a:lnTo>
                  <a:pt x="2376480" y="0"/>
                </a:lnTo>
                <a:lnTo>
                  <a:pt x="2424492" y="2377"/>
                </a:lnTo>
                <a:lnTo>
                  <a:pt x="2471692" y="9420"/>
                </a:lnTo>
                <a:lnTo>
                  <a:pt x="2517760" y="20997"/>
                </a:lnTo>
                <a:lnTo>
                  <a:pt x="2562377" y="36977"/>
                </a:lnTo>
                <a:lnTo>
                  <a:pt x="2605226" y="57227"/>
                </a:lnTo>
                <a:lnTo>
                  <a:pt x="2645988" y="81615"/>
                </a:lnTo>
                <a:lnTo>
                  <a:pt x="2684343" y="110010"/>
                </a:lnTo>
                <a:lnTo>
                  <a:pt x="2719974" y="142280"/>
                </a:lnTo>
                <a:lnTo>
                  <a:pt x="2752244" y="177911"/>
                </a:lnTo>
                <a:lnTo>
                  <a:pt x="2780639" y="216266"/>
                </a:lnTo>
                <a:lnTo>
                  <a:pt x="2805027" y="257028"/>
                </a:lnTo>
                <a:lnTo>
                  <a:pt x="2825277" y="299877"/>
                </a:lnTo>
                <a:lnTo>
                  <a:pt x="2841256" y="344494"/>
                </a:lnTo>
                <a:lnTo>
                  <a:pt x="2844998" y="359380"/>
                </a:lnTo>
                <a:lnTo>
                  <a:pt x="2844998" y="912713"/>
                </a:lnTo>
                <a:lnTo>
                  <a:pt x="2825277" y="972217"/>
                </a:lnTo>
                <a:lnTo>
                  <a:pt x="2805027" y="1015066"/>
                </a:lnTo>
                <a:lnTo>
                  <a:pt x="2780639" y="1055827"/>
                </a:lnTo>
                <a:lnTo>
                  <a:pt x="2752244" y="1094183"/>
                </a:lnTo>
                <a:lnTo>
                  <a:pt x="2719974" y="1129814"/>
                </a:lnTo>
                <a:lnTo>
                  <a:pt x="2684343" y="1162083"/>
                </a:lnTo>
                <a:lnTo>
                  <a:pt x="2645988" y="1190478"/>
                </a:lnTo>
                <a:lnTo>
                  <a:pt x="2605226" y="1214867"/>
                </a:lnTo>
                <a:lnTo>
                  <a:pt x="2562377" y="1235117"/>
                </a:lnTo>
                <a:lnTo>
                  <a:pt x="2517760" y="1251096"/>
                </a:lnTo>
                <a:lnTo>
                  <a:pt x="2507293" y="1253727"/>
                </a:lnTo>
                <a:close/>
              </a:path>
            </a:pathLst>
          </a:custGeom>
          <a:solidFill>
            <a:srgbClr val="6A7C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7383550" y="1548594"/>
            <a:ext cx="2562225" cy="1282700"/>
          </a:xfrm>
          <a:custGeom>
            <a:avLst/>
            <a:gdLst/>
            <a:ahLst/>
            <a:cxnLst/>
            <a:rect l="l" t="t" r="r" b="b"/>
            <a:pathLst>
              <a:path w="2562225" h="1282700">
                <a:moveTo>
                  <a:pt x="1296834" y="1282525"/>
                </a:moveTo>
                <a:lnTo>
                  <a:pt x="1233959" y="1282139"/>
                </a:lnTo>
                <a:lnTo>
                  <a:pt x="1171197" y="1280209"/>
                </a:lnTo>
                <a:lnTo>
                  <a:pt x="1108700" y="1276739"/>
                </a:lnTo>
                <a:lnTo>
                  <a:pt x="1046618" y="1271739"/>
                </a:lnTo>
                <a:lnTo>
                  <a:pt x="985102" y="1265219"/>
                </a:lnTo>
                <a:lnTo>
                  <a:pt x="924298" y="1257197"/>
                </a:lnTo>
                <a:lnTo>
                  <a:pt x="864354" y="1247691"/>
                </a:lnTo>
                <a:lnTo>
                  <a:pt x="805414" y="1236724"/>
                </a:lnTo>
                <a:lnTo>
                  <a:pt x="761952" y="1227555"/>
                </a:lnTo>
                <a:lnTo>
                  <a:pt x="719194" y="1217592"/>
                </a:lnTo>
                <a:lnTo>
                  <a:pt x="677200" y="1206848"/>
                </a:lnTo>
                <a:lnTo>
                  <a:pt x="636024" y="1195338"/>
                </a:lnTo>
                <a:lnTo>
                  <a:pt x="595720" y="1183076"/>
                </a:lnTo>
                <a:lnTo>
                  <a:pt x="556345" y="1170080"/>
                </a:lnTo>
                <a:lnTo>
                  <a:pt x="517954" y="1156368"/>
                </a:lnTo>
                <a:lnTo>
                  <a:pt x="480598" y="1141958"/>
                </a:lnTo>
                <a:lnTo>
                  <a:pt x="444324" y="1126869"/>
                </a:lnTo>
                <a:lnTo>
                  <a:pt x="409185" y="1111121"/>
                </a:lnTo>
                <a:lnTo>
                  <a:pt x="364179" y="1089138"/>
                </a:lnTo>
                <a:lnTo>
                  <a:pt x="321383" y="1066076"/>
                </a:lnTo>
                <a:lnTo>
                  <a:pt x="280899" y="1041991"/>
                </a:lnTo>
                <a:lnTo>
                  <a:pt x="242824" y="1016940"/>
                </a:lnTo>
                <a:lnTo>
                  <a:pt x="207251" y="990985"/>
                </a:lnTo>
                <a:lnTo>
                  <a:pt x="174265" y="964186"/>
                </a:lnTo>
                <a:lnTo>
                  <a:pt x="143945" y="936610"/>
                </a:lnTo>
                <a:lnTo>
                  <a:pt x="116365" y="908322"/>
                </a:lnTo>
                <a:lnTo>
                  <a:pt x="85843" y="872067"/>
                </a:lnTo>
                <a:lnTo>
                  <a:pt x="59820" y="834942"/>
                </a:lnTo>
                <a:lnTo>
                  <a:pt x="38393" y="797088"/>
                </a:lnTo>
                <a:lnTo>
                  <a:pt x="21643" y="758647"/>
                </a:lnTo>
                <a:lnTo>
                  <a:pt x="9634" y="719766"/>
                </a:lnTo>
                <a:lnTo>
                  <a:pt x="2410" y="680588"/>
                </a:lnTo>
                <a:lnTo>
                  <a:pt x="0" y="641262"/>
                </a:lnTo>
                <a:lnTo>
                  <a:pt x="96" y="633392"/>
                </a:lnTo>
                <a:lnTo>
                  <a:pt x="3471" y="594084"/>
                </a:lnTo>
                <a:lnTo>
                  <a:pt x="11654" y="554955"/>
                </a:lnTo>
                <a:lnTo>
                  <a:pt x="24616" y="516149"/>
                </a:lnTo>
                <a:lnTo>
                  <a:pt x="42307" y="477814"/>
                </a:lnTo>
                <a:lnTo>
                  <a:pt x="64660" y="440095"/>
                </a:lnTo>
                <a:lnTo>
                  <a:pt x="91591" y="403133"/>
                </a:lnTo>
                <a:lnTo>
                  <a:pt x="123000" y="367066"/>
                </a:lnTo>
                <a:lnTo>
                  <a:pt x="151272" y="338950"/>
                </a:lnTo>
                <a:lnTo>
                  <a:pt x="182265" y="311562"/>
                </a:lnTo>
                <a:lnTo>
                  <a:pt x="215906" y="284969"/>
                </a:lnTo>
                <a:lnTo>
                  <a:pt x="252113" y="259234"/>
                </a:lnTo>
                <a:lnTo>
                  <a:pt x="290799" y="234419"/>
                </a:lnTo>
                <a:lnTo>
                  <a:pt x="331870" y="210584"/>
                </a:lnTo>
                <a:lnTo>
                  <a:pt x="375229" y="187787"/>
                </a:lnTo>
                <a:lnTo>
                  <a:pt x="420769" y="166082"/>
                </a:lnTo>
                <a:lnTo>
                  <a:pt x="456290" y="150552"/>
                </a:lnTo>
                <a:lnTo>
                  <a:pt x="492931" y="135687"/>
                </a:lnTo>
                <a:lnTo>
                  <a:pt x="530640" y="121507"/>
                </a:lnTo>
                <a:lnTo>
                  <a:pt x="569364" y="108032"/>
                </a:lnTo>
                <a:lnTo>
                  <a:pt x="609053" y="95279"/>
                </a:lnTo>
                <a:lnTo>
                  <a:pt x="649654" y="83266"/>
                </a:lnTo>
                <a:lnTo>
                  <a:pt x="691111" y="72009"/>
                </a:lnTo>
                <a:lnTo>
                  <a:pt x="733366" y="61524"/>
                </a:lnTo>
                <a:lnTo>
                  <a:pt x="776363" y="51825"/>
                </a:lnTo>
                <a:lnTo>
                  <a:pt x="834747" y="40137"/>
                </a:lnTo>
                <a:lnTo>
                  <a:pt x="894207" y="29897"/>
                </a:lnTo>
                <a:lnTo>
                  <a:pt x="954599" y="21130"/>
                </a:lnTo>
                <a:lnTo>
                  <a:pt x="1015778" y="13857"/>
                </a:lnTo>
                <a:lnTo>
                  <a:pt x="1077596" y="8095"/>
                </a:lnTo>
                <a:lnTo>
                  <a:pt x="1139904" y="3859"/>
                </a:lnTo>
                <a:lnTo>
                  <a:pt x="1202552" y="1158"/>
                </a:lnTo>
                <a:lnTo>
                  <a:pt x="1265390" y="0"/>
                </a:lnTo>
                <a:lnTo>
                  <a:pt x="1296834" y="0"/>
                </a:lnTo>
                <a:lnTo>
                  <a:pt x="1359672" y="1158"/>
                </a:lnTo>
                <a:lnTo>
                  <a:pt x="1422320" y="3859"/>
                </a:lnTo>
                <a:lnTo>
                  <a:pt x="1484628" y="8095"/>
                </a:lnTo>
                <a:lnTo>
                  <a:pt x="1546446" y="13857"/>
                </a:lnTo>
                <a:lnTo>
                  <a:pt x="1607625" y="21130"/>
                </a:lnTo>
                <a:lnTo>
                  <a:pt x="1668017" y="29897"/>
                </a:lnTo>
                <a:lnTo>
                  <a:pt x="1727476" y="40137"/>
                </a:lnTo>
                <a:lnTo>
                  <a:pt x="1785861" y="51825"/>
                </a:lnTo>
                <a:lnTo>
                  <a:pt x="1828858" y="61524"/>
                </a:lnTo>
                <a:lnTo>
                  <a:pt x="1871113" y="72009"/>
                </a:lnTo>
                <a:lnTo>
                  <a:pt x="1912570" y="83266"/>
                </a:lnTo>
                <a:lnTo>
                  <a:pt x="1953171" y="95279"/>
                </a:lnTo>
                <a:lnTo>
                  <a:pt x="1992860" y="108032"/>
                </a:lnTo>
                <a:lnTo>
                  <a:pt x="2031584" y="121507"/>
                </a:lnTo>
                <a:lnTo>
                  <a:pt x="2069293" y="135687"/>
                </a:lnTo>
                <a:lnTo>
                  <a:pt x="2105934" y="150552"/>
                </a:lnTo>
                <a:lnTo>
                  <a:pt x="2141455" y="166082"/>
                </a:lnTo>
                <a:lnTo>
                  <a:pt x="2186995" y="187787"/>
                </a:lnTo>
                <a:lnTo>
                  <a:pt x="2230353" y="210584"/>
                </a:lnTo>
                <a:lnTo>
                  <a:pt x="2271425" y="234419"/>
                </a:lnTo>
                <a:lnTo>
                  <a:pt x="2310111" y="259234"/>
                </a:lnTo>
                <a:lnTo>
                  <a:pt x="2346318" y="284969"/>
                </a:lnTo>
                <a:lnTo>
                  <a:pt x="2379959" y="311562"/>
                </a:lnTo>
                <a:lnTo>
                  <a:pt x="2410952" y="338950"/>
                </a:lnTo>
                <a:lnTo>
                  <a:pt x="2439224" y="367066"/>
                </a:lnTo>
                <a:lnTo>
                  <a:pt x="2464705" y="395843"/>
                </a:lnTo>
                <a:lnTo>
                  <a:pt x="2492542" y="432638"/>
                </a:lnTo>
                <a:lnTo>
                  <a:pt x="2515817" y="470216"/>
                </a:lnTo>
                <a:lnTo>
                  <a:pt x="2534446" y="508439"/>
                </a:lnTo>
                <a:lnTo>
                  <a:pt x="2548358" y="547162"/>
                </a:lnTo>
                <a:lnTo>
                  <a:pt x="2557501" y="586240"/>
                </a:lnTo>
                <a:lnTo>
                  <a:pt x="2561839" y="625524"/>
                </a:lnTo>
                <a:lnTo>
                  <a:pt x="2562225" y="641262"/>
                </a:lnTo>
                <a:lnTo>
                  <a:pt x="2562128" y="649133"/>
                </a:lnTo>
                <a:lnTo>
                  <a:pt x="2558753" y="688440"/>
                </a:lnTo>
                <a:lnTo>
                  <a:pt x="2550570" y="727570"/>
                </a:lnTo>
                <a:lnTo>
                  <a:pt x="2537608" y="766376"/>
                </a:lnTo>
                <a:lnTo>
                  <a:pt x="2519917" y="804711"/>
                </a:lnTo>
                <a:lnTo>
                  <a:pt x="2497564" y="842430"/>
                </a:lnTo>
                <a:lnTo>
                  <a:pt x="2470633" y="879391"/>
                </a:lnTo>
                <a:lnTo>
                  <a:pt x="2439224" y="915458"/>
                </a:lnTo>
                <a:lnTo>
                  <a:pt x="2410952" y="943574"/>
                </a:lnTo>
                <a:lnTo>
                  <a:pt x="2379958" y="970962"/>
                </a:lnTo>
                <a:lnTo>
                  <a:pt x="2346318" y="997555"/>
                </a:lnTo>
                <a:lnTo>
                  <a:pt x="2310111" y="1023291"/>
                </a:lnTo>
                <a:lnTo>
                  <a:pt x="2271425" y="1048106"/>
                </a:lnTo>
                <a:lnTo>
                  <a:pt x="2230353" y="1071940"/>
                </a:lnTo>
                <a:lnTo>
                  <a:pt x="2186995" y="1094737"/>
                </a:lnTo>
                <a:lnTo>
                  <a:pt x="2141455" y="1116442"/>
                </a:lnTo>
                <a:lnTo>
                  <a:pt x="2105934" y="1131972"/>
                </a:lnTo>
                <a:lnTo>
                  <a:pt x="2069293" y="1146837"/>
                </a:lnTo>
                <a:lnTo>
                  <a:pt x="2031584" y="1161018"/>
                </a:lnTo>
                <a:lnTo>
                  <a:pt x="1992860" y="1174493"/>
                </a:lnTo>
                <a:lnTo>
                  <a:pt x="1953171" y="1187245"/>
                </a:lnTo>
                <a:lnTo>
                  <a:pt x="1912570" y="1199259"/>
                </a:lnTo>
                <a:lnTo>
                  <a:pt x="1871113" y="1210516"/>
                </a:lnTo>
                <a:lnTo>
                  <a:pt x="1828858" y="1221000"/>
                </a:lnTo>
                <a:lnTo>
                  <a:pt x="1785861" y="1230700"/>
                </a:lnTo>
                <a:lnTo>
                  <a:pt x="1727477" y="1242388"/>
                </a:lnTo>
                <a:lnTo>
                  <a:pt x="1668017" y="1252628"/>
                </a:lnTo>
                <a:lnTo>
                  <a:pt x="1607625" y="1261395"/>
                </a:lnTo>
                <a:lnTo>
                  <a:pt x="1546446" y="1268668"/>
                </a:lnTo>
                <a:lnTo>
                  <a:pt x="1484628" y="1274429"/>
                </a:lnTo>
                <a:lnTo>
                  <a:pt x="1422320" y="1278666"/>
                </a:lnTo>
                <a:lnTo>
                  <a:pt x="1359672" y="1281366"/>
                </a:lnTo>
                <a:lnTo>
                  <a:pt x="1296834" y="1282525"/>
                </a:lnTo>
                <a:close/>
              </a:path>
            </a:pathLst>
          </a:custGeom>
          <a:solidFill>
            <a:srgbClr val="6A7C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10575862" y="1418543"/>
            <a:ext cx="3086100" cy="1543050"/>
          </a:xfrm>
          <a:custGeom>
            <a:avLst/>
            <a:gdLst/>
            <a:ahLst/>
            <a:cxnLst/>
            <a:rect l="l" t="t" r="r" b="b"/>
            <a:pathLst>
              <a:path w="3086100" h="1543050">
                <a:moveTo>
                  <a:pt x="3086099" y="1543049"/>
                </a:moveTo>
                <a:lnTo>
                  <a:pt x="0" y="1543049"/>
                </a:lnTo>
                <a:lnTo>
                  <a:pt x="0" y="0"/>
                </a:lnTo>
                <a:lnTo>
                  <a:pt x="3086099" y="0"/>
                </a:lnTo>
                <a:lnTo>
                  <a:pt x="3086099" y="1543049"/>
                </a:lnTo>
                <a:close/>
              </a:path>
            </a:pathLst>
          </a:custGeom>
          <a:solidFill>
            <a:srgbClr val="6A7C8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6" name="object 16"/>
          <p:cNvGrpSpPr/>
          <p:nvPr/>
        </p:nvGrpSpPr>
        <p:grpSpPr>
          <a:xfrm>
            <a:off x="14331782" y="901794"/>
            <a:ext cx="1628775" cy="2246630"/>
            <a:chOff x="14331782" y="901794"/>
            <a:chExt cx="1628775" cy="2246630"/>
          </a:xfrm>
        </p:grpSpPr>
        <p:sp>
          <p:nvSpPr>
            <p:cNvPr id="17" name="object 17"/>
            <p:cNvSpPr/>
            <p:nvPr/>
          </p:nvSpPr>
          <p:spPr>
            <a:xfrm>
              <a:off x="14348384" y="1187969"/>
              <a:ext cx="1595755" cy="1944370"/>
            </a:xfrm>
            <a:custGeom>
              <a:avLst/>
              <a:gdLst/>
              <a:ahLst/>
              <a:cxnLst/>
              <a:rect l="l" t="t" r="r" b="b"/>
              <a:pathLst>
                <a:path w="1595755" h="1944370">
                  <a:moveTo>
                    <a:pt x="797785" y="1943921"/>
                  </a:moveTo>
                  <a:lnTo>
                    <a:pt x="728947" y="1942930"/>
                  </a:lnTo>
                  <a:lnTo>
                    <a:pt x="661735" y="1940012"/>
                  </a:lnTo>
                  <a:lnTo>
                    <a:pt x="596389" y="1935247"/>
                  </a:lnTo>
                  <a:lnTo>
                    <a:pt x="533148" y="1928716"/>
                  </a:lnTo>
                  <a:lnTo>
                    <a:pt x="472253" y="1920500"/>
                  </a:lnTo>
                  <a:lnTo>
                    <a:pt x="413941" y="1910681"/>
                  </a:lnTo>
                  <a:lnTo>
                    <a:pt x="358454" y="1899339"/>
                  </a:lnTo>
                  <a:lnTo>
                    <a:pt x="306029" y="1886555"/>
                  </a:lnTo>
                  <a:lnTo>
                    <a:pt x="256907" y="1872410"/>
                  </a:lnTo>
                  <a:lnTo>
                    <a:pt x="211327" y="1856985"/>
                  </a:lnTo>
                  <a:lnTo>
                    <a:pt x="169528" y="1840361"/>
                  </a:lnTo>
                  <a:lnTo>
                    <a:pt x="131750" y="1822619"/>
                  </a:lnTo>
                  <a:lnTo>
                    <a:pt x="98232" y="1803840"/>
                  </a:lnTo>
                  <a:lnTo>
                    <a:pt x="44936" y="1763494"/>
                  </a:lnTo>
                  <a:lnTo>
                    <a:pt x="11553" y="1719971"/>
                  </a:lnTo>
                  <a:lnTo>
                    <a:pt x="0" y="1673919"/>
                  </a:lnTo>
                  <a:lnTo>
                    <a:pt x="0" y="0"/>
                  </a:lnTo>
                  <a:lnTo>
                    <a:pt x="1595571" y="0"/>
                  </a:lnTo>
                  <a:lnTo>
                    <a:pt x="1595571" y="1674369"/>
                  </a:lnTo>
                  <a:lnTo>
                    <a:pt x="1584017" y="1720293"/>
                  </a:lnTo>
                  <a:lnTo>
                    <a:pt x="1550635" y="1763715"/>
                  </a:lnTo>
                  <a:lnTo>
                    <a:pt x="1497338" y="1803984"/>
                  </a:lnTo>
                  <a:lnTo>
                    <a:pt x="1463820" y="1822732"/>
                  </a:lnTo>
                  <a:lnTo>
                    <a:pt x="1426042" y="1840448"/>
                  </a:lnTo>
                  <a:lnTo>
                    <a:pt x="1384243" y="1857050"/>
                  </a:lnTo>
                  <a:lnTo>
                    <a:pt x="1338663" y="1872458"/>
                  </a:lnTo>
                  <a:lnTo>
                    <a:pt x="1289541" y="1886588"/>
                  </a:lnTo>
                  <a:lnTo>
                    <a:pt x="1237116" y="1899361"/>
                  </a:lnTo>
                  <a:lnTo>
                    <a:pt x="1181629" y="1910695"/>
                  </a:lnTo>
                  <a:lnTo>
                    <a:pt x="1123317" y="1920509"/>
                  </a:lnTo>
                  <a:lnTo>
                    <a:pt x="1062422" y="1928720"/>
                  </a:lnTo>
                  <a:lnTo>
                    <a:pt x="999181" y="1935249"/>
                  </a:lnTo>
                  <a:lnTo>
                    <a:pt x="933835" y="1940012"/>
                  </a:lnTo>
                  <a:lnTo>
                    <a:pt x="866623" y="1942930"/>
                  </a:lnTo>
                  <a:lnTo>
                    <a:pt x="797785" y="1943921"/>
                  </a:lnTo>
                  <a:close/>
                </a:path>
              </a:pathLst>
            </a:custGeom>
            <a:solidFill>
              <a:srgbClr val="6A7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/>
            <p:cNvSpPr/>
            <p:nvPr/>
          </p:nvSpPr>
          <p:spPr>
            <a:xfrm>
              <a:off x="14331782" y="1171346"/>
              <a:ext cx="1628775" cy="1976755"/>
            </a:xfrm>
            <a:custGeom>
              <a:avLst/>
              <a:gdLst/>
              <a:ahLst/>
              <a:cxnLst/>
              <a:rect l="l" t="t" r="r" b="b"/>
              <a:pathLst>
                <a:path w="1628775" h="1976755">
                  <a:moveTo>
                    <a:pt x="814387" y="1976717"/>
                  </a:moveTo>
                  <a:lnTo>
                    <a:pt x="746647" y="1975784"/>
                  </a:lnTo>
                  <a:lnTo>
                    <a:pt x="680588" y="1973034"/>
                  </a:lnTo>
                  <a:lnTo>
                    <a:pt x="616404" y="1968533"/>
                  </a:lnTo>
                  <a:lnTo>
                    <a:pt x="554289" y="1962351"/>
                  </a:lnTo>
                  <a:lnTo>
                    <a:pt x="494437" y="1954556"/>
                  </a:lnTo>
                  <a:lnTo>
                    <a:pt x="437042" y="1945215"/>
                  </a:lnTo>
                  <a:lnTo>
                    <a:pt x="382297" y="1934398"/>
                  </a:lnTo>
                  <a:lnTo>
                    <a:pt x="330396" y="1922173"/>
                  </a:lnTo>
                  <a:lnTo>
                    <a:pt x="281533" y="1908609"/>
                  </a:lnTo>
                  <a:lnTo>
                    <a:pt x="235903" y="1893773"/>
                  </a:lnTo>
                  <a:lnTo>
                    <a:pt x="193698" y="1877734"/>
                  </a:lnTo>
                  <a:lnTo>
                    <a:pt x="155113" y="1860561"/>
                  </a:lnTo>
                  <a:lnTo>
                    <a:pt x="120341" y="1842322"/>
                  </a:lnTo>
                  <a:lnTo>
                    <a:pt x="63014" y="1802918"/>
                  </a:lnTo>
                  <a:lnTo>
                    <a:pt x="23266" y="1760072"/>
                  </a:lnTo>
                  <a:lnTo>
                    <a:pt x="2649" y="1714328"/>
                  </a:lnTo>
                  <a:lnTo>
                    <a:pt x="0" y="1690542"/>
                  </a:lnTo>
                  <a:lnTo>
                    <a:pt x="0" y="0"/>
                  </a:lnTo>
                  <a:lnTo>
                    <a:pt x="1628774" y="0"/>
                  </a:lnTo>
                  <a:lnTo>
                    <a:pt x="1628774" y="32795"/>
                  </a:lnTo>
                  <a:lnTo>
                    <a:pt x="33203" y="32795"/>
                  </a:lnTo>
                  <a:lnTo>
                    <a:pt x="33203" y="1690542"/>
                  </a:lnTo>
                  <a:lnTo>
                    <a:pt x="46063" y="1735304"/>
                  </a:lnTo>
                  <a:lnTo>
                    <a:pt x="83039" y="1777722"/>
                  </a:lnTo>
                  <a:lnTo>
                    <a:pt x="141722" y="1817015"/>
                  </a:lnTo>
                  <a:lnTo>
                    <a:pt x="178451" y="1835246"/>
                  </a:lnTo>
                  <a:lnTo>
                    <a:pt x="219704" y="1852404"/>
                  </a:lnTo>
                  <a:lnTo>
                    <a:pt x="265180" y="1868390"/>
                  </a:lnTo>
                  <a:lnTo>
                    <a:pt x="314578" y="1883108"/>
                  </a:lnTo>
                  <a:lnTo>
                    <a:pt x="367597" y="1896459"/>
                  </a:lnTo>
                  <a:lnTo>
                    <a:pt x="423936" y="1908347"/>
                  </a:lnTo>
                  <a:lnTo>
                    <a:pt x="483294" y="1918673"/>
                  </a:lnTo>
                  <a:lnTo>
                    <a:pt x="545370" y="1927340"/>
                  </a:lnTo>
                  <a:lnTo>
                    <a:pt x="609864" y="1934252"/>
                  </a:lnTo>
                  <a:lnTo>
                    <a:pt x="676473" y="1939309"/>
                  </a:lnTo>
                  <a:lnTo>
                    <a:pt x="744897" y="1942415"/>
                  </a:lnTo>
                  <a:lnTo>
                    <a:pt x="814836" y="1943472"/>
                  </a:lnTo>
                  <a:lnTo>
                    <a:pt x="1200557" y="1943472"/>
                  </a:lnTo>
                  <a:lnTo>
                    <a:pt x="1191732" y="1945215"/>
                  </a:lnTo>
                  <a:lnTo>
                    <a:pt x="1134337" y="1954556"/>
                  </a:lnTo>
                  <a:lnTo>
                    <a:pt x="1074485" y="1962351"/>
                  </a:lnTo>
                  <a:lnTo>
                    <a:pt x="1012370" y="1968533"/>
                  </a:lnTo>
                  <a:lnTo>
                    <a:pt x="948186" y="1973034"/>
                  </a:lnTo>
                  <a:lnTo>
                    <a:pt x="882127" y="1975784"/>
                  </a:lnTo>
                  <a:lnTo>
                    <a:pt x="814387" y="1976717"/>
                  </a:lnTo>
                  <a:close/>
                </a:path>
                <a:path w="1628775" h="1976755">
                  <a:moveTo>
                    <a:pt x="1200557" y="1943472"/>
                  </a:moveTo>
                  <a:lnTo>
                    <a:pt x="814836" y="1943472"/>
                  </a:lnTo>
                  <a:lnTo>
                    <a:pt x="884774" y="1942415"/>
                  </a:lnTo>
                  <a:lnTo>
                    <a:pt x="953198" y="1939309"/>
                  </a:lnTo>
                  <a:lnTo>
                    <a:pt x="1019808" y="1934252"/>
                  </a:lnTo>
                  <a:lnTo>
                    <a:pt x="1084301" y="1927340"/>
                  </a:lnTo>
                  <a:lnTo>
                    <a:pt x="1146377" y="1918673"/>
                  </a:lnTo>
                  <a:lnTo>
                    <a:pt x="1205735" y="1908347"/>
                  </a:lnTo>
                  <a:lnTo>
                    <a:pt x="1262074" y="1896459"/>
                  </a:lnTo>
                  <a:lnTo>
                    <a:pt x="1315093" y="1883108"/>
                  </a:lnTo>
                  <a:lnTo>
                    <a:pt x="1364491" y="1868390"/>
                  </a:lnTo>
                  <a:lnTo>
                    <a:pt x="1409967" y="1852404"/>
                  </a:lnTo>
                  <a:lnTo>
                    <a:pt x="1451220" y="1835246"/>
                  </a:lnTo>
                  <a:lnTo>
                    <a:pt x="1487949" y="1817015"/>
                  </a:lnTo>
                  <a:lnTo>
                    <a:pt x="1546632" y="1777722"/>
                  </a:lnTo>
                  <a:lnTo>
                    <a:pt x="1583608" y="1735304"/>
                  </a:lnTo>
                  <a:lnTo>
                    <a:pt x="1596468" y="1690542"/>
                  </a:lnTo>
                  <a:lnTo>
                    <a:pt x="1596468" y="32795"/>
                  </a:lnTo>
                  <a:lnTo>
                    <a:pt x="1628774" y="32795"/>
                  </a:lnTo>
                  <a:lnTo>
                    <a:pt x="1628774" y="1690542"/>
                  </a:lnTo>
                  <a:lnTo>
                    <a:pt x="1626125" y="1714328"/>
                  </a:lnTo>
                  <a:lnTo>
                    <a:pt x="1605508" y="1760072"/>
                  </a:lnTo>
                  <a:lnTo>
                    <a:pt x="1565760" y="1802918"/>
                  </a:lnTo>
                  <a:lnTo>
                    <a:pt x="1508433" y="1842322"/>
                  </a:lnTo>
                  <a:lnTo>
                    <a:pt x="1473661" y="1860561"/>
                  </a:lnTo>
                  <a:lnTo>
                    <a:pt x="1435076" y="1877734"/>
                  </a:lnTo>
                  <a:lnTo>
                    <a:pt x="1392871" y="1893773"/>
                  </a:lnTo>
                  <a:lnTo>
                    <a:pt x="1347241" y="1908609"/>
                  </a:lnTo>
                  <a:lnTo>
                    <a:pt x="1298378" y="1922173"/>
                  </a:lnTo>
                  <a:lnTo>
                    <a:pt x="1246477" y="1934398"/>
                  </a:lnTo>
                  <a:lnTo>
                    <a:pt x="1200557" y="1943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/>
            <p:cNvSpPr/>
            <p:nvPr/>
          </p:nvSpPr>
          <p:spPr>
            <a:xfrm>
              <a:off x="14348384" y="918416"/>
              <a:ext cx="1595755" cy="539115"/>
            </a:xfrm>
            <a:custGeom>
              <a:avLst/>
              <a:gdLst/>
              <a:ahLst/>
              <a:cxnLst/>
              <a:rect l="l" t="t" r="r" b="b"/>
              <a:pathLst>
                <a:path w="1595755" h="539115">
                  <a:moveTo>
                    <a:pt x="797785" y="539104"/>
                  </a:moveTo>
                  <a:lnTo>
                    <a:pt x="728947" y="538113"/>
                  </a:lnTo>
                  <a:lnTo>
                    <a:pt x="661735" y="535195"/>
                  </a:lnTo>
                  <a:lnTo>
                    <a:pt x="596389" y="530432"/>
                  </a:lnTo>
                  <a:lnTo>
                    <a:pt x="533148" y="523903"/>
                  </a:lnTo>
                  <a:lnTo>
                    <a:pt x="472253" y="515692"/>
                  </a:lnTo>
                  <a:lnTo>
                    <a:pt x="413941" y="505878"/>
                  </a:lnTo>
                  <a:lnTo>
                    <a:pt x="358454" y="494544"/>
                  </a:lnTo>
                  <a:lnTo>
                    <a:pt x="306029" y="481771"/>
                  </a:lnTo>
                  <a:lnTo>
                    <a:pt x="256907" y="467641"/>
                  </a:lnTo>
                  <a:lnTo>
                    <a:pt x="211327" y="452234"/>
                  </a:lnTo>
                  <a:lnTo>
                    <a:pt x="169528" y="435631"/>
                  </a:lnTo>
                  <a:lnTo>
                    <a:pt x="131750" y="417915"/>
                  </a:lnTo>
                  <a:lnTo>
                    <a:pt x="98232" y="399167"/>
                  </a:lnTo>
                  <a:lnTo>
                    <a:pt x="44936" y="358898"/>
                  </a:lnTo>
                  <a:lnTo>
                    <a:pt x="11553" y="315476"/>
                  </a:lnTo>
                  <a:lnTo>
                    <a:pt x="0" y="269552"/>
                  </a:lnTo>
                  <a:lnTo>
                    <a:pt x="2928" y="246317"/>
                  </a:lnTo>
                  <a:lnTo>
                    <a:pt x="25635" y="201563"/>
                  </a:lnTo>
                  <a:lnTo>
                    <a:pt x="69214" y="159636"/>
                  </a:lnTo>
                  <a:lnTo>
                    <a:pt x="131750" y="121188"/>
                  </a:lnTo>
                  <a:lnTo>
                    <a:pt x="169528" y="103472"/>
                  </a:lnTo>
                  <a:lnTo>
                    <a:pt x="211327" y="86870"/>
                  </a:lnTo>
                  <a:lnTo>
                    <a:pt x="256907" y="71463"/>
                  </a:lnTo>
                  <a:lnTo>
                    <a:pt x="306029" y="57332"/>
                  </a:lnTo>
                  <a:lnTo>
                    <a:pt x="358454" y="44559"/>
                  </a:lnTo>
                  <a:lnTo>
                    <a:pt x="413941" y="33225"/>
                  </a:lnTo>
                  <a:lnTo>
                    <a:pt x="472253" y="23412"/>
                  </a:lnTo>
                  <a:lnTo>
                    <a:pt x="533148" y="15200"/>
                  </a:lnTo>
                  <a:lnTo>
                    <a:pt x="596389" y="8672"/>
                  </a:lnTo>
                  <a:lnTo>
                    <a:pt x="661735" y="3908"/>
                  </a:lnTo>
                  <a:lnTo>
                    <a:pt x="728947" y="990"/>
                  </a:lnTo>
                  <a:lnTo>
                    <a:pt x="797785" y="0"/>
                  </a:lnTo>
                  <a:lnTo>
                    <a:pt x="866623" y="987"/>
                  </a:lnTo>
                  <a:lnTo>
                    <a:pt x="933835" y="3895"/>
                  </a:lnTo>
                  <a:lnTo>
                    <a:pt x="999181" y="8644"/>
                  </a:lnTo>
                  <a:lnTo>
                    <a:pt x="1062422" y="15153"/>
                  </a:lnTo>
                  <a:lnTo>
                    <a:pt x="1123317" y="23343"/>
                  </a:lnTo>
                  <a:lnTo>
                    <a:pt x="1181629" y="33133"/>
                  </a:lnTo>
                  <a:lnTo>
                    <a:pt x="1237117" y="44444"/>
                  </a:lnTo>
                  <a:lnTo>
                    <a:pt x="1289541" y="57194"/>
                  </a:lnTo>
                  <a:lnTo>
                    <a:pt x="1338663" y="71304"/>
                  </a:lnTo>
                  <a:lnTo>
                    <a:pt x="1384243" y="86693"/>
                  </a:lnTo>
                  <a:lnTo>
                    <a:pt x="1426042" y="103282"/>
                  </a:lnTo>
                  <a:lnTo>
                    <a:pt x="1463820" y="120990"/>
                  </a:lnTo>
                  <a:lnTo>
                    <a:pt x="1497338" y="139738"/>
                  </a:lnTo>
                  <a:lnTo>
                    <a:pt x="1550635" y="180029"/>
                  </a:lnTo>
                  <a:lnTo>
                    <a:pt x="1584017" y="223514"/>
                  </a:lnTo>
                  <a:lnTo>
                    <a:pt x="1595571" y="269552"/>
                  </a:lnTo>
                  <a:lnTo>
                    <a:pt x="1592642" y="292786"/>
                  </a:lnTo>
                  <a:lnTo>
                    <a:pt x="1569935" y="337541"/>
                  </a:lnTo>
                  <a:lnTo>
                    <a:pt x="1526356" y="379467"/>
                  </a:lnTo>
                  <a:lnTo>
                    <a:pt x="1463820" y="417915"/>
                  </a:lnTo>
                  <a:lnTo>
                    <a:pt x="1426042" y="435631"/>
                  </a:lnTo>
                  <a:lnTo>
                    <a:pt x="1384243" y="452234"/>
                  </a:lnTo>
                  <a:lnTo>
                    <a:pt x="1338663" y="467641"/>
                  </a:lnTo>
                  <a:lnTo>
                    <a:pt x="1289541" y="481771"/>
                  </a:lnTo>
                  <a:lnTo>
                    <a:pt x="1237116" y="494544"/>
                  </a:lnTo>
                  <a:lnTo>
                    <a:pt x="1181629" y="505878"/>
                  </a:lnTo>
                  <a:lnTo>
                    <a:pt x="1123317" y="515692"/>
                  </a:lnTo>
                  <a:lnTo>
                    <a:pt x="1062422" y="523903"/>
                  </a:lnTo>
                  <a:lnTo>
                    <a:pt x="999181" y="530432"/>
                  </a:lnTo>
                  <a:lnTo>
                    <a:pt x="933835" y="535195"/>
                  </a:lnTo>
                  <a:lnTo>
                    <a:pt x="866623" y="538113"/>
                  </a:lnTo>
                  <a:lnTo>
                    <a:pt x="797785" y="539104"/>
                  </a:lnTo>
                  <a:close/>
                </a:path>
              </a:pathLst>
            </a:custGeom>
            <a:solidFill>
              <a:srgbClr val="AFD4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/>
            <p:cNvSpPr/>
            <p:nvPr/>
          </p:nvSpPr>
          <p:spPr>
            <a:xfrm>
              <a:off x="14331782" y="901794"/>
              <a:ext cx="1628775" cy="572135"/>
            </a:xfrm>
            <a:custGeom>
              <a:avLst/>
              <a:gdLst/>
              <a:ahLst/>
              <a:cxnLst/>
              <a:rect l="l" t="t" r="r" b="b"/>
              <a:pathLst>
                <a:path w="1628775" h="572135">
                  <a:moveTo>
                    <a:pt x="814387" y="571900"/>
                  </a:moveTo>
                  <a:lnTo>
                    <a:pt x="746647" y="570971"/>
                  </a:lnTo>
                  <a:lnTo>
                    <a:pt x="680588" y="568230"/>
                  </a:lnTo>
                  <a:lnTo>
                    <a:pt x="616404" y="563744"/>
                  </a:lnTo>
                  <a:lnTo>
                    <a:pt x="554289" y="557581"/>
                  </a:lnTo>
                  <a:lnTo>
                    <a:pt x="494437" y="549809"/>
                  </a:lnTo>
                  <a:lnTo>
                    <a:pt x="437042" y="540495"/>
                  </a:lnTo>
                  <a:lnTo>
                    <a:pt x="382297" y="529708"/>
                  </a:lnTo>
                  <a:lnTo>
                    <a:pt x="330396" y="517515"/>
                  </a:lnTo>
                  <a:lnTo>
                    <a:pt x="281521" y="503979"/>
                  </a:lnTo>
                  <a:lnTo>
                    <a:pt x="235903" y="489181"/>
                  </a:lnTo>
                  <a:lnTo>
                    <a:pt x="193698" y="473176"/>
                  </a:lnTo>
                  <a:lnTo>
                    <a:pt x="155113" y="456035"/>
                  </a:lnTo>
                  <a:lnTo>
                    <a:pt x="120341" y="437828"/>
                  </a:lnTo>
                  <a:lnTo>
                    <a:pt x="63014" y="398481"/>
                  </a:lnTo>
                  <a:lnTo>
                    <a:pt x="23266" y="355677"/>
                  </a:lnTo>
                  <a:lnTo>
                    <a:pt x="2649" y="309958"/>
                  </a:lnTo>
                  <a:lnTo>
                    <a:pt x="0" y="286174"/>
                  </a:lnTo>
                  <a:lnTo>
                    <a:pt x="2649" y="262388"/>
                  </a:lnTo>
                  <a:lnTo>
                    <a:pt x="23266" y="216644"/>
                  </a:lnTo>
                  <a:lnTo>
                    <a:pt x="63014" y="173798"/>
                  </a:lnTo>
                  <a:lnTo>
                    <a:pt x="120341" y="134394"/>
                  </a:lnTo>
                  <a:lnTo>
                    <a:pt x="155113" y="116155"/>
                  </a:lnTo>
                  <a:lnTo>
                    <a:pt x="193698" y="98982"/>
                  </a:lnTo>
                  <a:lnTo>
                    <a:pt x="235903" y="82943"/>
                  </a:lnTo>
                  <a:lnTo>
                    <a:pt x="281533" y="68107"/>
                  </a:lnTo>
                  <a:lnTo>
                    <a:pt x="330396" y="54543"/>
                  </a:lnTo>
                  <a:lnTo>
                    <a:pt x="382297" y="42318"/>
                  </a:lnTo>
                  <a:lnTo>
                    <a:pt x="437042" y="31501"/>
                  </a:lnTo>
                  <a:lnTo>
                    <a:pt x="494437" y="22160"/>
                  </a:lnTo>
                  <a:lnTo>
                    <a:pt x="554289" y="14365"/>
                  </a:lnTo>
                  <a:lnTo>
                    <a:pt x="616404" y="8183"/>
                  </a:lnTo>
                  <a:lnTo>
                    <a:pt x="680588" y="3682"/>
                  </a:lnTo>
                  <a:lnTo>
                    <a:pt x="746647" y="932"/>
                  </a:lnTo>
                  <a:lnTo>
                    <a:pt x="814387" y="0"/>
                  </a:lnTo>
                  <a:lnTo>
                    <a:pt x="882127" y="932"/>
                  </a:lnTo>
                  <a:lnTo>
                    <a:pt x="948186" y="3682"/>
                  </a:lnTo>
                  <a:lnTo>
                    <a:pt x="1012370" y="8183"/>
                  </a:lnTo>
                  <a:lnTo>
                    <a:pt x="1074485" y="14365"/>
                  </a:lnTo>
                  <a:lnTo>
                    <a:pt x="1134337" y="22160"/>
                  </a:lnTo>
                  <a:lnTo>
                    <a:pt x="1191732" y="31501"/>
                  </a:lnTo>
                  <a:lnTo>
                    <a:pt x="1200557" y="33244"/>
                  </a:lnTo>
                  <a:lnTo>
                    <a:pt x="814387" y="33244"/>
                  </a:lnTo>
                  <a:lnTo>
                    <a:pt x="744366" y="34301"/>
                  </a:lnTo>
                  <a:lnTo>
                    <a:pt x="676040" y="37392"/>
                  </a:lnTo>
                  <a:lnTo>
                    <a:pt x="609448" y="42433"/>
                  </a:lnTo>
                  <a:lnTo>
                    <a:pt x="544978" y="49324"/>
                  </a:lnTo>
                  <a:lnTo>
                    <a:pt x="482930" y="57968"/>
                  </a:lnTo>
                  <a:lnTo>
                    <a:pt x="423604" y="68269"/>
                  </a:lnTo>
                  <a:lnTo>
                    <a:pt x="367299" y="80132"/>
                  </a:lnTo>
                  <a:lnTo>
                    <a:pt x="314317" y="93460"/>
                  </a:lnTo>
                  <a:lnTo>
                    <a:pt x="264956" y="108157"/>
                  </a:lnTo>
                  <a:lnTo>
                    <a:pt x="219517" y="124127"/>
                  </a:lnTo>
                  <a:lnTo>
                    <a:pt x="178300" y="141274"/>
                  </a:lnTo>
                  <a:lnTo>
                    <a:pt x="141605" y="159501"/>
                  </a:lnTo>
                  <a:lnTo>
                    <a:pt x="82982" y="198813"/>
                  </a:lnTo>
                  <a:lnTo>
                    <a:pt x="46048" y="241294"/>
                  </a:lnTo>
                  <a:lnTo>
                    <a:pt x="33203" y="286174"/>
                  </a:lnTo>
                  <a:lnTo>
                    <a:pt x="36464" y="308866"/>
                  </a:lnTo>
                  <a:lnTo>
                    <a:pt x="61654" y="352643"/>
                  </a:lnTo>
                  <a:lnTo>
                    <a:pt x="109733" y="393635"/>
                  </a:lnTo>
                  <a:lnTo>
                    <a:pt x="178300" y="431074"/>
                  </a:lnTo>
                  <a:lnTo>
                    <a:pt x="219517" y="448221"/>
                  </a:lnTo>
                  <a:lnTo>
                    <a:pt x="264956" y="464191"/>
                  </a:lnTo>
                  <a:lnTo>
                    <a:pt x="314317" y="478888"/>
                  </a:lnTo>
                  <a:lnTo>
                    <a:pt x="367299" y="492216"/>
                  </a:lnTo>
                  <a:lnTo>
                    <a:pt x="423604" y="504079"/>
                  </a:lnTo>
                  <a:lnTo>
                    <a:pt x="482930" y="514381"/>
                  </a:lnTo>
                  <a:lnTo>
                    <a:pt x="544978" y="523025"/>
                  </a:lnTo>
                  <a:lnTo>
                    <a:pt x="609448" y="529915"/>
                  </a:lnTo>
                  <a:lnTo>
                    <a:pt x="676040" y="534956"/>
                  </a:lnTo>
                  <a:lnTo>
                    <a:pt x="744452" y="538051"/>
                  </a:lnTo>
                  <a:lnTo>
                    <a:pt x="814387" y="539104"/>
                  </a:lnTo>
                  <a:lnTo>
                    <a:pt x="1198793" y="539104"/>
                  </a:lnTo>
                  <a:lnTo>
                    <a:pt x="1191732" y="540495"/>
                  </a:lnTo>
                  <a:lnTo>
                    <a:pt x="1134337" y="549809"/>
                  </a:lnTo>
                  <a:lnTo>
                    <a:pt x="1074485" y="557581"/>
                  </a:lnTo>
                  <a:lnTo>
                    <a:pt x="1012370" y="563744"/>
                  </a:lnTo>
                  <a:lnTo>
                    <a:pt x="948186" y="568230"/>
                  </a:lnTo>
                  <a:lnTo>
                    <a:pt x="882127" y="570971"/>
                  </a:lnTo>
                  <a:lnTo>
                    <a:pt x="814387" y="571900"/>
                  </a:lnTo>
                  <a:close/>
                </a:path>
                <a:path w="1628775" h="572135">
                  <a:moveTo>
                    <a:pt x="1198793" y="539104"/>
                  </a:moveTo>
                  <a:lnTo>
                    <a:pt x="814387" y="539104"/>
                  </a:lnTo>
                  <a:lnTo>
                    <a:pt x="884325" y="538047"/>
                  </a:lnTo>
                  <a:lnTo>
                    <a:pt x="952750" y="534941"/>
                  </a:lnTo>
                  <a:lnTo>
                    <a:pt x="1019359" y="529884"/>
                  </a:lnTo>
                  <a:lnTo>
                    <a:pt x="1083852" y="522973"/>
                  </a:lnTo>
                  <a:lnTo>
                    <a:pt x="1145928" y="514305"/>
                  </a:lnTo>
                  <a:lnTo>
                    <a:pt x="1205286" y="503979"/>
                  </a:lnTo>
                  <a:lnTo>
                    <a:pt x="1261625" y="492092"/>
                  </a:lnTo>
                  <a:lnTo>
                    <a:pt x="1314644" y="478740"/>
                  </a:lnTo>
                  <a:lnTo>
                    <a:pt x="1364042" y="464023"/>
                  </a:lnTo>
                  <a:lnTo>
                    <a:pt x="1409518" y="448036"/>
                  </a:lnTo>
                  <a:lnTo>
                    <a:pt x="1450772" y="430879"/>
                  </a:lnTo>
                  <a:lnTo>
                    <a:pt x="1487501" y="412647"/>
                  </a:lnTo>
                  <a:lnTo>
                    <a:pt x="1546184" y="373354"/>
                  </a:lnTo>
                  <a:lnTo>
                    <a:pt x="1583159" y="330936"/>
                  </a:lnTo>
                  <a:lnTo>
                    <a:pt x="1596019" y="286174"/>
                  </a:lnTo>
                  <a:lnTo>
                    <a:pt x="1592754" y="263549"/>
                  </a:lnTo>
                  <a:lnTo>
                    <a:pt x="1567535" y="219861"/>
                  </a:lnTo>
                  <a:lnTo>
                    <a:pt x="1519405" y="178908"/>
                  </a:lnTo>
                  <a:lnTo>
                    <a:pt x="1450772" y="141470"/>
                  </a:lnTo>
                  <a:lnTo>
                    <a:pt x="1409518" y="124312"/>
                  </a:lnTo>
                  <a:lnTo>
                    <a:pt x="1364042" y="108326"/>
                  </a:lnTo>
                  <a:lnTo>
                    <a:pt x="1314644" y="93608"/>
                  </a:lnTo>
                  <a:lnTo>
                    <a:pt x="1261625" y="80257"/>
                  </a:lnTo>
                  <a:lnTo>
                    <a:pt x="1205286" y="68369"/>
                  </a:lnTo>
                  <a:lnTo>
                    <a:pt x="1145928" y="58043"/>
                  </a:lnTo>
                  <a:lnTo>
                    <a:pt x="1083852" y="49376"/>
                  </a:lnTo>
                  <a:lnTo>
                    <a:pt x="1019359" y="42464"/>
                  </a:lnTo>
                  <a:lnTo>
                    <a:pt x="952750" y="37407"/>
                  </a:lnTo>
                  <a:lnTo>
                    <a:pt x="884325" y="34301"/>
                  </a:lnTo>
                  <a:lnTo>
                    <a:pt x="814387" y="33244"/>
                  </a:lnTo>
                  <a:lnTo>
                    <a:pt x="1200557" y="33244"/>
                  </a:lnTo>
                  <a:lnTo>
                    <a:pt x="1246477" y="42318"/>
                  </a:lnTo>
                  <a:lnTo>
                    <a:pt x="1298378" y="54543"/>
                  </a:lnTo>
                  <a:lnTo>
                    <a:pt x="1347241" y="68107"/>
                  </a:lnTo>
                  <a:lnTo>
                    <a:pt x="1392871" y="82943"/>
                  </a:lnTo>
                  <a:lnTo>
                    <a:pt x="1435076" y="98982"/>
                  </a:lnTo>
                  <a:lnTo>
                    <a:pt x="1473661" y="116155"/>
                  </a:lnTo>
                  <a:lnTo>
                    <a:pt x="1508433" y="134394"/>
                  </a:lnTo>
                  <a:lnTo>
                    <a:pt x="1565760" y="173798"/>
                  </a:lnTo>
                  <a:lnTo>
                    <a:pt x="1605508" y="216644"/>
                  </a:lnTo>
                  <a:lnTo>
                    <a:pt x="1626125" y="262388"/>
                  </a:lnTo>
                  <a:lnTo>
                    <a:pt x="1628774" y="286174"/>
                  </a:lnTo>
                  <a:lnTo>
                    <a:pt x="1626125" y="309958"/>
                  </a:lnTo>
                  <a:lnTo>
                    <a:pt x="1605508" y="355677"/>
                  </a:lnTo>
                  <a:lnTo>
                    <a:pt x="1565760" y="398481"/>
                  </a:lnTo>
                  <a:lnTo>
                    <a:pt x="1508433" y="437828"/>
                  </a:lnTo>
                  <a:lnTo>
                    <a:pt x="1473661" y="456035"/>
                  </a:lnTo>
                  <a:lnTo>
                    <a:pt x="1435076" y="473176"/>
                  </a:lnTo>
                  <a:lnTo>
                    <a:pt x="1392871" y="489181"/>
                  </a:lnTo>
                  <a:lnTo>
                    <a:pt x="1347241" y="503983"/>
                  </a:lnTo>
                  <a:lnTo>
                    <a:pt x="1298378" y="517515"/>
                  </a:lnTo>
                  <a:lnTo>
                    <a:pt x="1246477" y="529708"/>
                  </a:lnTo>
                  <a:lnTo>
                    <a:pt x="1198793" y="5391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1" name="object 21"/>
          <p:cNvGrpSpPr/>
          <p:nvPr/>
        </p:nvGrpSpPr>
        <p:grpSpPr>
          <a:xfrm>
            <a:off x="2014163" y="4075733"/>
            <a:ext cx="1552575" cy="2132330"/>
            <a:chOff x="2014163" y="4075733"/>
            <a:chExt cx="1552575" cy="2132330"/>
          </a:xfrm>
        </p:grpSpPr>
        <p:sp>
          <p:nvSpPr>
            <p:cNvPr id="22" name="object 22"/>
            <p:cNvSpPr/>
            <p:nvPr/>
          </p:nvSpPr>
          <p:spPr>
            <a:xfrm>
              <a:off x="2029988" y="4347354"/>
              <a:ext cx="1521460" cy="1845310"/>
            </a:xfrm>
            <a:custGeom>
              <a:avLst/>
              <a:gdLst/>
              <a:ahLst/>
              <a:cxnLst/>
              <a:rect l="l" t="t" r="r" b="b"/>
              <a:pathLst>
                <a:path w="1521460" h="1845310">
                  <a:moveTo>
                    <a:pt x="760462" y="1845065"/>
                  </a:moveTo>
                  <a:lnTo>
                    <a:pt x="691242" y="1844018"/>
                  </a:lnTo>
                  <a:lnTo>
                    <a:pt x="623763" y="1840937"/>
                  </a:lnTo>
                  <a:lnTo>
                    <a:pt x="558295" y="1835913"/>
                  </a:lnTo>
                  <a:lnTo>
                    <a:pt x="495105" y="1829036"/>
                  </a:lnTo>
                  <a:lnTo>
                    <a:pt x="434462" y="1820396"/>
                  </a:lnTo>
                  <a:lnTo>
                    <a:pt x="376635" y="1810084"/>
                  </a:lnTo>
                  <a:lnTo>
                    <a:pt x="321891" y="1798190"/>
                  </a:lnTo>
                  <a:lnTo>
                    <a:pt x="270499" y="1784804"/>
                  </a:lnTo>
                  <a:lnTo>
                    <a:pt x="222728" y="1770017"/>
                  </a:lnTo>
                  <a:lnTo>
                    <a:pt x="178845" y="1753919"/>
                  </a:lnTo>
                  <a:lnTo>
                    <a:pt x="139120" y="1736601"/>
                  </a:lnTo>
                  <a:lnTo>
                    <a:pt x="103821" y="1718153"/>
                  </a:lnTo>
                  <a:lnTo>
                    <a:pt x="47574" y="1678228"/>
                  </a:lnTo>
                  <a:lnTo>
                    <a:pt x="12251" y="1634868"/>
                  </a:lnTo>
                  <a:lnTo>
                    <a:pt x="0" y="1588794"/>
                  </a:lnTo>
                  <a:lnTo>
                    <a:pt x="0" y="0"/>
                  </a:lnTo>
                  <a:lnTo>
                    <a:pt x="1520924" y="0"/>
                  </a:lnTo>
                  <a:lnTo>
                    <a:pt x="1520924" y="1589220"/>
                  </a:lnTo>
                  <a:lnTo>
                    <a:pt x="1508672" y="1635167"/>
                  </a:lnTo>
                  <a:lnTo>
                    <a:pt x="1473349" y="1678429"/>
                  </a:lnTo>
                  <a:lnTo>
                    <a:pt x="1417102" y="1718280"/>
                  </a:lnTo>
                  <a:lnTo>
                    <a:pt x="1381803" y="1736699"/>
                  </a:lnTo>
                  <a:lnTo>
                    <a:pt x="1342078" y="1753993"/>
                  </a:lnTo>
                  <a:lnTo>
                    <a:pt x="1298196" y="1770070"/>
                  </a:lnTo>
                  <a:lnTo>
                    <a:pt x="1250425" y="1784841"/>
                  </a:lnTo>
                  <a:lnTo>
                    <a:pt x="1199033" y="1798215"/>
                  </a:lnTo>
                  <a:lnTo>
                    <a:pt x="1144289" y="1810099"/>
                  </a:lnTo>
                  <a:lnTo>
                    <a:pt x="1086461" y="1820405"/>
                  </a:lnTo>
                  <a:lnTo>
                    <a:pt x="1025818" y="1829040"/>
                  </a:lnTo>
                  <a:lnTo>
                    <a:pt x="962628" y="1835915"/>
                  </a:lnTo>
                  <a:lnTo>
                    <a:pt x="897160" y="1840938"/>
                  </a:lnTo>
                  <a:lnTo>
                    <a:pt x="829682" y="1844018"/>
                  </a:lnTo>
                  <a:lnTo>
                    <a:pt x="760462" y="1845065"/>
                  </a:lnTo>
                  <a:close/>
                </a:path>
              </a:pathLst>
            </a:custGeom>
            <a:solidFill>
              <a:srgbClr val="6A7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/>
            <p:cNvSpPr/>
            <p:nvPr/>
          </p:nvSpPr>
          <p:spPr>
            <a:xfrm>
              <a:off x="2014163" y="4331577"/>
              <a:ext cx="1552575" cy="1876425"/>
            </a:xfrm>
            <a:custGeom>
              <a:avLst/>
              <a:gdLst/>
              <a:ahLst/>
              <a:cxnLst/>
              <a:rect l="l" t="t" r="r" b="b"/>
              <a:pathLst>
                <a:path w="1552575" h="1876425">
                  <a:moveTo>
                    <a:pt x="776287" y="1876193"/>
                  </a:moveTo>
                  <a:lnTo>
                    <a:pt x="708360" y="1875213"/>
                  </a:lnTo>
                  <a:lnTo>
                    <a:pt x="642220" y="1872325"/>
                  </a:lnTo>
                  <a:lnTo>
                    <a:pt x="578082" y="1867604"/>
                  </a:lnTo>
                  <a:lnTo>
                    <a:pt x="516161" y="1861125"/>
                  </a:lnTo>
                  <a:lnTo>
                    <a:pt x="456673" y="1852965"/>
                  </a:lnTo>
                  <a:lnTo>
                    <a:pt x="399834" y="1843200"/>
                  </a:lnTo>
                  <a:lnTo>
                    <a:pt x="345859" y="1831904"/>
                  </a:lnTo>
                  <a:lnTo>
                    <a:pt x="294964" y="1819154"/>
                  </a:lnTo>
                  <a:lnTo>
                    <a:pt x="247363" y="1805025"/>
                  </a:lnTo>
                  <a:lnTo>
                    <a:pt x="203274" y="1789593"/>
                  </a:lnTo>
                  <a:lnTo>
                    <a:pt x="162910" y="1772934"/>
                  </a:lnTo>
                  <a:lnTo>
                    <a:pt x="126488" y="1755124"/>
                  </a:lnTo>
                  <a:lnTo>
                    <a:pt x="66330" y="1716352"/>
                  </a:lnTo>
                  <a:lnTo>
                    <a:pt x="24525" y="1673882"/>
                  </a:lnTo>
                  <a:lnTo>
                    <a:pt x="2796" y="1628321"/>
                  </a:lnTo>
                  <a:lnTo>
                    <a:pt x="0" y="1604571"/>
                  </a:lnTo>
                  <a:lnTo>
                    <a:pt x="0" y="0"/>
                  </a:lnTo>
                  <a:lnTo>
                    <a:pt x="1552574" y="0"/>
                  </a:lnTo>
                  <a:lnTo>
                    <a:pt x="1552574" y="31127"/>
                  </a:lnTo>
                  <a:lnTo>
                    <a:pt x="31650" y="31127"/>
                  </a:lnTo>
                  <a:lnTo>
                    <a:pt x="31650" y="1604571"/>
                  </a:lnTo>
                  <a:lnTo>
                    <a:pt x="43908" y="1647057"/>
                  </a:lnTo>
                  <a:lnTo>
                    <a:pt x="79154" y="1687317"/>
                  </a:lnTo>
                  <a:lnTo>
                    <a:pt x="135091" y="1724613"/>
                  </a:lnTo>
                  <a:lnTo>
                    <a:pt x="170102" y="1741917"/>
                  </a:lnTo>
                  <a:lnTo>
                    <a:pt x="209426" y="1758202"/>
                  </a:lnTo>
                  <a:lnTo>
                    <a:pt x="252774" y="1773375"/>
                  </a:lnTo>
                  <a:lnTo>
                    <a:pt x="299861" y="1787344"/>
                  </a:lnTo>
                  <a:lnTo>
                    <a:pt x="350400" y="1800017"/>
                  </a:lnTo>
                  <a:lnTo>
                    <a:pt x="404103" y="1811300"/>
                  </a:lnTo>
                  <a:lnTo>
                    <a:pt x="460684" y="1821101"/>
                  </a:lnTo>
                  <a:lnTo>
                    <a:pt x="519856" y="1829327"/>
                  </a:lnTo>
                  <a:lnTo>
                    <a:pt x="581332" y="1835887"/>
                  </a:lnTo>
                  <a:lnTo>
                    <a:pt x="644825" y="1840687"/>
                  </a:lnTo>
                  <a:lnTo>
                    <a:pt x="710048" y="1843635"/>
                  </a:lnTo>
                  <a:lnTo>
                    <a:pt x="776715" y="1844638"/>
                  </a:lnTo>
                  <a:lnTo>
                    <a:pt x="1144365" y="1844638"/>
                  </a:lnTo>
                  <a:lnTo>
                    <a:pt x="1095900" y="1852965"/>
                  </a:lnTo>
                  <a:lnTo>
                    <a:pt x="1036413" y="1861125"/>
                  </a:lnTo>
                  <a:lnTo>
                    <a:pt x="974492" y="1867604"/>
                  </a:lnTo>
                  <a:lnTo>
                    <a:pt x="910354" y="1872325"/>
                  </a:lnTo>
                  <a:lnTo>
                    <a:pt x="844214" y="1875213"/>
                  </a:lnTo>
                  <a:lnTo>
                    <a:pt x="776287" y="1876193"/>
                  </a:lnTo>
                  <a:close/>
                </a:path>
                <a:path w="1552575" h="1876425">
                  <a:moveTo>
                    <a:pt x="1144365" y="1844638"/>
                  </a:moveTo>
                  <a:lnTo>
                    <a:pt x="776715" y="1844638"/>
                  </a:lnTo>
                  <a:lnTo>
                    <a:pt x="843381" y="1843635"/>
                  </a:lnTo>
                  <a:lnTo>
                    <a:pt x="908604" y="1840687"/>
                  </a:lnTo>
                  <a:lnTo>
                    <a:pt x="972097" y="1835887"/>
                  </a:lnTo>
                  <a:lnTo>
                    <a:pt x="1033573" y="1829327"/>
                  </a:lnTo>
                  <a:lnTo>
                    <a:pt x="1092745" y="1821101"/>
                  </a:lnTo>
                  <a:lnTo>
                    <a:pt x="1149326" y="1811300"/>
                  </a:lnTo>
                  <a:lnTo>
                    <a:pt x="1203029" y="1800017"/>
                  </a:lnTo>
                  <a:lnTo>
                    <a:pt x="1253568" y="1787344"/>
                  </a:lnTo>
                  <a:lnTo>
                    <a:pt x="1300655" y="1773375"/>
                  </a:lnTo>
                  <a:lnTo>
                    <a:pt x="1344004" y="1758202"/>
                  </a:lnTo>
                  <a:lnTo>
                    <a:pt x="1383327" y="1741917"/>
                  </a:lnTo>
                  <a:lnTo>
                    <a:pt x="1418338" y="1724613"/>
                  </a:lnTo>
                  <a:lnTo>
                    <a:pt x="1474275" y="1687317"/>
                  </a:lnTo>
                  <a:lnTo>
                    <a:pt x="1509521" y="1647057"/>
                  </a:lnTo>
                  <a:lnTo>
                    <a:pt x="1521779" y="1604571"/>
                  </a:lnTo>
                  <a:lnTo>
                    <a:pt x="1521779" y="31127"/>
                  </a:lnTo>
                  <a:lnTo>
                    <a:pt x="1552574" y="31127"/>
                  </a:lnTo>
                  <a:lnTo>
                    <a:pt x="1552574" y="1604571"/>
                  </a:lnTo>
                  <a:lnTo>
                    <a:pt x="1549777" y="1628321"/>
                  </a:lnTo>
                  <a:lnTo>
                    <a:pt x="1528049" y="1673882"/>
                  </a:lnTo>
                  <a:lnTo>
                    <a:pt x="1486244" y="1716352"/>
                  </a:lnTo>
                  <a:lnTo>
                    <a:pt x="1426086" y="1755124"/>
                  </a:lnTo>
                  <a:lnTo>
                    <a:pt x="1389664" y="1772934"/>
                  </a:lnTo>
                  <a:lnTo>
                    <a:pt x="1349300" y="1789593"/>
                  </a:lnTo>
                  <a:lnTo>
                    <a:pt x="1305210" y="1805025"/>
                  </a:lnTo>
                  <a:lnTo>
                    <a:pt x="1257610" y="1819154"/>
                  </a:lnTo>
                  <a:lnTo>
                    <a:pt x="1206715" y="1831904"/>
                  </a:lnTo>
                  <a:lnTo>
                    <a:pt x="1152740" y="1843200"/>
                  </a:lnTo>
                  <a:lnTo>
                    <a:pt x="1144365" y="1844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/>
            <p:cNvSpPr/>
            <p:nvPr/>
          </p:nvSpPr>
          <p:spPr>
            <a:xfrm>
              <a:off x="2029988" y="4091510"/>
              <a:ext cx="1521460" cy="511809"/>
            </a:xfrm>
            <a:custGeom>
              <a:avLst/>
              <a:gdLst/>
              <a:ahLst/>
              <a:cxnLst/>
              <a:rect l="l" t="t" r="r" b="b"/>
              <a:pathLst>
                <a:path w="1521460" h="511810">
                  <a:moveTo>
                    <a:pt x="760462" y="511688"/>
                  </a:moveTo>
                  <a:lnTo>
                    <a:pt x="691242" y="510642"/>
                  </a:lnTo>
                  <a:lnTo>
                    <a:pt x="623763" y="507561"/>
                  </a:lnTo>
                  <a:lnTo>
                    <a:pt x="558295" y="502539"/>
                  </a:lnTo>
                  <a:lnTo>
                    <a:pt x="495105" y="495664"/>
                  </a:lnTo>
                  <a:lnTo>
                    <a:pt x="434462" y="487029"/>
                  </a:lnTo>
                  <a:lnTo>
                    <a:pt x="376635" y="476723"/>
                  </a:lnTo>
                  <a:lnTo>
                    <a:pt x="321891" y="464838"/>
                  </a:lnTo>
                  <a:lnTo>
                    <a:pt x="270499" y="451465"/>
                  </a:lnTo>
                  <a:lnTo>
                    <a:pt x="222728" y="436694"/>
                  </a:lnTo>
                  <a:lnTo>
                    <a:pt x="178845" y="420616"/>
                  </a:lnTo>
                  <a:lnTo>
                    <a:pt x="139120" y="403322"/>
                  </a:lnTo>
                  <a:lnTo>
                    <a:pt x="103821" y="384903"/>
                  </a:lnTo>
                  <a:lnTo>
                    <a:pt x="47574" y="345053"/>
                  </a:lnTo>
                  <a:lnTo>
                    <a:pt x="12251" y="301791"/>
                  </a:lnTo>
                  <a:lnTo>
                    <a:pt x="0" y="255844"/>
                  </a:lnTo>
                  <a:lnTo>
                    <a:pt x="3107" y="232580"/>
                  </a:lnTo>
                  <a:lnTo>
                    <a:pt x="27163" y="187885"/>
                  </a:lnTo>
                  <a:lnTo>
                    <a:pt x="73216" y="146238"/>
                  </a:lnTo>
                  <a:lnTo>
                    <a:pt x="139120" y="108366"/>
                  </a:lnTo>
                  <a:lnTo>
                    <a:pt x="178845" y="91072"/>
                  </a:lnTo>
                  <a:lnTo>
                    <a:pt x="222728" y="74994"/>
                  </a:lnTo>
                  <a:lnTo>
                    <a:pt x="270499" y="60223"/>
                  </a:lnTo>
                  <a:lnTo>
                    <a:pt x="321891" y="46850"/>
                  </a:lnTo>
                  <a:lnTo>
                    <a:pt x="376635" y="34965"/>
                  </a:lnTo>
                  <a:lnTo>
                    <a:pt x="434462" y="24659"/>
                  </a:lnTo>
                  <a:lnTo>
                    <a:pt x="495105" y="16024"/>
                  </a:lnTo>
                  <a:lnTo>
                    <a:pt x="558295" y="9149"/>
                  </a:lnTo>
                  <a:lnTo>
                    <a:pt x="623763" y="4127"/>
                  </a:lnTo>
                  <a:lnTo>
                    <a:pt x="691242" y="1046"/>
                  </a:lnTo>
                  <a:lnTo>
                    <a:pt x="760462" y="0"/>
                  </a:lnTo>
                  <a:lnTo>
                    <a:pt x="829682" y="1043"/>
                  </a:lnTo>
                  <a:lnTo>
                    <a:pt x="897160" y="4113"/>
                  </a:lnTo>
                  <a:lnTo>
                    <a:pt x="962628" y="9120"/>
                  </a:lnTo>
                  <a:lnTo>
                    <a:pt x="1025818" y="15975"/>
                  </a:lnTo>
                  <a:lnTo>
                    <a:pt x="1086461" y="24588"/>
                  </a:lnTo>
                  <a:lnTo>
                    <a:pt x="1144289" y="34870"/>
                  </a:lnTo>
                  <a:lnTo>
                    <a:pt x="1199033" y="46731"/>
                  </a:lnTo>
                  <a:lnTo>
                    <a:pt x="1250425" y="60083"/>
                  </a:lnTo>
                  <a:lnTo>
                    <a:pt x="1298196" y="74834"/>
                  </a:lnTo>
                  <a:lnTo>
                    <a:pt x="1342078" y="90896"/>
                  </a:lnTo>
                  <a:lnTo>
                    <a:pt x="1381803" y="108180"/>
                  </a:lnTo>
                  <a:lnTo>
                    <a:pt x="1417102" y="126595"/>
                  </a:lnTo>
                  <a:lnTo>
                    <a:pt x="1473349" y="166463"/>
                  </a:lnTo>
                  <a:lnTo>
                    <a:pt x="1508672" y="209785"/>
                  </a:lnTo>
                  <a:lnTo>
                    <a:pt x="1520924" y="255844"/>
                  </a:lnTo>
                  <a:lnTo>
                    <a:pt x="1517816" y="279108"/>
                  </a:lnTo>
                  <a:lnTo>
                    <a:pt x="1493761" y="323803"/>
                  </a:lnTo>
                  <a:lnTo>
                    <a:pt x="1447707" y="365450"/>
                  </a:lnTo>
                  <a:lnTo>
                    <a:pt x="1381803" y="403322"/>
                  </a:lnTo>
                  <a:lnTo>
                    <a:pt x="1342078" y="420616"/>
                  </a:lnTo>
                  <a:lnTo>
                    <a:pt x="1298196" y="436694"/>
                  </a:lnTo>
                  <a:lnTo>
                    <a:pt x="1250425" y="451465"/>
                  </a:lnTo>
                  <a:lnTo>
                    <a:pt x="1199033" y="464838"/>
                  </a:lnTo>
                  <a:lnTo>
                    <a:pt x="1144289" y="476723"/>
                  </a:lnTo>
                  <a:lnTo>
                    <a:pt x="1086461" y="487029"/>
                  </a:lnTo>
                  <a:lnTo>
                    <a:pt x="1025818" y="495664"/>
                  </a:lnTo>
                  <a:lnTo>
                    <a:pt x="962628" y="502539"/>
                  </a:lnTo>
                  <a:lnTo>
                    <a:pt x="897160" y="507561"/>
                  </a:lnTo>
                  <a:lnTo>
                    <a:pt x="829682" y="510642"/>
                  </a:lnTo>
                  <a:lnTo>
                    <a:pt x="760462" y="511688"/>
                  </a:lnTo>
                  <a:close/>
                </a:path>
              </a:pathLst>
            </a:custGeom>
            <a:solidFill>
              <a:srgbClr val="AFD4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/>
            <p:cNvSpPr/>
            <p:nvPr/>
          </p:nvSpPr>
          <p:spPr>
            <a:xfrm>
              <a:off x="2014163" y="4075733"/>
              <a:ext cx="1552575" cy="542925"/>
            </a:xfrm>
            <a:custGeom>
              <a:avLst/>
              <a:gdLst/>
              <a:ahLst/>
              <a:cxnLst/>
              <a:rect l="l" t="t" r="r" b="b"/>
              <a:pathLst>
                <a:path w="1552575" h="542925">
                  <a:moveTo>
                    <a:pt x="776287" y="542816"/>
                  </a:moveTo>
                  <a:lnTo>
                    <a:pt x="708360" y="541840"/>
                  </a:lnTo>
                  <a:lnTo>
                    <a:pt x="642220" y="538962"/>
                  </a:lnTo>
                  <a:lnTo>
                    <a:pt x="578082" y="534256"/>
                  </a:lnTo>
                  <a:lnTo>
                    <a:pt x="516161" y="527798"/>
                  </a:lnTo>
                  <a:lnTo>
                    <a:pt x="456673" y="519662"/>
                  </a:lnTo>
                  <a:lnTo>
                    <a:pt x="399834" y="509924"/>
                  </a:lnTo>
                  <a:lnTo>
                    <a:pt x="345859" y="498658"/>
                  </a:lnTo>
                  <a:lnTo>
                    <a:pt x="294964" y="485940"/>
                  </a:lnTo>
                  <a:lnTo>
                    <a:pt x="247363" y="471845"/>
                  </a:lnTo>
                  <a:lnTo>
                    <a:pt x="203274" y="456447"/>
                  </a:lnTo>
                  <a:lnTo>
                    <a:pt x="162910" y="439821"/>
                  </a:lnTo>
                  <a:lnTo>
                    <a:pt x="126488" y="422043"/>
                  </a:lnTo>
                  <a:lnTo>
                    <a:pt x="66330" y="383329"/>
                  </a:lnTo>
                  <a:lnTo>
                    <a:pt x="24525" y="340904"/>
                  </a:lnTo>
                  <a:lnTo>
                    <a:pt x="2796" y="295368"/>
                  </a:lnTo>
                  <a:lnTo>
                    <a:pt x="0" y="271621"/>
                  </a:lnTo>
                  <a:lnTo>
                    <a:pt x="2796" y="247871"/>
                  </a:lnTo>
                  <a:lnTo>
                    <a:pt x="24525" y="202310"/>
                  </a:lnTo>
                  <a:lnTo>
                    <a:pt x="66330" y="159840"/>
                  </a:lnTo>
                  <a:lnTo>
                    <a:pt x="126488" y="121068"/>
                  </a:lnTo>
                  <a:lnTo>
                    <a:pt x="162910" y="103258"/>
                  </a:lnTo>
                  <a:lnTo>
                    <a:pt x="203274" y="86599"/>
                  </a:lnTo>
                  <a:lnTo>
                    <a:pt x="247363" y="71167"/>
                  </a:lnTo>
                  <a:lnTo>
                    <a:pt x="294964" y="57039"/>
                  </a:lnTo>
                  <a:lnTo>
                    <a:pt x="345859" y="44288"/>
                  </a:lnTo>
                  <a:lnTo>
                    <a:pt x="399834" y="32993"/>
                  </a:lnTo>
                  <a:lnTo>
                    <a:pt x="456673" y="23227"/>
                  </a:lnTo>
                  <a:lnTo>
                    <a:pt x="516161" y="15067"/>
                  </a:lnTo>
                  <a:lnTo>
                    <a:pt x="578082" y="8589"/>
                  </a:lnTo>
                  <a:lnTo>
                    <a:pt x="642220" y="3867"/>
                  </a:lnTo>
                  <a:lnTo>
                    <a:pt x="708360" y="979"/>
                  </a:lnTo>
                  <a:lnTo>
                    <a:pt x="776287" y="0"/>
                  </a:lnTo>
                  <a:lnTo>
                    <a:pt x="844214" y="979"/>
                  </a:lnTo>
                  <a:lnTo>
                    <a:pt x="910354" y="3867"/>
                  </a:lnTo>
                  <a:lnTo>
                    <a:pt x="974492" y="8589"/>
                  </a:lnTo>
                  <a:lnTo>
                    <a:pt x="1036413" y="15067"/>
                  </a:lnTo>
                  <a:lnTo>
                    <a:pt x="1095900" y="23227"/>
                  </a:lnTo>
                  <a:lnTo>
                    <a:pt x="1144365" y="31554"/>
                  </a:lnTo>
                  <a:lnTo>
                    <a:pt x="776287" y="31554"/>
                  </a:lnTo>
                  <a:lnTo>
                    <a:pt x="709541" y="32557"/>
                  </a:lnTo>
                  <a:lnTo>
                    <a:pt x="644412" y="35491"/>
                  </a:lnTo>
                  <a:lnTo>
                    <a:pt x="580936" y="40275"/>
                  </a:lnTo>
                  <a:lnTo>
                    <a:pt x="519482" y="46815"/>
                  </a:lnTo>
                  <a:lnTo>
                    <a:pt x="460337" y="55020"/>
                  </a:lnTo>
                  <a:lnTo>
                    <a:pt x="403786" y="64798"/>
                  </a:lnTo>
                  <a:lnTo>
                    <a:pt x="350116" y="76057"/>
                  </a:lnTo>
                  <a:lnTo>
                    <a:pt x="299612" y="88707"/>
                  </a:lnTo>
                  <a:lnTo>
                    <a:pt x="252560" y="102657"/>
                  </a:lnTo>
                  <a:lnTo>
                    <a:pt x="209247" y="117815"/>
                  </a:lnTo>
                  <a:lnTo>
                    <a:pt x="169959" y="134090"/>
                  </a:lnTo>
                  <a:lnTo>
                    <a:pt x="134981" y="151390"/>
                  </a:lnTo>
                  <a:lnTo>
                    <a:pt x="79100" y="188703"/>
                  </a:lnTo>
                  <a:lnTo>
                    <a:pt x="43894" y="229023"/>
                  </a:lnTo>
                  <a:lnTo>
                    <a:pt x="31650" y="271621"/>
                  </a:lnTo>
                  <a:lnTo>
                    <a:pt x="34758" y="293159"/>
                  </a:lnTo>
                  <a:lnTo>
                    <a:pt x="58770" y="334710"/>
                  </a:lnTo>
                  <a:lnTo>
                    <a:pt x="104599" y="373617"/>
                  </a:lnTo>
                  <a:lnTo>
                    <a:pt x="169959" y="409153"/>
                  </a:lnTo>
                  <a:lnTo>
                    <a:pt x="209247" y="425427"/>
                  </a:lnTo>
                  <a:lnTo>
                    <a:pt x="252560" y="440585"/>
                  </a:lnTo>
                  <a:lnTo>
                    <a:pt x="299612" y="454535"/>
                  </a:lnTo>
                  <a:lnTo>
                    <a:pt x="350116" y="467185"/>
                  </a:lnTo>
                  <a:lnTo>
                    <a:pt x="403786" y="478445"/>
                  </a:lnTo>
                  <a:lnTo>
                    <a:pt x="460337" y="488222"/>
                  </a:lnTo>
                  <a:lnTo>
                    <a:pt x="519482" y="496427"/>
                  </a:lnTo>
                  <a:lnTo>
                    <a:pt x="580936" y="502967"/>
                  </a:lnTo>
                  <a:lnTo>
                    <a:pt x="644412" y="507751"/>
                  </a:lnTo>
                  <a:lnTo>
                    <a:pt x="709624" y="510689"/>
                  </a:lnTo>
                  <a:lnTo>
                    <a:pt x="776287" y="511689"/>
                  </a:lnTo>
                  <a:lnTo>
                    <a:pt x="1142440" y="511689"/>
                  </a:lnTo>
                  <a:lnTo>
                    <a:pt x="1095900" y="519662"/>
                  </a:lnTo>
                  <a:lnTo>
                    <a:pt x="1036413" y="527798"/>
                  </a:lnTo>
                  <a:lnTo>
                    <a:pt x="974492" y="534256"/>
                  </a:lnTo>
                  <a:lnTo>
                    <a:pt x="910354" y="538962"/>
                  </a:lnTo>
                  <a:lnTo>
                    <a:pt x="844214" y="541840"/>
                  </a:lnTo>
                  <a:lnTo>
                    <a:pt x="776287" y="542816"/>
                  </a:lnTo>
                  <a:close/>
                </a:path>
                <a:path w="1552575" h="542925">
                  <a:moveTo>
                    <a:pt x="1142440" y="511689"/>
                  </a:moveTo>
                  <a:lnTo>
                    <a:pt x="776287" y="511689"/>
                  </a:lnTo>
                  <a:lnTo>
                    <a:pt x="842953" y="510685"/>
                  </a:lnTo>
                  <a:lnTo>
                    <a:pt x="908177" y="507737"/>
                  </a:lnTo>
                  <a:lnTo>
                    <a:pt x="971670" y="502937"/>
                  </a:lnTo>
                  <a:lnTo>
                    <a:pt x="1033146" y="496378"/>
                  </a:lnTo>
                  <a:lnTo>
                    <a:pt x="1092317" y="488151"/>
                  </a:lnTo>
                  <a:lnTo>
                    <a:pt x="1148899" y="478350"/>
                  </a:lnTo>
                  <a:lnTo>
                    <a:pt x="1202602" y="467067"/>
                  </a:lnTo>
                  <a:lnTo>
                    <a:pt x="1253140" y="454394"/>
                  </a:lnTo>
                  <a:lnTo>
                    <a:pt x="1300227" y="440425"/>
                  </a:lnTo>
                  <a:lnTo>
                    <a:pt x="1343576" y="425252"/>
                  </a:lnTo>
                  <a:lnTo>
                    <a:pt x="1382899" y="408967"/>
                  </a:lnTo>
                  <a:lnTo>
                    <a:pt x="1417910" y="391663"/>
                  </a:lnTo>
                  <a:lnTo>
                    <a:pt x="1473848" y="354368"/>
                  </a:lnTo>
                  <a:lnTo>
                    <a:pt x="1509093" y="314107"/>
                  </a:lnTo>
                  <a:lnTo>
                    <a:pt x="1521352" y="271621"/>
                  </a:lnTo>
                  <a:lnTo>
                    <a:pt x="1518239" y="250146"/>
                  </a:lnTo>
                  <a:lnTo>
                    <a:pt x="1494200" y="208681"/>
                  </a:lnTo>
                  <a:lnTo>
                    <a:pt x="1448322" y="169810"/>
                  </a:lnTo>
                  <a:lnTo>
                    <a:pt x="1382899" y="134275"/>
                  </a:lnTo>
                  <a:lnTo>
                    <a:pt x="1343576" y="117990"/>
                  </a:lnTo>
                  <a:lnTo>
                    <a:pt x="1300227" y="102817"/>
                  </a:lnTo>
                  <a:lnTo>
                    <a:pt x="1253140" y="88848"/>
                  </a:lnTo>
                  <a:lnTo>
                    <a:pt x="1202602" y="76175"/>
                  </a:lnTo>
                  <a:lnTo>
                    <a:pt x="1148899" y="64892"/>
                  </a:lnTo>
                  <a:lnTo>
                    <a:pt x="1092317" y="55091"/>
                  </a:lnTo>
                  <a:lnTo>
                    <a:pt x="1033146" y="46865"/>
                  </a:lnTo>
                  <a:lnTo>
                    <a:pt x="971670" y="40305"/>
                  </a:lnTo>
                  <a:lnTo>
                    <a:pt x="908177" y="35505"/>
                  </a:lnTo>
                  <a:lnTo>
                    <a:pt x="842953" y="32557"/>
                  </a:lnTo>
                  <a:lnTo>
                    <a:pt x="776287" y="31554"/>
                  </a:lnTo>
                  <a:lnTo>
                    <a:pt x="1144365" y="31554"/>
                  </a:lnTo>
                  <a:lnTo>
                    <a:pt x="1206715" y="44288"/>
                  </a:lnTo>
                  <a:lnTo>
                    <a:pt x="1257610" y="57039"/>
                  </a:lnTo>
                  <a:lnTo>
                    <a:pt x="1305210" y="71167"/>
                  </a:lnTo>
                  <a:lnTo>
                    <a:pt x="1349300" y="86599"/>
                  </a:lnTo>
                  <a:lnTo>
                    <a:pt x="1389664" y="103258"/>
                  </a:lnTo>
                  <a:lnTo>
                    <a:pt x="1426086" y="121068"/>
                  </a:lnTo>
                  <a:lnTo>
                    <a:pt x="1486244" y="159840"/>
                  </a:lnTo>
                  <a:lnTo>
                    <a:pt x="1528049" y="202310"/>
                  </a:lnTo>
                  <a:lnTo>
                    <a:pt x="1549777" y="247871"/>
                  </a:lnTo>
                  <a:lnTo>
                    <a:pt x="1552574" y="271621"/>
                  </a:lnTo>
                  <a:lnTo>
                    <a:pt x="1549777" y="295368"/>
                  </a:lnTo>
                  <a:lnTo>
                    <a:pt x="1528049" y="340904"/>
                  </a:lnTo>
                  <a:lnTo>
                    <a:pt x="1486244" y="383329"/>
                  </a:lnTo>
                  <a:lnTo>
                    <a:pt x="1426086" y="422043"/>
                  </a:lnTo>
                  <a:lnTo>
                    <a:pt x="1389664" y="439821"/>
                  </a:lnTo>
                  <a:lnTo>
                    <a:pt x="1349300" y="456447"/>
                  </a:lnTo>
                  <a:lnTo>
                    <a:pt x="1305210" y="471845"/>
                  </a:lnTo>
                  <a:lnTo>
                    <a:pt x="1257610" y="485940"/>
                  </a:lnTo>
                  <a:lnTo>
                    <a:pt x="1206715" y="498658"/>
                  </a:lnTo>
                  <a:lnTo>
                    <a:pt x="1152740" y="509924"/>
                  </a:lnTo>
                  <a:lnTo>
                    <a:pt x="1142440" y="511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26" name="object 26"/>
          <p:cNvGrpSpPr/>
          <p:nvPr/>
        </p:nvGrpSpPr>
        <p:grpSpPr>
          <a:xfrm>
            <a:off x="3858380" y="3994305"/>
            <a:ext cx="1552575" cy="2132330"/>
            <a:chOff x="3858380" y="3994305"/>
            <a:chExt cx="1552575" cy="2132330"/>
          </a:xfrm>
        </p:grpSpPr>
        <p:sp>
          <p:nvSpPr>
            <p:cNvPr id="27" name="object 27"/>
            <p:cNvSpPr/>
            <p:nvPr/>
          </p:nvSpPr>
          <p:spPr>
            <a:xfrm>
              <a:off x="3874205" y="4265927"/>
              <a:ext cx="1521460" cy="1845310"/>
            </a:xfrm>
            <a:custGeom>
              <a:avLst/>
              <a:gdLst/>
              <a:ahLst/>
              <a:cxnLst/>
              <a:rect l="l" t="t" r="r" b="b"/>
              <a:pathLst>
                <a:path w="1521460" h="1845310">
                  <a:moveTo>
                    <a:pt x="760462" y="1845065"/>
                  </a:moveTo>
                  <a:lnTo>
                    <a:pt x="691242" y="1844018"/>
                  </a:lnTo>
                  <a:lnTo>
                    <a:pt x="623763" y="1840937"/>
                  </a:lnTo>
                  <a:lnTo>
                    <a:pt x="558295" y="1835913"/>
                  </a:lnTo>
                  <a:lnTo>
                    <a:pt x="495105" y="1829036"/>
                  </a:lnTo>
                  <a:lnTo>
                    <a:pt x="434462" y="1820396"/>
                  </a:lnTo>
                  <a:lnTo>
                    <a:pt x="376635" y="1810084"/>
                  </a:lnTo>
                  <a:lnTo>
                    <a:pt x="321891" y="1798190"/>
                  </a:lnTo>
                  <a:lnTo>
                    <a:pt x="270499" y="1784804"/>
                  </a:lnTo>
                  <a:lnTo>
                    <a:pt x="222728" y="1770017"/>
                  </a:lnTo>
                  <a:lnTo>
                    <a:pt x="178845" y="1753919"/>
                  </a:lnTo>
                  <a:lnTo>
                    <a:pt x="139120" y="1736601"/>
                  </a:lnTo>
                  <a:lnTo>
                    <a:pt x="103821" y="1718153"/>
                  </a:lnTo>
                  <a:lnTo>
                    <a:pt x="47574" y="1678228"/>
                  </a:lnTo>
                  <a:lnTo>
                    <a:pt x="12251" y="1634868"/>
                  </a:lnTo>
                  <a:lnTo>
                    <a:pt x="0" y="1588794"/>
                  </a:lnTo>
                  <a:lnTo>
                    <a:pt x="0" y="0"/>
                  </a:lnTo>
                  <a:lnTo>
                    <a:pt x="1520924" y="0"/>
                  </a:lnTo>
                  <a:lnTo>
                    <a:pt x="1520924" y="1589220"/>
                  </a:lnTo>
                  <a:lnTo>
                    <a:pt x="1508672" y="1635167"/>
                  </a:lnTo>
                  <a:lnTo>
                    <a:pt x="1473349" y="1678429"/>
                  </a:lnTo>
                  <a:lnTo>
                    <a:pt x="1417102" y="1718280"/>
                  </a:lnTo>
                  <a:lnTo>
                    <a:pt x="1381803" y="1736699"/>
                  </a:lnTo>
                  <a:lnTo>
                    <a:pt x="1342078" y="1753993"/>
                  </a:lnTo>
                  <a:lnTo>
                    <a:pt x="1298196" y="1770070"/>
                  </a:lnTo>
                  <a:lnTo>
                    <a:pt x="1250425" y="1784841"/>
                  </a:lnTo>
                  <a:lnTo>
                    <a:pt x="1199033" y="1798215"/>
                  </a:lnTo>
                  <a:lnTo>
                    <a:pt x="1144289" y="1810099"/>
                  </a:lnTo>
                  <a:lnTo>
                    <a:pt x="1086461" y="1820405"/>
                  </a:lnTo>
                  <a:lnTo>
                    <a:pt x="1025818" y="1829040"/>
                  </a:lnTo>
                  <a:lnTo>
                    <a:pt x="962628" y="1835915"/>
                  </a:lnTo>
                  <a:lnTo>
                    <a:pt x="897160" y="1840938"/>
                  </a:lnTo>
                  <a:lnTo>
                    <a:pt x="829682" y="1844018"/>
                  </a:lnTo>
                  <a:lnTo>
                    <a:pt x="760462" y="1845065"/>
                  </a:lnTo>
                  <a:close/>
                </a:path>
              </a:pathLst>
            </a:custGeom>
            <a:solidFill>
              <a:srgbClr val="6A7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/>
            <p:cNvSpPr/>
            <p:nvPr/>
          </p:nvSpPr>
          <p:spPr>
            <a:xfrm>
              <a:off x="3858380" y="4250149"/>
              <a:ext cx="1552575" cy="1876425"/>
            </a:xfrm>
            <a:custGeom>
              <a:avLst/>
              <a:gdLst/>
              <a:ahLst/>
              <a:cxnLst/>
              <a:rect l="l" t="t" r="r" b="b"/>
              <a:pathLst>
                <a:path w="1552575" h="1876425">
                  <a:moveTo>
                    <a:pt x="776287" y="1876193"/>
                  </a:moveTo>
                  <a:lnTo>
                    <a:pt x="708360" y="1875213"/>
                  </a:lnTo>
                  <a:lnTo>
                    <a:pt x="642220" y="1872325"/>
                  </a:lnTo>
                  <a:lnTo>
                    <a:pt x="578082" y="1867604"/>
                  </a:lnTo>
                  <a:lnTo>
                    <a:pt x="516161" y="1861125"/>
                  </a:lnTo>
                  <a:lnTo>
                    <a:pt x="456673" y="1852965"/>
                  </a:lnTo>
                  <a:lnTo>
                    <a:pt x="399834" y="1843200"/>
                  </a:lnTo>
                  <a:lnTo>
                    <a:pt x="345859" y="1831904"/>
                  </a:lnTo>
                  <a:lnTo>
                    <a:pt x="294964" y="1819154"/>
                  </a:lnTo>
                  <a:lnTo>
                    <a:pt x="247363" y="1805025"/>
                  </a:lnTo>
                  <a:lnTo>
                    <a:pt x="203274" y="1789593"/>
                  </a:lnTo>
                  <a:lnTo>
                    <a:pt x="162910" y="1772934"/>
                  </a:lnTo>
                  <a:lnTo>
                    <a:pt x="126488" y="1755124"/>
                  </a:lnTo>
                  <a:lnTo>
                    <a:pt x="66330" y="1716352"/>
                  </a:lnTo>
                  <a:lnTo>
                    <a:pt x="24525" y="1673882"/>
                  </a:lnTo>
                  <a:lnTo>
                    <a:pt x="2796" y="1628321"/>
                  </a:lnTo>
                  <a:lnTo>
                    <a:pt x="0" y="1604571"/>
                  </a:lnTo>
                  <a:lnTo>
                    <a:pt x="0" y="0"/>
                  </a:lnTo>
                  <a:lnTo>
                    <a:pt x="1552574" y="0"/>
                  </a:lnTo>
                  <a:lnTo>
                    <a:pt x="1552574" y="31127"/>
                  </a:lnTo>
                  <a:lnTo>
                    <a:pt x="31650" y="31127"/>
                  </a:lnTo>
                  <a:lnTo>
                    <a:pt x="31650" y="1604571"/>
                  </a:lnTo>
                  <a:lnTo>
                    <a:pt x="43908" y="1647057"/>
                  </a:lnTo>
                  <a:lnTo>
                    <a:pt x="79154" y="1687317"/>
                  </a:lnTo>
                  <a:lnTo>
                    <a:pt x="135091" y="1724613"/>
                  </a:lnTo>
                  <a:lnTo>
                    <a:pt x="170102" y="1741917"/>
                  </a:lnTo>
                  <a:lnTo>
                    <a:pt x="209426" y="1758202"/>
                  </a:lnTo>
                  <a:lnTo>
                    <a:pt x="252774" y="1773375"/>
                  </a:lnTo>
                  <a:lnTo>
                    <a:pt x="299861" y="1787344"/>
                  </a:lnTo>
                  <a:lnTo>
                    <a:pt x="350400" y="1800017"/>
                  </a:lnTo>
                  <a:lnTo>
                    <a:pt x="404103" y="1811300"/>
                  </a:lnTo>
                  <a:lnTo>
                    <a:pt x="460684" y="1821101"/>
                  </a:lnTo>
                  <a:lnTo>
                    <a:pt x="519856" y="1829327"/>
                  </a:lnTo>
                  <a:lnTo>
                    <a:pt x="581332" y="1835887"/>
                  </a:lnTo>
                  <a:lnTo>
                    <a:pt x="644825" y="1840687"/>
                  </a:lnTo>
                  <a:lnTo>
                    <a:pt x="710048" y="1843635"/>
                  </a:lnTo>
                  <a:lnTo>
                    <a:pt x="776715" y="1844638"/>
                  </a:lnTo>
                  <a:lnTo>
                    <a:pt x="1144365" y="1844638"/>
                  </a:lnTo>
                  <a:lnTo>
                    <a:pt x="1095900" y="1852965"/>
                  </a:lnTo>
                  <a:lnTo>
                    <a:pt x="1036413" y="1861125"/>
                  </a:lnTo>
                  <a:lnTo>
                    <a:pt x="974492" y="1867604"/>
                  </a:lnTo>
                  <a:lnTo>
                    <a:pt x="910354" y="1872325"/>
                  </a:lnTo>
                  <a:lnTo>
                    <a:pt x="844214" y="1875213"/>
                  </a:lnTo>
                  <a:lnTo>
                    <a:pt x="776287" y="1876193"/>
                  </a:lnTo>
                  <a:close/>
                </a:path>
                <a:path w="1552575" h="1876425">
                  <a:moveTo>
                    <a:pt x="1144365" y="1844638"/>
                  </a:moveTo>
                  <a:lnTo>
                    <a:pt x="776715" y="1844638"/>
                  </a:lnTo>
                  <a:lnTo>
                    <a:pt x="843381" y="1843635"/>
                  </a:lnTo>
                  <a:lnTo>
                    <a:pt x="908604" y="1840687"/>
                  </a:lnTo>
                  <a:lnTo>
                    <a:pt x="972097" y="1835887"/>
                  </a:lnTo>
                  <a:lnTo>
                    <a:pt x="1033573" y="1829327"/>
                  </a:lnTo>
                  <a:lnTo>
                    <a:pt x="1092745" y="1821101"/>
                  </a:lnTo>
                  <a:lnTo>
                    <a:pt x="1149326" y="1811300"/>
                  </a:lnTo>
                  <a:lnTo>
                    <a:pt x="1203029" y="1800017"/>
                  </a:lnTo>
                  <a:lnTo>
                    <a:pt x="1253568" y="1787344"/>
                  </a:lnTo>
                  <a:lnTo>
                    <a:pt x="1300655" y="1773375"/>
                  </a:lnTo>
                  <a:lnTo>
                    <a:pt x="1344004" y="1758202"/>
                  </a:lnTo>
                  <a:lnTo>
                    <a:pt x="1383327" y="1741917"/>
                  </a:lnTo>
                  <a:lnTo>
                    <a:pt x="1418338" y="1724613"/>
                  </a:lnTo>
                  <a:lnTo>
                    <a:pt x="1474275" y="1687317"/>
                  </a:lnTo>
                  <a:lnTo>
                    <a:pt x="1509521" y="1647057"/>
                  </a:lnTo>
                  <a:lnTo>
                    <a:pt x="1521779" y="1604571"/>
                  </a:lnTo>
                  <a:lnTo>
                    <a:pt x="1521779" y="31127"/>
                  </a:lnTo>
                  <a:lnTo>
                    <a:pt x="1552574" y="31127"/>
                  </a:lnTo>
                  <a:lnTo>
                    <a:pt x="1552574" y="1604571"/>
                  </a:lnTo>
                  <a:lnTo>
                    <a:pt x="1549777" y="1628321"/>
                  </a:lnTo>
                  <a:lnTo>
                    <a:pt x="1528049" y="1673882"/>
                  </a:lnTo>
                  <a:lnTo>
                    <a:pt x="1486244" y="1716352"/>
                  </a:lnTo>
                  <a:lnTo>
                    <a:pt x="1426086" y="1755124"/>
                  </a:lnTo>
                  <a:lnTo>
                    <a:pt x="1389664" y="1772934"/>
                  </a:lnTo>
                  <a:lnTo>
                    <a:pt x="1349300" y="1789593"/>
                  </a:lnTo>
                  <a:lnTo>
                    <a:pt x="1305210" y="1805025"/>
                  </a:lnTo>
                  <a:lnTo>
                    <a:pt x="1257610" y="1819154"/>
                  </a:lnTo>
                  <a:lnTo>
                    <a:pt x="1206715" y="1831904"/>
                  </a:lnTo>
                  <a:lnTo>
                    <a:pt x="1152740" y="1843200"/>
                  </a:lnTo>
                  <a:lnTo>
                    <a:pt x="1144365" y="1844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9" name="object 29"/>
            <p:cNvSpPr/>
            <p:nvPr/>
          </p:nvSpPr>
          <p:spPr>
            <a:xfrm>
              <a:off x="3874205" y="4010082"/>
              <a:ext cx="1521460" cy="511809"/>
            </a:xfrm>
            <a:custGeom>
              <a:avLst/>
              <a:gdLst/>
              <a:ahLst/>
              <a:cxnLst/>
              <a:rect l="l" t="t" r="r" b="b"/>
              <a:pathLst>
                <a:path w="1521460" h="511810">
                  <a:moveTo>
                    <a:pt x="760462" y="511688"/>
                  </a:moveTo>
                  <a:lnTo>
                    <a:pt x="691242" y="510642"/>
                  </a:lnTo>
                  <a:lnTo>
                    <a:pt x="623763" y="507561"/>
                  </a:lnTo>
                  <a:lnTo>
                    <a:pt x="558295" y="502539"/>
                  </a:lnTo>
                  <a:lnTo>
                    <a:pt x="495105" y="495664"/>
                  </a:lnTo>
                  <a:lnTo>
                    <a:pt x="434462" y="487029"/>
                  </a:lnTo>
                  <a:lnTo>
                    <a:pt x="376635" y="476723"/>
                  </a:lnTo>
                  <a:lnTo>
                    <a:pt x="321891" y="464838"/>
                  </a:lnTo>
                  <a:lnTo>
                    <a:pt x="270499" y="451465"/>
                  </a:lnTo>
                  <a:lnTo>
                    <a:pt x="222728" y="436694"/>
                  </a:lnTo>
                  <a:lnTo>
                    <a:pt x="178845" y="420616"/>
                  </a:lnTo>
                  <a:lnTo>
                    <a:pt x="139120" y="403322"/>
                  </a:lnTo>
                  <a:lnTo>
                    <a:pt x="103821" y="384903"/>
                  </a:lnTo>
                  <a:lnTo>
                    <a:pt x="47574" y="345053"/>
                  </a:lnTo>
                  <a:lnTo>
                    <a:pt x="12251" y="301791"/>
                  </a:lnTo>
                  <a:lnTo>
                    <a:pt x="0" y="255844"/>
                  </a:lnTo>
                  <a:lnTo>
                    <a:pt x="3107" y="232580"/>
                  </a:lnTo>
                  <a:lnTo>
                    <a:pt x="27163" y="187885"/>
                  </a:lnTo>
                  <a:lnTo>
                    <a:pt x="73216" y="146238"/>
                  </a:lnTo>
                  <a:lnTo>
                    <a:pt x="139120" y="108366"/>
                  </a:lnTo>
                  <a:lnTo>
                    <a:pt x="178845" y="91072"/>
                  </a:lnTo>
                  <a:lnTo>
                    <a:pt x="222728" y="74994"/>
                  </a:lnTo>
                  <a:lnTo>
                    <a:pt x="270499" y="60223"/>
                  </a:lnTo>
                  <a:lnTo>
                    <a:pt x="321891" y="46850"/>
                  </a:lnTo>
                  <a:lnTo>
                    <a:pt x="376635" y="34965"/>
                  </a:lnTo>
                  <a:lnTo>
                    <a:pt x="434462" y="24659"/>
                  </a:lnTo>
                  <a:lnTo>
                    <a:pt x="495105" y="16024"/>
                  </a:lnTo>
                  <a:lnTo>
                    <a:pt x="558295" y="9149"/>
                  </a:lnTo>
                  <a:lnTo>
                    <a:pt x="623763" y="4127"/>
                  </a:lnTo>
                  <a:lnTo>
                    <a:pt x="691242" y="1046"/>
                  </a:lnTo>
                  <a:lnTo>
                    <a:pt x="760462" y="0"/>
                  </a:lnTo>
                  <a:lnTo>
                    <a:pt x="829682" y="1043"/>
                  </a:lnTo>
                  <a:lnTo>
                    <a:pt x="897160" y="4113"/>
                  </a:lnTo>
                  <a:lnTo>
                    <a:pt x="962628" y="9120"/>
                  </a:lnTo>
                  <a:lnTo>
                    <a:pt x="1025818" y="15975"/>
                  </a:lnTo>
                  <a:lnTo>
                    <a:pt x="1086461" y="24588"/>
                  </a:lnTo>
                  <a:lnTo>
                    <a:pt x="1144289" y="34870"/>
                  </a:lnTo>
                  <a:lnTo>
                    <a:pt x="1199033" y="46731"/>
                  </a:lnTo>
                  <a:lnTo>
                    <a:pt x="1250425" y="60083"/>
                  </a:lnTo>
                  <a:lnTo>
                    <a:pt x="1298196" y="74834"/>
                  </a:lnTo>
                  <a:lnTo>
                    <a:pt x="1342078" y="90896"/>
                  </a:lnTo>
                  <a:lnTo>
                    <a:pt x="1381803" y="108180"/>
                  </a:lnTo>
                  <a:lnTo>
                    <a:pt x="1417102" y="126595"/>
                  </a:lnTo>
                  <a:lnTo>
                    <a:pt x="1473349" y="166463"/>
                  </a:lnTo>
                  <a:lnTo>
                    <a:pt x="1508672" y="209785"/>
                  </a:lnTo>
                  <a:lnTo>
                    <a:pt x="1520924" y="255844"/>
                  </a:lnTo>
                  <a:lnTo>
                    <a:pt x="1517816" y="279108"/>
                  </a:lnTo>
                  <a:lnTo>
                    <a:pt x="1493761" y="323803"/>
                  </a:lnTo>
                  <a:lnTo>
                    <a:pt x="1447707" y="365450"/>
                  </a:lnTo>
                  <a:lnTo>
                    <a:pt x="1381803" y="403322"/>
                  </a:lnTo>
                  <a:lnTo>
                    <a:pt x="1342078" y="420616"/>
                  </a:lnTo>
                  <a:lnTo>
                    <a:pt x="1298196" y="436694"/>
                  </a:lnTo>
                  <a:lnTo>
                    <a:pt x="1250425" y="451465"/>
                  </a:lnTo>
                  <a:lnTo>
                    <a:pt x="1199033" y="464838"/>
                  </a:lnTo>
                  <a:lnTo>
                    <a:pt x="1144289" y="476723"/>
                  </a:lnTo>
                  <a:lnTo>
                    <a:pt x="1086461" y="487029"/>
                  </a:lnTo>
                  <a:lnTo>
                    <a:pt x="1025818" y="495664"/>
                  </a:lnTo>
                  <a:lnTo>
                    <a:pt x="962628" y="502539"/>
                  </a:lnTo>
                  <a:lnTo>
                    <a:pt x="897160" y="507561"/>
                  </a:lnTo>
                  <a:lnTo>
                    <a:pt x="829682" y="510642"/>
                  </a:lnTo>
                  <a:lnTo>
                    <a:pt x="760462" y="511688"/>
                  </a:lnTo>
                  <a:close/>
                </a:path>
              </a:pathLst>
            </a:custGeom>
            <a:solidFill>
              <a:srgbClr val="AFD4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0" name="object 30"/>
            <p:cNvSpPr/>
            <p:nvPr/>
          </p:nvSpPr>
          <p:spPr>
            <a:xfrm>
              <a:off x="3858380" y="3994305"/>
              <a:ext cx="1552575" cy="542925"/>
            </a:xfrm>
            <a:custGeom>
              <a:avLst/>
              <a:gdLst/>
              <a:ahLst/>
              <a:cxnLst/>
              <a:rect l="l" t="t" r="r" b="b"/>
              <a:pathLst>
                <a:path w="1552575" h="542925">
                  <a:moveTo>
                    <a:pt x="776287" y="542816"/>
                  </a:moveTo>
                  <a:lnTo>
                    <a:pt x="708360" y="541840"/>
                  </a:lnTo>
                  <a:lnTo>
                    <a:pt x="642220" y="538962"/>
                  </a:lnTo>
                  <a:lnTo>
                    <a:pt x="578082" y="534256"/>
                  </a:lnTo>
                  <a:lnTo>
                    <a:pt x="516161" y="527798"/>
                  </a:lnTo>
                  <a:lnTo>
                    <a:pt x="456673" y="519662"/>
                  </a:lnTo>
                  <a:lnTo>
                    <a:pt x="399834" y="509924"/>
                  </a:lnTo>
                  <a:lnTo>
                    <a:pt x="345859" y="498658"/>
                  </a:lnTo>
                  <a:lnTo>
                    <a:pt x="294964" y="485940"/>
                  </a:lnTo>
                  <a:lnTo>
                    <a:pt x="247363" y="471845"/>
                  </a:lnTo>
                  <a:lnTo>
                    <a:pt x="203274" y="456447"/>
                  </a:lnTo>
                  <a:lnTo>
                    <a:pt x="162910" y="439821"/>
                  </a:lnTo>
                  <a:lnTo>
                    <a:pt x="126488" y="422043"/>
                  </a:lnTo>
                  <a:lnTo>
                    <a:pt x="66330" y="383329"/>
                  </a:lnTo>
                  <a:lnTo>
                    <a:pt x="24525" y="340904"/>
                  </a:lnTo>
                  <a:lnTo>
                    <a:pt x="2796" y="295368"/>
                  </a:lnTo>
                  <a:lnTo>
                    <a:pt x="0" y="271621"/>
                  </a:lnTo>
                  <a:lnTo>
                    <a:pt x="2796" y="247871"/>
                  </a:lnTo>
                  <a:lnTo>
                    <a:pt x="24525" y="202310"/>
                  </a:lnTo>
                  <a:lnTo>
                    <a:pt x="66330" y="159840"/>
                  </a:lnTo>
                  <a:lnTo>
                    <a:pt x="126488" y="121068"/>
                  </a:lnTo>
                  <a:lnTo>
                    <a:pt x="162910" y="103258"/>
                  </a:lnTo>
                  <a:lnTo>
                    <a:pt x="203274" y="86599"/>
                  </a:lnTo>
                  <a:lnTo>
                    <a:pt x="247363" y="71167"/>
                  </a:lnTo>
                  <a:lnTo>
                    <a:pt x="294964" y="57039"/>
                  </a:lnTo>
                  <a:lnTo>
                    <a:pt x="345859" y="44288"/>
                  </a:lnTo>
                  <a:lnTo>
                    <a:pt x="399834" y="32993"/>
                  </a:lnTo>
                  <a:lnTo>
                    <a:pt x="456673" y="23227"/>
                  </a:lnTo>
                  <a:lnTo>
                    <a:pt x="516161" y="15067"/>
                  </a:lnTo>
                  <a:lnTo>
                    <a:pt x="578082" y="8589"/>
                  </a:lnTo>
                  <a:lnTo>
                    <a:pt x="642220" y="3867"/>
                  </a:lnTo>
                  <a:lnTo>
                    <a:pt x="708360" y="979"/>
                  </a:lnTo>
                  <a:lnTo>
                    <a:pt x="776287" y="0"/>
                  </a:lnTo>
                  <a:lnTo>
                    <a:pt x="844214" y="979"/>
                  </a:lnTo>
                  <a:lnTo>
                    <a:pt x="910354" y="3867"/>
                  </a:lnTo>
                  <a:lnTo>
                    <a:pt x="974492" y="8589"/>
                  </a:lnTo>
                  <a:lnTo>
                    <a:pt x="1036413" y="15067"/>
                  </a:lnTo>
                  <a:lnTo>
                    <a:pt x="1095900" y="23227"/>
                  </a:lnTo>
                  <a:lnTo>
                    <a:pt x="1144365" y="31554"/>
                  </a:lnTo>
                  <a:lnTo>
                    <a:pt x="776287" y="31554"/>
                  </a:lnTo>
                  <a:lnTo>
                    <a:pt x="709541" y="32557"/>
                  </a:lnTo>
                  <a:lnTo>
                    <a:pt x="644412" y="35491"/>
                  </a:lnTo>
                  <a:lnTo>
                    <a:pt x="580936" y="40275"/>
                  </a:lnTo>
                  <a:lnTo>
                    <a:pt x="519482" y="46815"/>
                  </a:lnTo>
                  <a:lnTo>
                    <a:pt x="460337" y="55020"/>
                  </a:lnTo>
                  <a:lnTo>
                    <a:pt x="403786" y="64798"/>
                  </a:lnTo>
                  <a:lnTo>
                    <a:pt x="350116" y="76057"/>
                  </a:lnTo>
                  <a:lnTo>
                    <a:pt x="299612" y="88707"/>
                  </a:lnTo>
                  <a:lnTo>
                    <a:pt x="252560" y="102657"/>
                  </a:lnTo>
                  <a:lnTo>
                    <a:pt x="209247" y="117815"/>
                  </a:lnTo>
                  <a:lnTo>
                    <a:pt x="169959" y="134090"/>
                  </a:lnTo>
                  <a:lnTo>
                    <a:pt x="134981" y="151390"/>
                  </a:lnTo>
                  <a:lnTo>
                    <a:pt x="79100" y="188703"/>
                  </a:lnTo>
                  <a:lnTo>
                    <a:pt x="43894" y="229023"/>
                  </a:lnTo>
                  <a:lnTo>
                    <a:pt x="31650" y="271621"/>
                  </a:lnTo>
                  <a:lnTo>
                    <a:pt x="34758" y="293159"/>
                  </a:lnTo>
                  <a:lnTo>
                    <a:pt x="58770" y="334710"/>
                  </a:lnTo>
                  <a:lnTo>
                    <a:pt x="104599" y="373617"/>
                  </a:lnTo>
                  <a:lnTo>
                    <a:pt x="169959" y="409153"/>
                  </a:lnTo>
                  <a:lnTo>
                    <a:pt x="209247" y="425427"/>
                  </a:lnTo>
                  <a:lnTo>
                    <a:pt x="252560" y="440585"/>
                  </a:lnTo>
                  <a:lnTo>
                    <a:pt x="299612" y="454535"/>
                  </a:lnTo>
                  <a:lnTo>
                    <a:pt x="350116" y="467185"/>
                  </a:lnTo>
                  <a:lnTo>
                    <a:pt x="403786" y="478445"/>
                  </a:lnTo>
                  <a:lnTo>
                    <a:pt x="460337" y="488222"/>
                  </a:lnTo>
                  <a:lnTo>
                    <a:pt x="519482" y="496427"/>
                  </a:lnTo>
                  <a:lnTo>
                    <a:pt x="580936" y="502967"/>
                  </a:lnTo>
                  <a:lnTo>
                    <a:pt x="644412" y="507751"/>
                  </a:lnTo>
                  <a:lnTo>
                    <a:pt x="709624" y="510689"/>
                  </a:lnTo>
                  <a:lnTo>
                    <a:pt x="776287" y="511689"/>
                  </a:lnTo>
                  <a:lnTo>
                    <a:pt x="1142440" y="511689"/>
                  </a:lnTo>
                  <a:lnTo>
                    <a:pt x="1095900" y="519662"/>
                  </a:lnTo>
                  <a:lnTo>
                    <a:pt x="1036413" y="527798"/>
                  </a:lnTo>
                  <a:lnTo>
                    <a:pt x="974492" y="534256"/>
                  </a:lnTo>
                  <a:lnTo>
                    <a:pt x="910354" y="538962"/>
                  </a:lnTo>
                  <a:lnTo>
                    <a:pt x="844214" y="541840"/>
                  </a:lnTo>
                  <a:lnTo>
                    <a:pt x="776287" y="542816"/>
                  </a:lnTo>
                  <a:close/>
                </a:path>
                <a:path w="1552575" h="542925">
                  <a:moveTo>
                    <a:pt x="1142440" y="511689"/>
                  </a:moveTo>
                  <a:lnTo>
                    <a:pt x="776287" y="511689"/>
                  </a:lnTo>
                  <a:lnTo>
                    <a:pt x="842953" y="510685"/>
                  </a:lnTo>
                  <a:lnTo>
                    <a:pt x="908177" y="507737"/>
                  </a:lnTo>
                  <a:lnTo>
                    <a:pt x="971670" y="502937"/>
                  </a:lnTo>
                  <a:lnTo>
                    <a:pt x="1033146" y="496378"/>
                  </a:lnTo>
                  <a:lnTo>
                    <a:pt x="1092317" y="488151"/>
                  </a:lnTo>
                  <a:lnTo>
                    <a:pt x="1148899" y="478350"/>
                  </a:lnTo>
                  <a:lnTo>
                    <a:pt x="1202602" y="467067"/>
                  </a:lnTo>
                  <a:lnTo>
                    <a:pt x="1253140" y="454394"/>
                  </a:lnTo>
                  <a:lnTo>
                    <a:pt x="1300227" y="440425"/>
                  </a:lnTo>
                  <a:lnTo>
                    <a:pt x="1343576" y="425252"/>
                  </a:lnTo>
                  <a:lnTo>
                    <a:pt x="1382899" y="408967"/>
                  </a:lnTo>
                  <a:lnTo>
                    <a:pt x="1417910" y="391663"/>
                  </a:lnTo>
                  <a:lnTo>
                    <a:pt x="1473848" y="354368"/>
                  </a:lnTo>
                  <a:lnTo>
                    <a:pt x="1509093" y="314107"/>
                  </a:lnTo>
                  <a:lnTo>
                    <a:pt x="1521352" y="271621"/>
                  </a:lnTo>
                  <a:lnTo>
                    <a:pt x="1518239" y="250146"/>
                  </a:lnTo>
                  <a:lnTo>
                    <a:pt x="1494200" y="208681"/>
                  </a:lnTo>
                  <a:lnTo>
                    <a:pt x="1448322" y="169810"/>
                  </a:lnTo>
                  <a:lnTo>
                    <a:pt x="1382899" y="134275"/>
                  </a:lnTo>
                  <a:lnTo>
                    <a:pt x="1343576" y="117990"/>
                  </a:lnTo>
                  <a:lnTo>
                    <a:pt x="1300227" y="102817"/>
                  </a:lnTo>
                  <a:lnTo>
                    <a:pt x="1253140" y="88848"/>
                  </a:lnTo>
                  <a:lnTo>
                    <a:pt x="1202602" y="76175"/>
                  </a:lnTo>
                  <a:lnTo>
                    <a:pt x="1148899" y="64892"/>
                  </a:lnTo>
                  <a:lnTo>
                    <a:pt x="1092317" y="55091"/>
                  </a:lnTo>
                  <a:lnTo>
                    <a:pt x="1033146" y="46865"/>
                  </a:lnTo>
                  <a:lnTo>
                    <a:pt x="971670" y="40305"/>
                  </a:lnTo>
                  <a:lnTo>
                    <a:pt x="908177" y="35505"/>
                  </a:lnTo>
                  <a:lnTo>
                    <a:pt x="842953" y="32557"/>
                  </a:lnTo>
                  <a:lnTo>
                    <a:pt x="776287" y="31554"/>
                  </a:lnTo>
                  <a:lnTo>
                    <a:pt x="1144365" y="31554"/>
                  </a:lnTo>
                  <a:lnTo>
                    <a:pt x="1206715" y="44288"/>
                  </a:lnTo>
                  <a:lnTo>
                    <a:pt x="1257610" y="57039"/>
                  </a:lnTo>
                  <a:lnTo>
                    <a:pt x="1305210" y="71167"/>
                  </a:lnTo>
                  <a:lnTo>
                    <a:pt x="1349300" y="86599"/>
                  </a:lnTo>
                  <a:lnTo>
                    <a:pt x="1389664" y="103258"/>
                  </a:lnTo>
                  <a:lnTo>
                    <a:pt x="1426086" y="121068"/>
                  </a:lnTo>
                  <a:lnTo>
                    <a:pt x="1486244" y="159840"/>
                  </a:lnTo>
                  <a:lnTo>
                    <a:pt x="1528049" y="202310"/>
                  </a:lnTo>
                  <a:lnTo>
                    <a:pt x="1549777" y="247871"/>
                  </a:lnTo>
                  <a:lnTo>
                    <a:pt x="1552574" y="271621"/>
                  </a:lnTo>
                  <a:lnTo>
                    <a:pt x="1549777" y="295368"/>
                  </a:lnTo>
                  <a:lnTo>
                    <a:pt x="1528049" y="340904"/>
                  </a:lnTo>
                  <a:lnTo>
                    <a:pt x="1486244" y="383329"/>
                  </a:lnTo>
                  <a:lnTo>
                    <a:pt x="1426086" y="422043"/>
                  </a:lnTo>
                  <a:lnTo>
                    <a:pt x="1389664" y="439821"/>
                  </a:lnTo>
                  <a:lnTo>
                    <a:pt x="1349300" y="456447"/>
                  </a:lnTo>
                  <a:lnTo>
                    <a:pt x="1305210" y="471845"/>
                  </a:lnTo>
                  <a:lnTo>
                    <a:pt x="1257610" y="485940"/>
                  </a:lnTo>
                  <a:lnTo>
                    <a:pt x="1206715" y="498658"/>
                  </a:lnTo>
                  <a:lnTo>
                    <a:pt x="1152740" y="509924"/>
                  </a:lnTo>
                  <a:lnTo>
                    <a:pt x="1142440" y="511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1" name="object 31"/>
          <p:cNvGrpSpPr/>
          <p:nvPr/>
        </p:nvGrpSpPr>
        <p:grpSpPr>
          <a:xfrm>
            <a:off x="12111594" y="3742107"/>
            <a:ext cx="1552575" cy="2132330"/>
            <a:chOff x="12111594" y="3742107"/>
            <a:chExt cx="1552575" cy="2132330"/>
          </a:xfrm>
        </p:grpSpPr>
        <p:sp>
          <p:nvSpPr>
            <p:cNvPr id="32" name="object 32"/>
            <p:cNvSpPr/>
            <p:nvPr/>
          </p:nvSpPr>
          <p:spPr>
            <a:xfrm>
              <a:off x="12127419" y="4013729"/>
              <a:ext cx="1521460" cy="1845310"/>
            </a:xfrm>
            <a:custGeom>
              <a:avLst/>
              <a:gdLst/>
              <a:ahLst/>
              <a:cxnLst/>
              <a:rect l="l" t="t" r="r" b="b"/>
              <a:pathLst>
                <a:path w="1521459" h="1845310">
                  <a:moveTo>
                    <a:pt x="760462" y="1845065"/>
                  </a:moveTo>
                  <a:lnTo>
                    <a:pt x="691242" y="1844018"/>
                  </a:lnTo>
                  <a:lnTo>
                    <a:pt x="623763" y="1840937"/>
                  </a:lnTo>
                  <a:lnTo>
                    <a:pt x="558295" y="1835913"/>
                  </a:lnTo>
                  <a:lnTo>
                    <a:pt x="495105" y="1829036"/>
                  </a:lnTo>
                  <a:lnTo>
                    <a:pt x="434462" y="1820396"/>
                  </a:lnTo>
                  <a:lnTo>
                    <a:pt x="376635" y="1810084"/>
                  </a:lnTo>
                  <a:lnTo>
                    <a:pt x="321891" y="1798190"/>
                  </a:lnTo>
                  <a:lnTo>
                    <a:pt x="270499" y="1784804"/>
                  </a:lnTo>
                  <a:lnTo>
                    <a:pt x="222728" y="1770017"/>
                  </a:lnTo>
                  <a:lnTo>
                    <a:pt x="178845" y="1753919"/>
                  </a:lnTo>
                  <a:lnTo>
                    <a:pt x="139120" y="1736601"/>
                  </a:lnTo>
                  <a:lnTo>
                    <a:pt x="103821" y="1718153"/>
                  </a:lnTo>
                  <a:lnTo>
                    <a:pt x="47574" y="1678228"/>
                  </a:lnTo>
                  <a:lnTo>
                    <a:pt x="12251" y="1634868"/>
                  </a:lnTo>
                  <a:lnTo>
                    <a:pt x="0" y="1588794"/>
                  </a:lnTo>
                  <a:lnTo>
                    <a:pt x="0" y="0"/>
                  </a:lnTo>
                  <a:lnTo>
                    <a:pt x="1520924" y="0"/>
                  </a:lnTo>
                  <a:lnTo>
                    <a:pt x="1520924" y="1589220"/>
                  </a:lnTo>
                  <a:lnTo>
                    <a:pt x="1508672" y="1635167"/>
                  </a:lnTo>
                  <a:lnTo>
                    <a:pt x="1473349" y="1678429"/>
                  </a:lnTo>
                  <a:lnTo>
                    <a:pt x="1417102" y="1718280"/>
                  </a:lnTo>
                  <a:lnTo>
                    <a:pt x="1381803" y="1736699"/>
                  </a:lnTo>
                  <a:lnTo>
                    <a:pt x="1342078" y="1753993"/>
                  </a:lnTo>
                  <a:lnTo>
                    <a:pt x="1298196" y="1770070"/>
                  </a:lnTo>
                  <a:lnTo>
                    <a:pt x="1250425" y="1784841"/>
                  </a:lnTo>
                  <a:lnTo>
                    <a:pt x="1199033" y="1798215"/>
                  </a:lnTo>
                  <a:lnTo>
                    <a:pt x="1144289" y="1810099"/>
                  </a:lnTo>
                  <a:lnTo>
                    <a:pt x="1086461" y="1820405"/>
                  </a:lnTo>
                  <a:lnTo>
                    <a:pt x="1025818" y="1829040"/>
                  </a:lnTo>
                  <a:lnTo>
                    <a:pt x="962628" y="1835915"/>
                  </a:lnTo>
                  <a:lnTo>
                    <a:pt x="897160" y="1840938"/>
                  </a:lnTo>
                  <a:lnTo>
                    <a:pt x="829682" y="1844018"/>
                  </a:lnTo>
                  <a:lnTo>
                    <a:pt x="760462" y="1845065"/>
                  </a:lnTo>
                  <a:close/>
                </a:path>
              </a:pathLst>
            </a:custGeom>
            <a:solidFill>
              <a:srgbClr val="6A7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/>
            <p:cNvSpPr/>
            <p:nvPr/>
          </p:nvSpPr>
          <p:spPr>
            <a:xfrm>
              <a:off x="12111594" y="3997952"/>
              <a:ext cx="1552575" cy="1876425"/>
            </a:xfrm>
            <a:custGeom>
              <a:avLst/>
              <a:gdLst/>
              <a:ahLst/>
              <a:cxnLst/>
              <a:rect l="l" t="t" r="r" b="b"/>
              <a:pathLst>
                <a:path w="1552575" h="1876425">
                  <a:moveTo>
                    <a:pt x="776287" y="1876193"/>
                  </a:moveTo>
                  <a:lnTo>
                    <a:pt x="708360" y="1875213"/>
                  </a:lnTo>
                  <a:lnTo>
                    <a:pt x="642220" y="1872325"/>
                  </a:lnTo>
                  <a:lnTo>
                    <a:pt x="578082" y="1867604"/>
                  </a:lnTo>
                  <a:lnTo>
                    <a:pt x="516161" y="1861125"/>
                  </a:lnTo>
                  <a:lnTo>
                    <a:pt x="456673" y="1852965"/>
                  </a:lnTo>
                  <a:lnTo>
                    <a:pt x="399834" y="1843200"/>
                  </a:lnTo>
                  <a:lnTo>
                    <a:pt x="345859" y="1831904"/>
                  </a:lnTo>
                  <a:lnTo>
                    <a:pt x="294964" y="1819154"/>
                  </a:lnTo>
                  <a:lnTo>
                    <a:pt x="247363" y="1805025"/>
                  </a:lnTo>
                  <a:lnTo>
                    <a:pt x="203274" y="1789593"/>
                  </a:lnTo>
                  <a:lnTo>
                    <a:pt x="162910" y="1772934"/>
                  </a:lnTo>
                  <a:lnTo>
                    <a:pt x="126488" y="1755124"/>
                  </a:lnTo>
                  <a:lnTo>
                    <a:pt x="66330" y="1716352"/>
                  </a:lnTo>
                  <a:lnTo>
                    <a:pt x="24525" y="1673882"/>
                  </a:lnTo>
                  <a:lnTo>
                    <a:pt x="2796" y="1628321"/>
                  </a:lnTo>
                  <a:lnTo>
                    <a:pt x="0" y="1604571"/>
                  </a:lnTo>
                  <a:lnTo>
                    <a:pt x="0" y="0"/>
                  </a:lnTo>
                  <a:lnTo>
                    <a:pt x="1552574" y="0"/>
                  </a:lnTo>
                  <a:lnTo>
                    <a:pt x="1552574" y="31127"/>
                  </a:lnTo>
                  <a:lnTo>
                    <a:pt x="31650" y="31127"/>
                  </a:lnTo>
                  <a:lnTo>
                    <a:pt x="31650" y="1604571"/>
                  </a:lnTo>
                  <a:lnTo>
                    <a:pt x="43908" y="1647057"/>
                  </a:lnTo>
                  <a:lnTo>
                    <a:pt x="79154" y="1687317"/>
                  </a:lnTo>
                  <a:lnTo>
                    <a:pt x="135091" y="1724613"/>
                  </a:lnTo>
                  <a:lnTo>
                    <a:pt x="170102" y="1741917"/>
                  </a:lnTo>
                  <a:lnTo>
                    <a:pt x="209426" y="1758202"/>
                  </a:lnTo>
                  <a:lnTo>
                    <a:pt x="252774" y="1773375"/>
                  </a:lnTo>
                  <a:lnTo>
                    <a:pt x="299861" y="1787344"/>
                  </a:lnTo>
                  <a:lnTo>
                    <a:pt x="350400" y="1800017"/>
                  </a:lnTo>
                  <a:lnTo>
                    <a:pt x="404103" y="1811300"/>
                  </a:lnTo>
                  <a:lnTo>
                    <a:pt x="460684" y="1821101"/>
                  </a:lnTo>
                  <a:lnTo>
                    <a:pt x="519856" y="1829327"/>
                  </a:lnTo>
                  <a:lnTo>
                    <a:pt x="581332" y="1835887"/>
                  </a:lnTo>
                  <a:lnTo>
                    <a:pt x="644825" y="1840687"/>
                  </a:lnTo>
                  <a:lnTo>
                    <a:pt x="710048" y="1843635"/>
                  </a:lnTo>
                  <a:lnTo>
                    <a:pt x="776715" y="1844638"/>
                  </a:lnTo>
                  <a:lnTo>
                    <a:pt x="1144365" y="1844638"/>
                  </a:lnTo>
                  <a:lnTo>
                    <a:pt x="1095900" y="1852965"/>
                  </a:lnTo>
                  <a:lnTo>
                    <a:pt x="1036413" y="1861125"/>
                  </a:lnTo>
                  <a:lnTo>
                    <a:pt x="974492" y="1867604"/>
                  </a:lnTo>
                  <a:lnTo>
                    <a:pt x="910354" y="1872325"/>
                  </a:lnTo>
                  <a:lnTo>
                    <a:pt x="844214" y="1875213"/>
                  </a:lnTo>
                  <a:lnTo>
                    <a:pt x="776287" y="1876193"/>
                  </a:lnTo>
                  <a:close/>
                </a:path>
                <a:path w="1552575" h="1876425">
                  <a:moveTo>
                    <a:pt x="1144365" y="1844638"/>
                  </a:moveTo>
                  <a:lnTo>
                    <a:pt x="776715" y="1844638"/>
                  </a:lnTo>
                  <a:lnTo>
                    <a:pt x="843381" y="1843635"/>
                  </a:lnTo>
                  <a:lnTo>
                    <a:pt x="908604" y="1840687"/>
                  </a:lnTo>
                  <a:lnTo>
                    <a:pt x="972097" y="1835887"/>
                  </a:lnTo>
                  <a:lnTo>
                    <a:pt x="1033573" y="1829327"/>
                  </a:lnTo>
                  <a:lnTo>
                    <a:pt x="1092745" y="1821101"/>
                  </a:lnTo>
                  <a:lnTo>
                    <a:pt x="1149326" y="1811300"/>
                  </a:lnTo>
                  <a:lnTo>
                    <a:pt x="1203029" y="1800017"/>
                  </a:lnTo>
                  <a:lnTo>
                    <a:pt x="1253568" y="1787344"/>
                  </a:lnTo>
                  <a:lnTo>
                    <a:pt x="1300655" y="1773375"/>
                  </a:lnTo>
                  <a:lnTo>
                    <a:pt x="1344004" y="1758202"/>
                  </a:lnTo>
                  <a:lnTo>
                    <a:pt x="1383327" y="1741917"/>
                  </a:lnTo>
                  <a:lnTo>
                    <a:pt x="1418338" y="1724613"/>
                  </a:lnTo>
                  <a:lnTo>
                    <a:pt x="1474275" y="1687317"/>
                  </a:lnTo>
                  <a:lnTo>
                    <a:pt x="1509521" y="1647057"/>
                  </a:lnTo>
                  <a:lnTo>
                    <a:pt x="1521779" y="1604571"/>
                  </a:lnTo>
                  <a:lnTo>
                    <a:pt x="1521779" y="31127"/>
                  </a:lnTo>
                  <a:lnTo>
                    <a:pt x="1552574" y="31127"/>
                  </a:lnTo>
                  <a:lnTo>
                    <a:pt x="1552574" y="1604571"/>
                  </a:lnTo>
                  <a:lnTo>
                    <a:pt x="1549777" y="1628321"/>
                  </a:lnTo>
                  <a:lnTo>
                    <a:pt x="1528049" y="1673882"/>
                  </a:lnTo>
                  <a:lnTo>
                    <a:pt x="1486244" y="1716352"/>
                  </a:lnTo>
                  <a:lnTo>
                    <a:pt x="1426086" y="1755124"/>
                  </a:lnTo>
                  <a:lnTo>
                    <a:pt x="1389664" y="1772934"/>
                  </a:lnTo>
                  <a:lnTo>
                    <a:pt x="1349300" y="1789593"/>
                  </a:lnTo>
                  <a:lnTo>
                    <a:pt x="1305210" y="1805025"/>
                  </a:lnTo>
                  <a:lnTo>
                    <a:pt x="1257610" y="1819154"/>
                  </a:lnTo>
                  <a:lnTo>
                    <a:pt x="1206715" y="1831904"/>
                  </a:lnTo>
                  <a:lnTo>
                    <a:pt x="1152740" y="1843200"/>
                  </a:lnTo>
                  <a:lnTo>
                    <a:pt x="1144365" y="1844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/>
            <p:cNvSpPr/>
            <p:nvPr/>
          </p:nvSpPr>
          <p:spPr>
            <a:xfrm>
              <a:off x="12127419" y="3757884"/>
              <a:ext cx="1521460" cy="511809"/>
            </a:xfrm>
            <a:custGeom>
              <a:avLst/>
              <a:gdLst/>
              <a:ahLst/>
              <a:cxnLst/>
              <a:rect l="l" t="t" r="r" b="b"/>
              <a:pathLst>
                <a:path w="1521459" h="511810">
                  <a:moveTo>
                    <a:pt x="760462" y="511688"/>
                  </a:moveTo>
                  <a:lnTo>
                    <a:pt x="691242" y="510642"/>
                  </a:lnTo>
                  <a:lnTo>
                    <a:pt x="623763" y="507561"/>
                  </a:lnTo>
                  <a:lnTo>
                    <a:pt x="558295" y="502539"/>
                  </a:lnTo>
                  <a:lnTo>
                    <a:pt x="495105" y="495664"/>
                  </a:lnTo>
                  <a:lnTo>
                    <a:pt x="434462" y="487029"/>
                  </a:lnTo>
                  <a:lnTo>
                    <a:pt x="376635" y="476723"/>
                  </a:lnTo>
                  <a:lnTo>
                    <a:pt x="321891" y="464838"/>
                  </a:lnTo>
                  <a:lnTo>
                    <a:pt x="270499" y="451465"/>
                  </a:lnTo>
                  <a:lnTo>
                    <a:pt x="222728" y="436694"/>
                  </a:lnTo>
                  <a:lnTo>
                    <a:pt x="178845" y="420616"/>
                  </a:lnTo>
                  <a:lnTo>
                    <a:pt x="139120" y="403322"/>
                  </a:lnTo>
                  <a:lnTo>
                    <a:pt x="103821" y="384903"/>
                  </a:lnTo>
                  <a:lnTo>
                    <a:pt x="47574" y="345053"/>
                  </a:lnTo>
                  <a:lnTo>
                    <a:pt x="12251" y="301791"/>
                  </a:lnTo>
                  <a:lnTo>
                    <a:pt x="0" y="255844"/>
                  </a:lnTo>
                  <a:lnTo>
                    <a:pt x="3107" y="232580"/>
                  </a:lnTo>
                  <a:lnTo>
                    <a:pt x="27163" y="187885"/>
                  </a:lnTo>
                  <a:lnTo>
                    <a:pt x="73216" y="146238"/>
                  </a:lnTo>
                  <a:lnTo>
                    <a:pt x="139120" y="108366"/>
                  </a:lnTo>
                  <a:lnTo>
                    <a:pt x="178845" y="91072"/>
                  </a:lnTo>
                  <a:lnTo>
                    <a:pt x="222728" y="74994"/>
                  </a:lnTo>
                  <a:lnTo>
                    <a:pt x="270499" y="60223"/>
                  </a:lnTo>
                  <a:lnTo>
                    <a:pt x="321891" y="46850"/>
                  </a:lnTo>
                  <a:lnTo>
                    <a:pt x="376635" y="34965"/>
                  </a:lnTo>
                  <a:lnTo>
                    <a:pt x="434462" y="24659"/>
                  </a:lnTo>
                  <a:lnTo>
                    <a:pt x="495105" y="16024"/>
                  </a:lnTo>
                  <a:lnTo>
                    <a:pt x="558295" y="9149"/>
                  </a:lnTo>
                  <a:lnTo>
                    <a:pt x="623763" y="4127"/>
                  </a:lnTo>
                  <a:lnTo>
                    <a:pt x="691242" y="1046"/>
                  </a:lnTo>
                  <a:lnTo>
                    <a:pt x="760462" y="0"/>
                  </a:lnTo>
                  <a:lnTo>
                    <a:pt x="829682" y="1043"/>
                  </a:lnTo>
                  <a:lnTo>
                    <a:pt x="897160" y="4113"/>
                  </a:lnTo>
                  <a:lnTo>
                    <a:pt x="962628" y="9120"/>
                  </a:lnTo>
                  <a:lnTo>
                    <a:pt x="1025818" y="15975"/>
                  </a:lnTo>
                  <a:lnTo>
                    <a:pt x="1086461" y="24588"/>
                  </a:lnTo>
                  <a:lnTo>
                    <a:pt x="1144289" y="34870"/>
                  </a:lnTo>
                  <a:lnTo>
                    <a:pt x="1199033" y="46731"/>
                  </a:lnTo>
                  <a:lnTo>
                    <a:pt x="1250425" y="60083"/>
                  </a:lnTo>
                  <a:lnTo>
                    <a:pt x="1298196" y="74834"/>
                  </a:lnTo>
                  <a:lnTo>
                    <a:pt x="1342078" y="90896"/>
                  </a:lnTo>
                  <a:lnTo>
                    <a:pt x="1381803" y="108180"/>
                  </a:lnTo>
                  <a:lnTo>
                    <a:pt x="1417102" y="126595"/>
                  </a:lnTo>
                  <a:lnTo>
                    <a:pt x="1473349" y="166463"/>
                  </a:lnTo>
                  <a:lnTo>
                    <a:pt x="1508672" y="209785"/>
                  </a:lnTo>
                  <a:lnTo>
                    <a:pt x="1520924" y="255844"/>
                  </a:lnTo>
                  <a:lnTo>
                    <a:pt x="1517816" y="279108"/>
                  </a:lnTo>
                  <a:lnTo>
                    <a:pt x="1493761" y="323803"/>
                  </a:lnTo>
                  <a:lnTo>
                    <a:pt x="1447707" y="365450"/>
                  </a:lnTo>
                  <a:lnTo>
                    <a:pt x="1381803" y="403322"/>
                  </a:lnTo>
                  <a:lnTo>
                    <a:pt x="1342078" y="420616"/>
                  </a:lnTo>
                  <a:lnTo>
                    <a:pt x="1298196" y="436694"/>
                  </a:lnTo>
                  <a:lnTo>
                    <a:pt x="1250425" y="451465"/>
                  </a:lnTo>
                  <a:lnTo>
                    <a:pt x="1199033" y="464838"/>
                  </a:lnTo>
                  <a:lnTo>
                    <a:pt x="1144289" y="476723"/>
                  </a:lnTo>
                  <a:lnTo>
                    <a:pt x="1086461" y="487029"/>
                  </a:lnTo>
                  <a:lnTo>
                    <a:pt x="1025818" y="495664"/>
                  </a:lnTo>
                  <a:lnTo>
                    <a:pt x="962628" y="502539"/>
                  </a:lnTo>
                  <a:lnTo>
                    <a:pt x="897160" y="507561"/>
                  </a:lnTo>
                  <a:lnTo>
                    <a:pt x="829682" y="510642"/>
                  </a:lnTo>
                  <a:lnTo>
                    <a:pt x="760462" y="511688"/>
                  </a:lnTo>
                  <a:close/>
                </a:path>
              </a:pathLst>
            </a:custGeom>
            <a:solidFill>
              <a:srgbClr val="AFD4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/>
            <p:cNvSpPr/>
            <p:nvPr/>
          </p:nvSpPr>
          <p:spPr>
            <a:xfrm>
              <a:off x="12111594" y="3742107"/>
              <a:ext cx="1552575" cy="542925"/>
            </a:xfrm>
            <a:custGeom>
              <a:avLst/>
              <a:gdLst/>
              <a:ahLst/>
              <a:cxnLst/>
              <a:rect l="l" t="t" r="r" b="b"/>
              <a:pathLst>
                <a:path w="1552575" h="542925">
                  <a:moveTo>
                    <a:pt x="776287" y="542816"/>
                  </a:moveTo>
                  <a:lnTo>
                    <a:pt x="708360" y="541840"/>
                  </a:lnTo>
                  <a:lnTo>
                    <a:pt x="642220" y="538962"/>
                  </a:lnTo>
                  <a:lnTo>
                    <a:pt x="578082" y="534256"/>
                  </a:lnTo>
                  <a:lnTo>
                    <a:pt x="516161" y="527798"/>
                  </a:lnTo>
                  <a:lnTo>
                    <a:pt x="456673" y="519662"/>
                  </a:lnTo>
                  <a:lnTo>
                    <a:pt x="399834" y="509924"/>
                  </a:lnTo>
                  <a:lnTo>
                    <a:pt x="345859" y="498658"/>
                  </a:lnTo>
                  <a:lnTo>
                    <a:pt x="294964" y="485940"/>
                  </a:lnTo>
                  <a:lnTo>
                    <a:pt x="247363" y="471845"/>
                  </a:lnTo>
                  <a:lnTo>
                    <a:pt x="203274" y="456447"/>
                  </a:lnTo>
                  <a:lnTo>
                    <a:pt x="162910" y="439821"/>
                  </a:lnTo>
                  <a:lnTo>
                    <a:pt x="126488" y="422043"/>
                  </a:lnTo>
                  <a:lnTo>
                    <a:pt x="66330" y="383329"/>
                  </a:lnTo>
                  <a:lnTo>
                    <a:pt x="24525" y="340904"/>
                  </a:lnTo>
                  <a:lnTo>
                    <a:pt x="2796" y="295368"/>
                  </a:lnTo>
                  <a:lnTo>
                    <a:pt x="0" y="271621"/>
                  </a:lnTo>
                  <a:lnTo>
                    <a:pt x="2796" y="247871"/>
                  </a:lnTo>
                  <a:lnTo>
                    <a:pt x="24525" y="202310"/>
                  </a:lnTo>
                  <a:lnTo>
                    <a:pt x="66330" y="159840"/>
                  </a:lnTo>
                  <a:lnTo>
                    <a:pt x="126488" y="121068"/>
                  </a:lnTo>
                  <a:lnTo>
                    <a:pt x="162910" y="103258"/>
                  </a:lnTo>
                  <a:lnTo>
                    <a:pt x="203274" y="86599"/>
                  </a:lnTo>
                  <a:lnTo>
                    <a:pt x="247363" y="71167"/>
                  </a:lnTo>
                  <a:lnTo>
                    <a:pt x="294964" y="57039"/>
                  </a:lnTo>
                  <a:lnTo>
                    <a:pt x="345859" y="44288"/>
                  </a:lnTo>
                  <a:lnTo>
                    <a:pt x="399834" y="32993"/>
                  </a:lnTo>
                  <a:lnTo>
                    <a:pt x="456673" y="23227"/>
                  </a:lnTo>
                  <a:lnTo>
                    <a:pt x="516161" y="15067"/>
                  </a:lnTo>
                  <a:lnTo>
                    <a:pt x="578082" y="8589"/>
                  </a:lnTo>
                  <a:lnTo>
                    <a:pt x="642220" y="3867"/>
                  </a:lnTo>
                  <a:lnTo>
                    <a:pt x="708360" y="979"/>
                  </a:lnTo>
                  <a:lnTo>
                    <a:pt x="776287" y="0"/>
                  </a:lnTo>
                  <a:lnTo>
                    <a:pt x="844214" y="979"/>
                  </a:lnTo>
                  <a:lnTo>
                    <a:pt x="910354" y="3867"/>
                  </a:lnTo>
                  <a:lnTo>
                    <a:pt x="974492" y="8589"/>
                  </a:lnTo>
                  <a:lnTo>
                    <a:pt x="1036413" y="15067"/>
                  </a:lnTo>
                  <a:lnTo>
                    <a:pt x="1095900" y="23227"/>
                  </a:lnTo>
                  <a:lnTo>
                    <a:pt x="1144365" y="31554"/>
                  </a:lnTo>
                  <a:lnTo>
                    <a:pt x="776287" y="31554"/>
                  </a:lnTo>
                  <a:lnTo>
                    <a:pt x="709541" y="32557"/>
                  </a:lnTo>
                  <a:lnTo>
                    <a:pt x="644412" y="35491"/>
                  </a:lnTo>
                  <a:lnTo>
                    <a:pt x="580936" y="40275"/>
                  </a:lnTo>
                  <a:lnTo>
                    <a:pt x="519482" y="46815"/>
                  </a:lnTo>
                  <a:lnTo>
                    <a:pt x="460337" y="55020"/>
                  </a:lnTo>
                  <a:lnTo>
                    <a:pt x="403786" y="64798"/>
                  </a:lnTo>
                  <a:lnTo>
                    <a:pt x="350116" y="76057"/>
                  </a:lnTo>
                  <a:lnTo>
                    <a:pt x="299612" y="88707"/>
                  </a:lnTo>
                  <a:lnTo>
                    <a:pt x="252560" y="102657"/>
                  </a:lnTo>
                  <a:lnTo>
                    <a:pt x="209247" y="117815"/>
                  </a:lnTo>
                  <a:lnTo>
                    <a:pt x="169959" y="134090"/>
                  </a:lnTo>
                  <a:lnTo>
                    <a:pt x="134981" y="151390"/>
                  </a:lnTo>
                  <a:lnTo>
                    <a:pt x="79100" y="188703"/>
                  </a:lnTo>
                  <a:lnTo>
                    <a:pt x="43894" y="229023"/>
                  </a:lnTo>
                  <a:lnTo>
                    <a:pt x="31650" y="271621"/>
                  </a:lnTo>
                  <a:lnTo>
                    <a:pt x="34758" y="293159"/>
                  </a:lnTo>
                  <a:lnTo>
                    <a:pt x="58770" y="334710"/>
                  </a:lnTo>
                  <a:lnTo>
                    <a:pt x="104599" y="373617"/>
                  </a:lnTo>
                  <a:lnTo>
                    <a:pt x="169959" y="409153"/>
                  </a:lnTo>
                  <a:lnTo>
                    <a:pt x="209247" y="425427"/>
                  </a:lnTo>
                  <a:lnTo>
                    <a:pt x="252560" y="440585"/>
                  </a:lnTo>
                  <a:lnTo>
                    <a:pt x="299612" y="454535"/>
                  </a:lnTo>
                  <a:lnTo>
                    <a:pt x="350116" y="467185"/>
                  </a:lnTo>
                  <a:lnTo>
                    <a:pt x="403786" y="478445"/>
                  </a:lnTo>
                  <a:lnTo>
                    <a:pt x="460337" y="488222"/>
                  </a:lnTo>
                  <a:lnTo>
                    <a:pt x="519482" y="496427"/>
                  </a:lnTo>
                  <a:lnTo>
                    <a:pt x="580936" y="502967"/>
                  </a:lnTo>
                  <a:lnTo>
                    <a:pt x="644412" y="507751"/>
                  </a:lnTo>
                  <a:lnTo>
                    <a:pt x="709624" y="510689"/>
                  </a:lnTo>
                  <a:lnTo>
                    <a:pt x="776287" y="511689"/>
                  </a:lnTo>
                  <a:lnTo>
                    <a:pt x="1142440" y="511689"/>
                  </a:lnTo>
                  <a:lnTo>
                    <a:pt x="1095900" y="519662"/>
                  </a:lnTo>
                  <a:lnTo>
                    <a:pt x="1036413" y="527798"/>
                  </a:lnTo>
                  <a:lnTo>
                    <a:pt x="974492" y="534256"/>
                  </a:lnTo>
                  <a:lnTo>
                    <a:pt x="910354" y="538962"/>
                  </a:lnTo>
                  <a:lnTo>
                    <a:pt x="844214" y="541840"/>
                  </a:lnTo>
                  <a:lnTo>
                    <a:pt x="776287" y="542816"/>
                  </a:lnTo>
                  <a:close/>
                </a:path>
                <a:path w="1552575" h="542925">
                  <a:moveTo>
                    <a:pt x="1142440" y="511689"/>
                  </a:moveTo>
                  <a:lnTo>
                    <a:pt x="776287" y="511689"/>
                  </a:lnTo>
                  <a:lnTo>
                    <a:pt x="842953" y="510685"/>
                  </a:lnTo>
                  <a:lnTo>
                    <a:pt x="908177" y="507737"/>
                  </a:lnTo>
                  <a:lnTo>
                    <a:pt x="971670" y="502937"/>
                  </a:lnTo>
                  <a:lnTo>
                    <a:pt x="1033146" y="496378"/>
                  </a:lnTo>
                  <a:lnTo>
                    <a:pt x="1092317" y="488151"/>
                  </a:lnTo>
                  <a:lnTo>
                    <a:pt x="1148899" y="478350"/>
                  </a:lnTo>
                  <a:lnTo>
                    <a:pt x="1202602" y="467067"/>
                  </a:lnTo>
                  <a:lnTo>
                    <a:pt x="1253140" y="454394"/>
                  </a:lnTo>
                  <a:lnTo>
                    <a:pt x="1300227" y="440425"/>
                  </a:lnTo>
                  <a:lnTo>
                    <a:pt x="1343576" y="425252"/>
                  </a:lnTo>
                  <a:lnTo>
                    <a:pt x="1382899" y="408967"/>
                  </a:lnTo>
                  <a:lnTo>
                    <a:pt x="1417910" y="391663"/>
                  </a:lnTo>
                  <a:lnTo>
                    <a:pt x="1473848" y="354368"/>
                  </a:lnTo>
                  <a:lnTo>
                    <a:pt x="1509093" y="314107"/>
                  </a:lnTo>
                  <a:lnTo>
                    <a:pt x="1521352" y="271621"/>
                  </a:lnTo>
                  <a:lnTo>
                    <a:pt x="1518239" y="250146"/>
                  </a:lnTo>
                  <a:lnTo>
                    <a:pt x="1494200" y="208681"/>
                  </a:lnTo>
                  <a:lnTo>
                    <a:pt x="1448322" y="169810"/>
                  </a:lnTo>
                  <a:lnTo>
                    <a:pt x="1382899" y="134275"/>
                  </a:lnTo>
                  <a:lnTo>
                    <a:pt x="1343576" y="117990"/>
                  </a:lnTo>
                  <a:lnTo>
                    <a:pt x="1300227" y="102817"/>
                  </a:lnTo>
                  <a:lnTo>
                    <a:pt x="1253140" y="88848"/>
                  </a:lnTo>
                  <a:lnTo>
                    <a:pt x="1202602" y="76175"/>
                  </a:lnTo>
                  <a:lnTo>
                    <a:pt x="1148899" y="64892"/>
                  </a:lnTo>
                  <a:lnTo>
                    <a:pt x="1092317" y="55091"/>
                  </a:lnTo>
                  <a:lnTo>
                    <a:pt x="1033146" y="46865"/>
                  </a:lnTo>
                  <a:lnTo>
                    <a:pt x="971670" y="40305"/>
                  </a:lnTo>
                  <a:lnTo>
                    <a:pt x="908177" y="35505"/>
                  </a:lnTo>
                  <a:lnTo>
                    <a:pt x="842953" y="32557"/>
                  </a:lnTo>
                  <a:lnTo>
                    <a:pt x="776287" y="31554"/>
                  </a:lnTo>
                  <a:lnTo>
                    <a:pt x="1144365" y="31554"/>
                  </a:lnTo>
                  <a:lnTo>
                    <a:pt x="1206715" y="44288"/>
                  </a:lnTo>
                  <a:lnTo>
                    <a:pt x="1257610" y="57039"/>
                  </a:lnTo>
                  <a:lnTo>
                    <a:pt x="1305210" y="71167"/>
                  </a:lnTo>
                  <a:lnTo>
                    <a:pt x="1349300" y="86599"/>
                  </a:lnTo>
                  <a:lnTo>
                    <a:pt x="1389664" y="103258"/>
                  </a:lnTo>
                  <a:lnTo>
                    <a:pt x="1426086" y="121068"/>
                  </a:lnTo>
                  <a:lnTo>
                    <a:pt x="1486244" y="159840"/>
                  </a:lnTo>
                  <a:lnTo>
                    <a:pt x="1528049" y="202310"/>
                  </a:lnTo>
                  <a:lnTo>
                    <a:pt x="1549777" y="247871"/>
                  </a:lnTo>
                  <a:lnTo>
                    <a:pt x="1552574" y="271621"/>
                  </a:lnTo>
                  <a:lnTo>
                    <a:pt x="1549777" y="295368"/>
                  </a:lnTo>
                  <a:lnTo>
                    <a:pt x="1528049" y="340904"/>
                  </a:lnTo>
                  <a:lnTo>
                    <a:pt x="1486244" y="383329"/>
                  </a:lnTo>
                  <a:lnTo>
                    <a:pt x="1426086" y="422043"/>
                  </a:lnTo>
                  <a:lnTo>
                    <a:pt x="1389664" y="439821"/>
                  </a:lnTo>
                  <a:lnTo>
                    <a:pt x="1349300" y="456447"/>
                  </a:lnTo>
                  <a:lnTo>
                    <a:pt x="1305210" y="471845"/>
                  </a:lnTo>
                  <a:lnTo>
                    <a:pt x="1257610" y="485940"/>
                  </a:lnTo>
                  <a:lnTo>
                    <a:pt x="1206715" y="498658"/>
                  </a:lnTo>
                  <a:lnTo>
                    <a:pt x="1152740" y="509924"/>
                  </a:lnTo>
                  <a:lnTo>
                    <a:pt x="1142440" y="511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36" name="object 36"/>
          <p:cNvGrpSpPr/>
          <p:nvPr/>
        </p:nvGrpSpPr>
        <p:grpSpPr>
          <a:xfrm>
            <a:off x="10215396" y="3684023"/>
            <a:ext cx="1552575" cy="2132330"/>
            <a:chOff x="10215396" y="3684023"/>
            <a:chExt cx="1552575" cy="2132330"/>
          </a:xfrm>
        </p:grpSpPr>
        <p:sp>
          <p:nvSpPr>
            <p:cNvPr id="37" name="object 37"/>
            <p:cNvSpPr/>
            <p:nvPr/>
          </p:nvSpPr>
          <p:spPr>
            <a:xfrm>
              <a:off x="10231221" y="3955645"/>
              <a:ext cx="1521460" cy="1845310"/>
            </a:xfrm>
            <a:custGeom>
              <a:avLst/>
              <a:gdLst/>
              <a:ahLst/>
              <a:cxnLst/>
              <a:rect l="l" t="t" r="r" b="b"/>
              <a:pathLst>
                <a:path w="1521459" h="1845310">
                  <a:moveTo>
                    <a:pt x="760462" y="1845065"/>
                  </a:moveTo>
                  <a:lnTo>
                    <a:pt x="691242" y="1844018"/>
                  </a:lnTo>
                  <a:lnTo>
                    <a:pt x="623763" y="1840937"/>
                  </a:lnTo>
                  <a:lnTo>
                    <a:pt x="558295" y="1835913"/>
                  </a:lnTo>
                  <a:lnTo>
                    <a:pt x="495105" y="1829036"/>
                  </a:lnTo>
                  <a:lnTo>
                    <a:pt x="434462" y="1820396"/>
                  </a:lnTo>
                  <a:lnTo>
                    <a:pt x="376635" y="1810084"/>
                  </a:lnTo>
                  <a:lnTo>
                    <a:pt x="321891" y="1798190"/>
                  </a:lnTo>
                  <a:lnTo>
                    <a:pt x="270499" y="1784804"/>
                  </a:lnTo>
                  <a:lnTo>
                    <a:pt x="222728" y="1770017"/>
                  </a:lnTo>
                  <a:lnTo>
                    <a:pt x="178845" y="1753919"/>
                  </a:lnTo>
                  <a:lnTo>
                    <a:pt x="139120" y="1736601"/>
                  </a:lnTo>
                  <a:lnTo>
                    <a:pt x="103821" y="1718153"/>
                  </a:lnTo>
                  <a:lnTo>
                    <a:pt x="47574" y="1678228"/>
                  </a:lnTo>
                  <a:lnTo>
                    <a:pt x="12251" y="1634868"/>
                  </a:lnTo>
                  <a:lnTo>
                    <a:pt x="0" y="1588794"/>
                  </a:lnTo>
                  <a:lnTo>
                    <a:pt x="0" y="0"/>
                  </a:lnTo>
                  <a:lnTo>
                    <a:pt x="1520924" y="0"/>
                  </a:lnTo>
                  <a:lnTo>
                    <a:pt x="1520924" y="1589220"/>
                  </a:lnTo>
                  <a:lnTo>
                    <a:pt x="1508672" y="1635167"/>
                  </a:lnTo>
                  <a:lnTo>
                    <a:pt x="1473349" y="1678429"/>
                  </a:lnTo>
                  <a:lnTo>
                    <a:pt x="1417102" y="1718280"/>
                  </a:lnTo>
                  <a:lnTo>
                    <a:pt x="1381803" y="1736699"/>
                  </a:lnTo>
                  <a:lnTo>
                    <a:pt x="1342078" y="1753993"/>
                  </a:lnTo>
                  <a:lnTo>
                    <a:pt x="1298196" y="1770070"/>
                  </a:lnTo>
                  <a:lnTo>
                    <a:pt x="1250425" y="1784841"/>
                  </a:lnTo>
                  <a:lnTo>
                    <a:pt x="1199033" y="1798215"/>
                  </a:lnTo>
                  <a:lnTo>
                    <a:pt x="1144289" y="1810099"/>
                  </a:lnTo>
                  <a:lnTo>
                    <a:pt x="1086461" y="1820405"/>
                  </a:lnTo>
                  <a:lnTo>
                    <a:pt x="1025818" y="1829040"/>
                  </a:lnTo>
                  <a:lnTo>
                    <a:pt x="962628" y="1835915"/>
                  </a:lnTo>
                  <a:lnTo>
                    <a:pt x="897160" y="1840938"/>
                  </a:lnTo>
                  <a:lnTo>
                    <a:pt x="829682" y="1844018"/>
                  </a:lnTo>
                  <a:lnTo>
                    <a:pt x="760462" y="1845065"/>
                  </a:lnTo>
                  <a:close/>
                </a:path>
              </a:pathLst>
            </a:custGeom>
            <a:solidFill>
              <a:srgbClr val="6A7C8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/>
            <p:cNvSpPr/>
            <p:nvPr/>
          </p:nvSpPr>
          <p:spPr>
            <a:xfrm>
              <a:off x="10215396" y="3939868"/>
              <a:ext cx="1552575" cy="1876425"/>
            </a:xfrm>
            <a:custGeom>
              <a:avLst/>
              <a:gdLst/>
              <a:ahLst/>
              <a:cxnLst/>
              <a:rect l="l" t="t" r="r" b="b"/>
              <a:pathLst>
                <a:path w="1552575" h="1876425">
                  <a:moveTo>
                    <a:pt x="776287" y="1876193"/>
                  </a:moveTo>
                  <a:lnTo>
                    <a:pt x="708360" y="1875213"/>
                  </a:lnTo>
                  <a:lnTo>
                    <a:pt x="642220" y="1872325"/>
                  </a:lnTo>
                  <a:lnTo>
                    <a:pt x="578082" y="1867604"/>
                  </a:lnTo>
                  <a:lnTo>
                    <a:pt x="516161" y="1861125"/>
                  </a:lnTo>
                  <a:lnTo>
                    <a:pt x="456673" y="1852965"/>
                  </a:lnTo>
                  <a:lnTo>
                    <a:pt x="399834" y="1843200"/>
                  </a:lnTo>
                  <a:lnTo>
                    <a:pt x="345859" y="1831904"/>
                  </a:lnTo>
                  <a:lnTo>
                    <a:pt x="294964" y="1819154"/>
                  </a:lnTo>
                  <a:lnTo>
                    <a:pt x="247363" y="1805025"/>
                  </a:lnTo>
                  <a:lnTo>
                    <a:pt x="203274" y="1789593"/>
                  </a:lnTo>
                  <a:lnTo>
                    <a:pt x="162910" y="1772934"/>
                  </a:lnTo>
                  <a:lnTo>
                    <a:pt x="126488" y="1755124"/>
                  </a:lnTo>
                  <a:lnTo>
                    <a:pt x="66330" y="1716352"/>
                  </a:lnTo>
                  <a:lnTo>
                    <a:pt x="24525" y="1673882"/>
                  </a:lnTo>
                  <a:lnTo>
                    <a:pt x="2796" y="1628321"/>
                  </a:lnTo>
                  <a:lnTo>
                    <a:pt x="0" y="1604571"/>
                  </a:lnTo>
                  <a:lnTo>
                    <a:pt x="0" y="0"/>
                  </a:lnTo>
                  <a:lnTo>
                    <a:pt x="1552574" y="0"/>
                  </a:lnTo>
                  <a:lnTo>
                    <a:pt x="1552574" y="31127"/>
                  </a:lnTo>
                  <a:lnTo>
                    <a:pt x="31650" y="31127"/>
                  </a:lnTo>
                  <a:lnTo>
                    <a:pt x="31650" y="1604571"/>
                  </a:lnTo>
                  <a:lnTo>
                    <a:pt x="43908" y="1647057"/>
                  </a:lnTo>
                  <a:lnTo>
                    <a:pt x="79154" y="1687317"/>
                  </a:lnTo>
                  <a:lnTo>
                    <a:pt x="135091" y="1724613"/>
                  </a:lnTo>
                  <a:lnTo>
                    <a:pt x="170102" y="1741917"/>
                  </a:lnTo>
                  <a:lnTo>
                    <a:pt x="209426" y="1758202"/>
                  </a:lnTo>
                  <a:lnTo>
                    <a:pt x="252774" y="1773375"/>
                  </a:lnTo>
                  <a:lnTo>
                    <a:pt x="299861" y="1787344"/>
                  </a:lnTo>
                  <a:lnTo>
                    <a:pt x="350400" y="1800017"/>
                  </a:lnTo>
                  <a:lnTo>
                    <a:pt x="404103" y="1811300"/>
                  </a:lnTo>
                  <a:lnTo>
                    <a:pt x="460684" y="1821101"/>
                  </a:lnTo>
                  <a:lnTo>
                    <a:pt x="519856" y="1829327"/>
                  </a:lnTo>
                  <a:lnTo>
                    <a:pt x="581332" y="1835887"/>
                  </a:lnTo>
                  <a:lnTo>
                    <a:pt x="644825" y="1840687"/>
                  </a:lnTo>
                  <a:lnTo>
                    <a:pt x="710048" y="1843635"/>
                  </a:lnTo>
                  <a:lnTo>
                    <a:pt x="776715" y="1844638"/>
                  </a:lnTo>
                  <a:lnTo>
                    <a:pt x="1144365" y="1844638"/>
                  </a:lnTo>
                  <a:lnTo>
                    <a:pt x="1095900" y="1852965"/>
                  </a:lnTo>
                  <a:lnTo>
                    <a:pt x="1036413" y="1861125"/>
                  </a:lnTo>
                  <a:lnTo>
                    <a:pt x="974492" y="1867604"/>
                  </a:lnTo>
                  <a:lnTo>
                    <a:pt x="910354" y="1872325"/>
                  </a:lnTo>
                  <a:lnTo>
                    <a:pt x="844214" y="1875213"/>
                  </a:lnTo>
                  <a:lnTo>
                    <a:pt x="776287" y="1876193"/>
                  </a:lnTo>
                  <a:close/>
                </a:path>
                <a:path w="1552575" h="1876425">
                  <a:moveTo>
                    <a:pt x="1144365" y="1844638"/>
                  </a:moveTo>
                  <a:lnTo>
                    <a:pt x="776715" y="1844638"/>
                  </a:lnTo>
                  <a:lnTo>
                    <a:pt x="843381" y="1843635"/>
                  </a:lnTo>
                  <a:lnTo>
                    <a:pt x="908604" y="1840687"/>
                  </a:lnTo>
                  <a:lnTo>
                    <a:pt x="972097" y="1835887"/>
                  </a:lnTo>
                  <a:lnTo>
                    <a:pt x="1033573" y="1829327"/>
                  </a:lnTo>
                  <a:lnTo>
                    <a:pt x="1092745" y="1821101"/>
                  </a:lnTo>
                  <a:lnTo>
                    <a:pt x="1149326" y="1811300"/>
                  </a:lnTo>
                  <a:lnTo>
                    <a:pt x="1203029" y="1800017"/>
                  </a:lnTo>
                  <a:lnTo>
                    <a:pt x="1253568" y="1787344"/>
                  </a:lnTo>
                  <a:lnTo>
                    <a:pt x="1300655" y="1773375"/>
                  </a:lnTo>
                  <a:lnTo>
                    <a:pt x="1344004" y="1758202"/>
                  </a:lnTo>
                  <a:lnTo>
                    <a:pt x="1383327" y="1741917"/>
                  </a:lnTo>
                  <a:lnTo>
                    <a:pt x="1418338" y="1724613"/>
                  </a:lnTo>
                  <a:lnTo>
                    <a:pt x="1474275" y="1687317"/>
                  </a:lnTo>
                  <a:lnTo>
                    <a:pt x="1509521" y="1647057"/>
                  </a:lnTo>
                  <a:lnTo>
                    <a:pt x="1521779" y="1604571"/>
                  </a:lnTo>
                  <a:lnTo>
                    <a:pt x="1521779" y="31127"/>
                  </a:lnTo>
                  <a:lnTo>
                    <a:pt x="1552574" y="31127"/>
                  </a:lnTo>
                  <a:lnTo>
                    <a:pt x="1552574" y="1604571"/>
                  </a:lnTo>
                  <a:lnTo>
                    <a:pt x="1549777" y="1628321"/>
                  </a:lnTo>
                  <a:lnTo>
                    <a:pt x="1528049" y="1673882"/>
                  </a:lnTo>
                  <a:lnTo>
                    <a:pt x="1486244" y="1716352"/>
                  </a:lnTo>
                  <a:lnTo>
                    <a:pt x="1426086" y="1755124"/>
                  </a:lnTo>
                  <a:lnTo>
                    <a:pt x="1389664" y="1772934"/>
                  </a:lnTo>
                  <a:lnTo>
                    <a:pt x="1349300" y="1789593"/>
                  </a:lnTo>
                  <a:lnTo>
                    <a:pt x="1305210" y="1805025"/>
                  </a:lnTo>
                  <a:lnTo>
                    <a:pt x="1257610" y="1819154"/>
                  </a:lnTo>
                  <a:lnTo>
                    <a:pt x="1206715" y="1831904"/>
                  </a:lnTo>
                  <a:lnTo>
                    <a:pt x="1152740" y="1843200"/>
                  </a:lnTo>
                  <a:lnTo>
                    <a:pt x="1144365" y="18446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/>
            <p:cNvSpPr/>
            <p:nvPr/>
          </p:nvSpPr>
          <p:spPr>
            <a:xfrm>
              <a:off x="10231221" y="3699800"/>
              <a:ext cx="1521460" cy="511809"/>
            </a:xfrm>
            <a:custGeom>
              <a:avLst/>
              <a:gdLst/>
              <a:ahLst/>
              <a:cxnLst/>
              <a:rect l="l" t="t" r="r" b="b"/>
              <a:pathLst>
                <a:path w="1521459" h="511810">
                  <a:moveTo>
                    <a:pt x="760462" y="511688"/>
                  </a:moveTo>
                  <a:lnTo>
                    <a:pt x="691242" y="510642"/>
                  </a:lnTo>
                  <a:lnTo>
                    <a:pt x="623763" y="507561"/>
                  </a:lnTo>
                  <a:lnTo>
                    <a:pt x="558295" y="502539"/>
                  </a:lnTo>
                  <a:lnTo>
                    <a:pt x="495105" y="495664"/>
                  </a:lnTo>
                  <a:lnTo>
                    <a:pt x="434462" y="487029"/>
                  </a:lnTo>
                  <a:lnTo>
                    <a:pt x="376635" y="476723"/>
                  </a:lnTo>
                  <a:lnTo>
                    <a:pt x="321891" y="464838"/>
                  </a:lnTo>
                  <a:lnTo>
                    <a:pt x="270499" y="451465"/>
                  </a:lnTo>
                  <a:lnTo>
                    <a:pt x="222728" y="436694"/>
                  </a:lnTo>
                  <a:lnTo>
                    <a:pt x="178845" y="420616"/>
                  </a:lnTo>
                  <a:lnTo>
                    <a:pt x="139120" y="403322"/>
                  </a:lnTo>
                  <a:lnTo>
                    <a:pt x="103821" y="384903"/>
                  </a:lnTo>
                  <a:lnTo>
                    <a:pt x="47574" y="345053"/>
                  </a:lnTo>
                  <a:lnTo>
                    <a:pt x="12251" y="301791"/>
                  </a:lnTo>
                  <a:lnTo>
                    <a:pt x="0" y="255844"/>
                  </a:lnTo>
                  <a:lnTo>
                    <a:pt x="3107" y="232580"/>
                  </a:lnTo>
                  <a:lnTo>
                    <a:pt x="27163" y="187885"/>
                  </a:lnTo>
                  <a:lnTo>
                    <a:pt x="73216" y="146238"/>
                  </a:lnTo>
                  <a:lnTo>
                    <a:pt x="139120" y="108366"/>
                  </a:lnTo>
                  <a:lnTo>
                    <a:pt x="178845" y="91072"/>
                  </a:lnTo>
                  <a:lnTo>
                    <a:pt x="222728" y="74994"/>
                  </a:lnTo>
                  <a:lnTo>
                    <a:pt x="270499" y="60223"/>
                  </a:lnTo>
                  <a:lnTo>
                    <a:pt x="321891" y="46850"/>
                  </a:lnTo>
                  <a:lnTo>
                    <a:pt x="376635" y="34965"/>
                  </a:lnTo>
                  <a:lnTo>
                    <a:pt x="434462" y="24659"/>
                  </a:lnTo>
                  <a:lnTo>
                    <a:pt x="495105" y="16024"/>
                  </a:lnTo>
                  <a:lnTo>
                    <a:pt x="558295" y="9149"/>
                  </a:lnTo>
                  <a:lnTo>
                    <a:pt x="623763" y="4127"/>
                  </a:lnTo>
                  <a:lnTo>
                    <a:pt x="691242" y="1046"/>
                  </a:lnTo>
                  <a:lnTo>
                    <a:pt x="760462" y="0"/>
                  </a:lnTo>
                  <a:lnTo>
                    <a:pt x="829682" y="1043"/>
                  </a:lnTo>
                  <a:lnTo>
                    <a:pt x="897160" y="4113"/>
                  </a:lnTo>
                  <a:lnTo>
                    <a:pt x="962628" y="9120"/>
                  </a:lnTo>
                  <a:lnTo>
                    <a:pt x="1025818" y="15975"/>
                  </a:lnTo>
                  <a:lnTo>
                    <a:pt x="1086461" y="24588"/>
                  </a:lnTo>
                  <a:lnTo>
                    <a:pt x="1144289" y="34870"/>
                  </a:lnTo>
                  <a:lnTo>
                    <a:pt x="1199033" y="46731"/>
                  </a:lnTo>
                  <a:lnTo>
                    <a:pt x="1250425" y="60083"/>
                  </a:lnTo>
                  <a:lnTo>
                    <a:pt x="1298196" y="74834"/>
                  </a:lnTo>
                  <a:lnTo>
                    <a:pt x="1342078" y="90896"/>
                  </a:lnTo>
                  <a:lnTo>
                    <a:pt x="1381803" y="108180"/>
                  </a:lnTo>
                  <a:lnTo>
                    <a:pt x="1417102" y="126595"/>
                  </a:lnTo>
                  <a:lnTo>
                    <a:pt x="1473349" y="166463"/>
                  </a:lnTo>
                  <a:lnTo>
                    <a:pt x="1508672" y="209785"/>
                  </a:lnTo>
                  <a:lnTo>
                    <a:pt x="1520924" y="255844"/>
                  </a:lnTo>
                  <a:lnTo>
                    <a:pt x="1517816" y="279108"/>
                  </a:lnTo>
                  <a:lnTo>
                    <a:pt x="1493761" y="323803"/>
                  </a:lnTo>
                  <a:lnTo>
                    <a:pt x="1447707" y="365450"/>
                  </a:lnTo>
                  <a:lnTo>
                    <a:pt x="1381803" y="403322"/>
                  </a:lnTo>
                  <a:lnTo>
                    <a:pt x="1342078" y="420616"/>
                  </a:lnTo>
                  <a:lnTo>
                    <a:pt x="1298196" y="436694"/>
                  </a:lnTo>
                  <a:lnTo>
                    <a:pt x="1250425" y="451465"/>
                  </a:lnTo>
                  <a:lnTo>
                    <a:pt x="1199033" y="464838"/>
                  </a:lnTo>
                  <a:lnTo>
                    <a:pt x="1144289" y="476723"/>
                  </a:lnTo>
                  <a:lnTo>
                    <a:pt x="1086461" y="487029"/>
                  </a:lnTo>
                  <a:lnTo>
                    <a:pt x="1025818" y="495664"/>
                  </a:lnTo>
                  <a:lnTo>
                    <a:pt x="962628" y="502539"/>
                  </a:lnTo>
                  <a:lnTo>
                    <a:pt x="897160" y="507561"/>
                  </a:lnTo>
                  <a:lnTo>
                    <a:pt x="829682" y="510642"/>
                  </a:lnTo>
                  <a:lnTo>
                    <a:pt x="760462" y="511688"/>
                  </a:lnTo>
                  <a:close/>
                </a:path>
              </a:pathLst>
            </a:custGeom>
            <a:solidFill>
              <a:srgbClr val="AFD4C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/>
            <p:cNvSpPr/>
            <p:nvPr/>
          </p:nvSpPr>
          <p:spPr>
            <a:xfrm>
              <a:off x="10215396" y="3684023"/>
              <a:ext cx="1552575" cy="542925"/>
            </a:xfrm>
            <a:custGeom>
              <a:avLst/>
              <a:gdLst/>
              <a:ahLst/>
              <a:cxnLst/>
              <a:rect l="l" t="t" r="r" b="b"/>
              <a:pathLst>
                <a:path w="1552575" h="542925">
                  <a:moveTo>
                    <a:pt x="776287" y="542816"/>
                  </a:moveTo>
                  <a:lnTo>
                    <a:pt x="708360" y="541840"/>
                  </a:lnTo>
                  <a:lnTo>
                    <a:pt x="642220" y="538962"/>
                  </a:lnTo>
                  <a:lnTo>
                    <a:pt x="578082" y="534256"/>
                  </a:lnTo>
                  <a:lnTo>
                    <a:pt x="516161" y="527798"/>
                  </a:lnTo>
                  <a:lnTo>
                    <a:pt x="456673" y="519662"/>
                  </a:lnTo>
                  <a:lnTo>
                    <a:pt x="399834" y="509924"/>
                  </a:lnTo>
                  <a:lnTo>
                    <a:pt x="345859" y="498658"/>
                  </a:lnTo>
                  <a:lnTo>
                    <a:pt x="294964" y="485940"/>
                  </a:lnTo>
                  <a:lnTo>
                    <a:pt x="247363" y="471845"/>
                  </a:lnTo>
                  <a:lnTo>
                    <a:pt x="203274" y="456447"/>
                  </a:lnTo>
                  <a:lnTo>
                    <a:pt x="162910" y="439821"/>
                  </a:lnTo>
                  <a:lnTo>
                    <a:pt x="126488" y="422043"/>
                  </a:lnTo>
                  <a:lnTo>
                    <a:pt x="66330" y="383329"/>
                  </a:lnTo>
                  <a:lnTo>
                    <a:pt x="24525" y="340904"/>
                  </a:lnTo>
                  <a:lnTo>
                    <a:pt x="2796" y="295368"/>
                  </a:lnTo>
                  <a:lnTo>
                    <a:pt x="0" y="271621"/>
                  </a:lnTo>
                  <a:lnTo>
                    <a:pt x="2796" y="247871"/>
                  </a:lnTo>
                  <a:lnTo>
                    <a:pt x="24525" y="202310"/>
                  </a:lnTo>
                  <a:lnTo>
                    <a:pt x="66330" y="159840"/>
                  </a:lnTo>
                  <a:lnTo>
                    <a:pt x="126488" y="121068"/>
                  </a:lnTo>
                  <a:lnTo>
                    <a:pt x="162910" y="103258"/>
                  </a:lnTo>
                  <a:lnTo>
                    <a:pt x="203274" y="86599"/>
                  </a:lnTo>
                  <a:lnTo>
                    <a:pt x="247363" y="71167"/>
                  </a:lnTo>
                  <a:lnTo>
                    <a:pt x="294964" y="57039"/>
                  </a:lnTo>
                  <a:lnTo>
                    <a:pt x="345859" y="44288"/>
                  </a:lnTo>
                  <a:lnTo>
                    <a:pt x="399834" y="32993"/>
                  </a:lnTo>
                  <a:lnTo>
                    <a:pt x="456673" y="23227"/>
                  </a:lnTo>
                  <a:lnTo>
                    <a:pt x="516161" y="15067"/>
                  </a:lnTo>
                  <a:lnTo>
                    <a:pt x="578082" y="8589"/>
                  </a:lnTo>
                  <a:lnTo>
                    <a:pt x="642220" y="3867"/>
                  </a:lnTo>
                  <a:lnTo>
                    <a:pt x="708360" y="979"/>
                  </a:lnTo>
                  <a:lnTo>
                    <a:pt x="776287" y="0"/>
                  </a:lnTo>
                  <a:lnTo>
                    <a:pt x="844214" y="979"/>
                  </a:lnTo>
                  <a:lnTo>
                    <a:pt x="910354" y="3867"/>
                  </a:lnTo>
                  <a:lnTo>
                    <a:pt x="974492" y="8589"/>
                  </a:lnTo>
                  <a:lnTo>
                    <a:pt x="1036413" y="15067"/>
                  </a:lnTo>
                  <a:lnTo>
                    <a:pt x="1095900" y="23227"/>
                  </a:lnTo>
                  <a:lnTo>
                    <a:pt x="1144365" y="31554"/>
                  </a:lnTo>
                  <a:lnTo>
                    <a:pt x="776287" y="31554"/>
                  </a:lnTo>
                  <a:lnTo>
                    <a:pt x="709541" y="32557"/>
                  </a:lnTo>
                  <a:lnTo>
                    <a:pt x="644412" y="35491"/>
                  </a:lnTo>
                  <a:lnTo>
                    <a:pt x="580936" y="40275"/>
                  </a:lnTo>
                  <a:lnTo>
                    <a:pt x="519482" y="46815"/>
                  </a:lnTo>
                  <a:lnTo>
                    <a:pt x="460337" y="55020"/>
                  </a:lnTo>
                  <a:lnTo>
                    <a:pt x="403786" y="64798"/>
                  </a:lnTo>
                  <a:lnTo>
                    <a:pt x="350116" y="76057"/>
                  </a:lnTo>
                  <a:lnTo>
                    <a:pt x="299612" y="88707"/>
                  </a:lnTo>
                  <a:lnTo>
                    <a:pt x="252560" y="102657"/>
                  </a:lnTo>
                  <a:lnTo>
                    <a:pt x="209247" y="117815"/>
                  </a:lnTo>
                  <a:lnTo>
                    <a:pt x="169959" y="134090"/>
                  </a:lnTo>
                  <a:lnTo>
                    <a:pt x="134981" y="151390"/>
                  </a:lnTo>
                  <a:lnTo>
                    <a:pt x="79100" y="188703"/>
                  </a:lnTo>
                  <a:lnTo>
                    <a:pt x="43894" y="229023"/>
                  </a:lnTo>
                  <a:lnTo>
                    <a:pt x="31650" y="271621"/>
                  </a:lnTo>
                  <a:lnTo>
                    <a:pt x="34758" y="293159"/>
                  </a:lnTo>
                  <a:lnTo>
                    <a:pt x="58770" y="334710"/>
                  </a:lnTo>
                  <a:lnTo>
                    <a:pt x="104599" y="373617"/>
                  </a:lnTo>
                  <a:lnTo>
                    <a:pt x="169959" y="409153"/>
                  </a:lnTo>
                  <a:lnTo>
                    <a:pt x="209247" y="425427"/>
                  </a:lnTo>
                  <a:lnTo>
                    <a:pt x="252560" y="440585"/>
                  </a:lnTo>
                  <a:lnTo>
                    <a:pt x="299612" y="454535"/>
                  </a:lnTo>
                  <a:lnTo>
                    <a:pt x="350116" y="467185"/>
                  </a:lnTo>
                  <a:lnTo>
                    <a:pt x="403786" y="478445"/>
                  </a:lnTo>
                  <a:lnTo>
                    <a:pt x="460337" y="488222"/>
                  </a:lnTo>
                  <a:lnTo>
                    <a:pt x="519482" y="496427"/>
                  </a:lnTo>
                  <a:lnTo>
                    <a:pt x="580936" y="502967"/>
                  </a:lnTo>
                  <a:lnTo>
                    <a:pt x="644412" y="507751"/>
                  </a:lnTo>
                  <a:lnTo>
                    <a:pt x="709624" y="510689"/>
                  </a:lnTo>
                  <a:lnTo>
                    <a:pt x="776287" y="511689"/>
                  </a:lnTo>
                  <a:lnTo>
                    <a:pt x="1142440" y="511689"/>
                  </a:lnTo>
                  <a:lnTo>
                    <a:pt x="1095900" y="519662"/>
                  </a:lnTo>
                  <a:lnTo>
                    <a:pt x="1036413" y="527798"/>
                  </a:lnTo>
                  <a:lnTo>
                    <a:pt x="974492" y="534256"/>
                  </a:lnTo>
                  <a:lnTo>
                    <a:pt x="910354" y="538962"/>
                  </a:lnTo>
                  <a:lnTo>
                    <a:pt x="844214" y="541840"/>
                  </a:lnTo>
                  <a:lnTo>
                    <a:pt x="776287" y="542816"/>
                  </a:lnTo>
                  <a:close/>
                </a:path>
                <a:path w="1552575" h="542925">
                  <a:moveTo>
                    <a:pt x="1142440" y="511689"/>
                  </a:moveTo>
                  <a:lnTo>
                    <a:pt x="776287" y="511689"/>
                  </a:lnTo>
                  <a:lnTo>
                    <a:pt x="842953" y="510685"/>
                  </a:lnTo>
                  <a:lnTo>
                    <a:pt x="908177" y="507737"/>
                  </a:lnTo>
                  <a:lnTo>
                    <a:pt x="971670" y="502937"/>
                  </a:lnTo>
                  <a:lnTo>
                    <a:pt x="1033146" y="496378"/>
                  </a:lnTo>
                  <a:lnTo>
                    <a:pt x="1092317" y="488151"/>
                  </a:lnTo>
                  <a:lnTo>
                    <a:pt x="1148899" y="478350"/>
                  </a:lnTo>
                  <a:lnTo>
                    <a:pt x="1202602" y="467067"/>
                  </a:lnTo>
                  <a:lnTo>
                    <a:pt x="1253140" y="454394"/>
                  </a:lnTo>
                  <a:lnTo>
                    <a:pt x="1300227" y="440425"/>
                  </a:lnTo>
                  <a:lnTo>
                    <a:pt x="1343576" y="425252"/>
                  </a:lnTo>
                  <a:lnTo>
                    <a:pt x="1382899" y="408967"/>
                  </a:lnTo>
                  <a:lnTo>
                    <a:pt x="1417910" y="391663"/>
                  </a:lnTo>
                  <a:lnTo>
                    <a:pt x="1473848" y="354368"/>
                  </a:lnTo>
                  <a:lnTo>
                    <a:pt x="1509093" y="314107"/>
                  </a:lnTo>
                  <a:lnTo>
                    <a:pt x="1521352" y="271621"/>
                  </a:lnTo>
                  <a:lnTo>
                    <a:pt x="1518239" y="250146"/>
                  </a:lnTo>
                  <a:lnTo>
                    <a:pt x="1494200" y="208681"/>
                  </a:lnTo>
                  <a:lnTo>
                    <a:pt x="1448322" y="169810"/>
                  </a:lnTo>
                  <a:lnTo>
                    <a:pt x="1382899" y="134275"/>
                  </a:lnTo>
                  <a:lnTo>
                    <a:pt x="1343576" y="117990"/>
                  </a:lnTo>
                  <a:lnTo>
                    <a:pt x="1300227" y="102817"/>
                  </a:lnTo>
                  <a:lnTo>
                    <a:pt x="1253140" y="88848"/>
                  </a:lnTo>
                  <a:lnTo>
                    <a:pt x="1202602" y="76175"/>
                  </a:lnTo>
                  <a:lnTo>
                    <a:pt x="1148899" y="64892"/>
                  </a:lnTo>
                  <a:lnTo>
                    <a:pt x="1092317" y="55091"/>
                  </a:lnTo>
                  <a:lnTo>
                    <a:pt x="1033146" y="46865"/>
                  </a:lnTo>
                  <a:lnTo>
                    <a:pt x="971670" y="40305"/>
                  </a:lnTo>
                  <a:lnTo>
                    <a:pt x="908177" y="35505"/>
                  </a:lnTo>
                  <a:lnTo>
                    <a:pt x="842953" y="32557"/>
                  </a:lnTo>
                  <a:lnTo>
                    <a:pt x="776287" y="31554"/>
                  </a:lnTo>
                  <a:lnTo>
                    <a:pt x="1144365" y="31554"/>
                  </a:lnTo>
                  <a:lnTo>
                    <a:pt x="1206715" y="44288"/>
                  </a:lnTo>
                  <a:lnTo>
                    <a:pt x="1257610" y="57039"/>
                  </a:lnTo>
                  <a:lnTo>
                    <a:pt x="1305210" y="71167"/>
                  </a:lnTo>
                  <a:lnTo>
                    <a:pt x="1349300" y="86599"/>
                  </a:lnTo>
                  <a:lnTo>
                    <a:pt x="1389664" y="103258"/>
                  </a:lnTo>
                  <a:lnTo>
                    <a:pt x="1426086" y="121068"/>
                  </a:lnTo>
                  <a:lnTo>
                    <a:pt x="1486244" y="159840"/>
                  </a:lnTo>
                  <a:lnTo>
                    <a:pt x="1528049" y="202310"/>
                  </a:lnTo>
                  <a:lnTo>
                    <a:pt x="1549777" y="247871"/>
                  </a:lnTo>
                  <a:lnTo>
                    <a:pt x="1552574" y="271621"/>
                  </a:lnTo>
                  <a:lnTo>
                    <a:pt x="1549777" y="295368"/>
                  </a:lnTo>
                  <a:lnTo>
                    <a:pt x="1528049" y="340904"/>
                  </a:lnTo>
                  <a:lnTo>
                    <a:pt x="1486244" y="383329"/>
                  </a:lnTo>
                  <a:lnTo>
                    <a:pt x="1426086" y="422043"/>
                  </a:lnTo>
                  <a:lnTo>
                    <a:pt x="1389664" y="439821"/>
                  </a:lnTo>
                  <a:lnTo>
                    <a:pt x="1349300" y="456447"/>
                  </a:lnTo>
                  <a:lnTo>
                    <a:pt x="1305210" y="471845"/>
                  </a:lnTo>
                  <a:lnTo>
                    <a:pt x="1257610" y="485940"/>
                  </a:lnTo>
                  <a:lnTo>
                    <a:pt x="1206715" y="498658"/>
                  </a:lnTo>
                  <a:lnTo>
                    <a:pt x="1152740" y="509924"/>
                  </a:lnTo>
                  <a:lnTo>
                    <a:pt x="1142440" y="5116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1" name="object 41"/>
          <p:cNvSpPr/>
          <p:nvPr/>
        </p:nvSpPr>
        <p:spPr>
          <a:xfrm>
            <a:off x="5694496" y="4508234"/>
            <a:ext cx="2609850" cy="1311275"/>
          </a:xfrm>
          <a:custGeom>
            <a:avLst/>
            <a:gdLst/>
            <a:ahLst/>
            <a:cxnLst/>
            <a:rect l="l" t="t" r="r" b="b"/>
            <a:pathLst>
              <a:path w="2609850" h="1311275">
                <a:moveTo>
                  <a:pt x="1320939" y="1311012"/>
                </a:moveTo>
                <a:lnTo>
                  <a:pt x="1256895" y="1310617"/>
                </a:lnTo>
                <a:lnTo>
                  <a:pt x="1192967" y="1308644"/>
                </a:lnTo>
                <a:lnTo>
                  <a:pt x="1129308" y="1305098"/>
                </a:lnTo>
                <a:lnTo>
                  <a:pt x="1066072" y="1299986"/>
                </a:lnTo>
                <a:lnTo>
                  <a:pt x="1003412" y="1293322"/>
                </a:lnTo>
                <a:lnTo>
                  <a:pt x="941478" y="1285122"/>
                </a:lnTo>
                <a:lnTo>
                  <a:pt x="880420" y="1275404"/>
                </a:lnTo>
                <a:lnTo>
                  <a:pt x="820384" y="1264194"/>
                </a:lnTo>
                <a:lnTo>
                  <a:pt x="776115" y="1254821"/>
                </a:lnTo>
                <a:lnTo>
                  <a:pt x="732562" y="1244637"/>
                </a:lnTo>
                <a:lnTo>
                  <a:pt x="689787" y="1233654"/>
                </a:lnTo>
                <a:lnTo>
                  <a:pt x="647846" y="1221888"/>
                </a:lnTo>
                <a:lnTo>
                  <a:pt x="606793" y="1209354"/>
                </a:lnTo>
                <a:lnTo>
                  <a:pt x="566686" y="1196070"/>
                </a:lnTo>
                <a:lnTo>
                  <a:pt x="527582" y="1182053"/>
                </a:lnTo>
                <a:lnTo>
                  <a:pt x="489531" y="1167323"/>
                </a:lnTo>
                <a:lnTo>
                  <a:pt x="452583" y="1151898"/>
                </a:lnTo>
                <a:lnTo>
                  <a:pt x="416790" y="1135801"/>
                </a:lnTo>
                <a:lnTo>
                  <a:pt x="382203" y="1119054"/>
                </a:lnTo>
                <a:lnTo>
                  <a:pt x="338039" y="1095750"/>
                </a:lnTo>
                <a:lnTo>
                  <a:pt x="296204" y="1071386"/>
                </a:lnTo>
                <a:lnTo>
                  <a:pt x="256799" y="1046020"/>
                </a:lnTo>
                <a:lnTo>
                  <a:pt x="219919" y="1019713"/>
                </a:lnTo>
                <a:lnTo>
                  <a:pt x="185653" y="992529"/>
                </a:lnTo>
                <a:lnTo>
                  <a:pt x="154083" y="964533"/>
                </a:lnTo>
                <a:lnTo>
                  <a:pt x="125286" y="935792"/>
                </a:lnTo>
                <a:lnTo>
                  <a:pt x="99331" y="906376"/>
                </a:lnTo>
                <a:lnTo>
                  <a:pt x="70977" y="868764"/>
                </a:lnTo>
                <a:lnTo>
                  <a:pt x="47269" y="830351"/>
                </a:lnTo>
                <a:lnTo>
                  <a:pt x="28294" y="791279"/>
                </a:lnTo>
                <a:lnTo>
                  <a:pt x="14123" y="751696"/>
                </a:lnTo>
                <a:lnTo>
                  <a:pt x="4811" y="711750"/>
                </a:lnTo>
                <a:lnTo>
                  <a:pt x="392" y="671594"/>
                </a:lnTo>
                <a:lnTo>
                  <a:pt x="0" y="655506"/>
                </a:lnTo>
                <a:lnTo>
                  <a:pt x="98" y="647461"/>
                </a:lnTo>
                <a:lnTo>
                  <a:pt x="3535" y="607280"/>
                </a:lnTo>
                <a:lnTo>
                  <a:pt x="11871" y="567281"/>
                </a:lnTo>
                <a:lnTo>
                  <a:pt x="25073" y="527613"/>
                </a:lnTo>
                <a:lnTo>
                  <a:pt x="43093" y="488427"/>
                </a:lnTo>
                <a:lnTo>
                  <a:pt x="65861" y="449870"/>
                </a:lnTo>
                <a:lnTo>
                  <a:pt x="93293" y="412087"/>
                </a:lnTo>
                <a:lnTo>
                  <a:pt x="118528" y="382514"/>
                </a:lnTo>
                <a:lnTo>
                  <a:pt x="146621" y="353598"/>
                </a:lnTo>
                <a:lnTo>
                  <a:pt x="177504" y="325409"/>
                </a:lnTo>
                <a:lnTo>
                  <a:pt x="211103" y="298015"/>
                </a:lnTo>
                <a:lnTo>
                  <a:pt x="247338" y="271483"/>
                </a:lnTo>
                <a:lnTo>
                  <a:pt x="286120" y="245876"/>
                </a:lnTo>
                <a:lnTo>
                  <a:pt x="327357" y="221256"/>
                </a:lnTo>
                <a:lnTo>
                  <a:pt x="370949" y="197682"/>
                </a:lnTo>
                <a:lnTo>
                  <a:pt x="405126" y="180722"/>
                </a:lnTo>
                <a:lnTo>
                  <a:pt x="440522" y="164405"/>
                </a:lnTo>
                <a:lnTo>
                  <a:pt x="477089" y="148754"/>
                </a:lnTo>
                <a:lnTo>
                  <a:pt x="514777" y="133791"/>
                </a:lnTo>
                <a:lnTo>
                  <a:pt x="553538" y="119533"/>
                </a:lnTo>
                <a:lnTo>
                  <a:pt x="593317" y="106003"/>
                </a:lnTo>
                <a:lnTo>
                  <a:pt x="634059" y="93217"/>
                </a:lnTo>
                <a:lnTo>
                  <a:pt x="675710" y="81193"/>
                </a:lnTo>
                <a:lnTo>
                  <a:pt x="718215" y="69948"/>
                </a:lnTo>
                <a:lnTo>
                  <a:pt x="761516" y="59495"/>
                </a:lnTo>
                <a:lnTo>
                  <a:pt x="820384" y="46818"/>
                </a:lnTo>
                <a:lnTo>
                  <a:pt x="880420" y="35607"/>
                </a:lnTo>
                <a:lnTo>
                  <a:pt x="941478" y="25890"/>
                </a:lnTo>
                <a:lnTo>
                  <a:pt x="1003412" y="17689"/>
                </a:lnTo>
                <a:lnTo>
                  <a:pt x="1066072" y="11025"/>
                </a:lnTo>
                <a:lnTo>
                  <a:pt x="1129308" y="5914"/>
                </a:lnTo>
                <a:lnTo>
                  <a:pt x="1192967" y="2367"/>
                </a:lnTo>
                <a:lnTo>
                  <a:pt x="1256895" y="394"/>
                </a:lnTo>
                <a:lnTo>
                  <a:pt x="1288910" y="0"/>
                </a:lnTo>
                <a:lnTo>
                  <a:pt x="1320939" y="0"/>
                </a:lnTo>
                <a:lnTo>
                  <a:pt x="1384945" y="1184"/>
                </a:lnTo>
                <a:lnTo>
                  <a:pt x="1448757" y="3945"/>
                </a:lnTo>
                <a:lnTo>
                  <a:pt x="1512224" y="8275"/>
                </a:lnTo>
                <a:lnTo>
                  <a:pt x="1575190" y="14164"/>
                </a:lnTo>
                <a:lnTo>
                  <a:pt x="1637506" y="21599"/>
                </a:lnTo>
                <a:lnTo>
                  <a:pt x="1699021" y="30561"/>
                </a:lnTo>
                <a:lnTo>
                  <a:pt x="1759586" y="41028"/>
                </a:lnTo>
                <a:lnTo>
                  <a:pt x="1819055" y="52976"/>
                </a:lnTo>
                <a:lnTo>
                  <a:pt x="1862852" y="62891"/>
                </a:lnTo>
                <a:lnTo>
                  <a:pt x="1905892" y="73608"/>
                </a:lnTo>
                <a:lnTo>
                  <a:pt x="1948120" y="85115"/>
                </a:lnTo>
                <a:lnTo>
                  <a:pt x="1989476" y="97395"/>
                </a:lnTo>
                <a:lnTo>
                  <a:pt x="2029902" y="110431"/>
                </a:lnTo>
                <a:lnTo>
                  <a:pt x="2069346" y="124206"/>
                </a:lnTo>
                <a:lnTo>
                  <a:pt x="2107756" y="138701"/>
                </a:lnTo>
                <a:lnTo>
                  <a:pt x="2145077" y="153896"/>
                </a:lnTo>
                <a:lnTo>
                  <a:pt x="2181258" y="169771"/>
                </a:lnTo>
                <a:lnTo>
                  <a:pt x="2216252" y="186304"/>
                </a:lnTo>
                <a:lnTo>
                  <a:pt x="2260982" y="209334"/>
                </a:lnTo>
                <a:lnTo>
                  <a:pt x="2303409" y="233438"/>
                </a:lnTo>
                <a:lnTo>
                  <a:pt x="2343431" y="258559"/>
                </a:lnTo>
                <a:lnTo>
                  <a:pt x="2380951" y="284637"/>
                </a:lnTo>
                <a:lnTo>
                  <a:pt x="2415878" y="311608"/>
                </a:lnTo>
                <a:lnTo>
                  <a:pt x="2448129" y="339407"/>
                </a:lnTo>
                <a:lnTo>
                  <a:pt x="2477627" y="367968"/>
                </a:lnTo>
                <a:lnTo>
                  <a:pt x="2504298" y="397222"/>
                </a:lnTo>
                <a:lnTo>
                  <a:pt x="2528081" y="427097"/>
                </a:lnTo>
                <a:lnTo>
                  <a:pt x="2553660" y="465208"/>
                </a:lnTo>
                <a:lnTo>
                  <a:pt x="2574538" y="504035"/>
                </a:lnTo>
                <a:lnTo>
                  <a:pt x="2590638" y="543431"/>
                </a:lnTo>
                <a:lnTo>
                  <a:pt x="2601898" y="583248"/>
                </a:lnTo>
                <a:lnTo>
                  <a:pt x="2608278" y="623339"/>
                </a:lnTo>
                <a:lnTo>
                  <a:pt x="2609850" y="655506"/>
                </a:lnTo>
                <a:lnTo>
                  <a:pt x="2609751" y="663551"/>
                </a:lnTo>
                <a:lnTo>
                  <a:pt x="2606314" y="703732"/>
                </a:lnTo>
                <a:lnTo>
                  <a:pt x="2597978" y="743730"/>
                </a:lnTo>
                <a:lnTo>
                  <a:pt x="2584775" y="783398"/>
                </a:lnTo>
                <a:lnTo>
                  <a:pt x="2566756" y="822585"/>
                </a:lnTo>
                <a:lnTo>
                  <a:pt x="2543987" y="861142"/>
                </a:lnTo>
                <a:lnTo>
                  <a:pt x="2516555" y="898924"/>
                </a:lnTo>
                <a:lnTo>
                  <a:pt x="2491321" y="928498"/>
                </a:lnTo>
                <a:lnTo>
                  <a:pt x="2463228" y="957414"/>
                </a:lnTo>
                <a:lnTo>
                  <a:pt x="2432344" y="985603"/>
                </a:lnTo>
                <a:lnTo>
                  <a:pt x="2398745" y="1012996"/>
                </a:lnTo>
                <a:lnTo>
                  <a:pt x="2362511" y="1039528"/>
                </a:lnTo>
                <a:lnTo>
                  <a:pt x="2323729" y="1065136"/>
                </a:lnTo>
                <a:lnTo>
                  <a:pt x="2282492" y="1089756"/>
                </a:lnTo>
                <a:lnTo>
                  <a:pt x="2238900" y="1113330"/>
                </a:lnTo>
                <a:lnTo>
                  <a:pt x="2204723" y="1130290"/>
                </a:lnTo>
                <a:lnTo>
                  <a:pt x="2169326" y="1146607"/>
                </a:lnTo>
                <a:lnTo>
                  <a:pt x="2132760" y="1162257"/>
                </a:lnTo>
                <a:lnTo>
                  <a:pt x="2095072" y="1177221"/>
                </a:lnTo>
                <a:lnTo>
                  <a:pt x="2056311" y="1191478"/>
                </a:lnTo>
                <a:lnTo>
                  <a:pt x="2016532" y="1205009"/>
                </a:lnTo>
                <a:lnTo>
                  <a:pt x="1975790" y="1217795"/>
                </a:lnTo>
                <a:lnTo>
                  <a:pt x="1934139" y="1229818"/>
                </a:lnTo>
                <a:lnTo>
                  <a:pt x="1891633" y="1241064"/>
                </a:lnTo>
                <a:lnTo>
                  <a:pt x="1848332" y="1251516"/>
                </a:lnTo>
                <a:lnTo>
                  <a:pt x="1789464" y="1264193"/>
                </a:lnTo>
                <a:lnTo>
                  <a:pt x="1729429" y="1275404"/>
                </a:lnTo>
                <a:lnTo>
                  <a:pt x="1668371" y="1285122"/>
                </a:lnTo>
                <a:lnTo>
                  <a:pt x="1606437" y="1293322"/>
                </a:lnTo>
                <a:lnTo>
                  <a:pt x="1543777" y="1299986"/>
                </a:lnTo>
                <a:lnTo>
                  <a:pt x="1480541" y="1305098"/>
                </a:lnTo>
                <a:lnTo>
                  <a:pt x="1416882" y="1308644"/>
                </a:lnTo>
                <a:lnTo>
                  <a:pt x="1352954" y="1310617"/>
                </a:lnTo>
                <a:lnTo>
                  <a:pt x="1320939" y="1311012"/>
                </a:lnTo>
                <a:close/>
              </a:path>
            </a:pathLst>
          </a:custGeom>
          <a:solidFill>
            <a:srgbClr val="6A7C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2" name="object 42"/>
          <p:cNvSpPr/>
          <p:nvPr/>
        </p:nvSpPr>
        <p:spPr>
          <a:xfrm>
            <a:off x="13860175" y="4039868"/>
            <a:ext cx="2838450" cy="1425575"/>
          </a:xfrm>
          <a:custGeom>
            <a:avLst/>
            <a:gdLst/>
            <a:ahLst/>
            <a:cxnLst/>
            <a:rect l="l" t="t" r="r" b="b"/>
            <a:pathLst>
              <a:path w="2838450" h="1425575">
                <a:moveTo>
                  <a:pt x="1436642" y="1425053"/>
                </a:moveTo>
                <a:lnTo>
                  <a:pt x="1366988" y="1424624"/>
                </a:lnTo>
                <a:lnTo>
                  <a:pt x="1297460" y="1422479"/>
                </a:lnTo>
                <a:lnTo>
                  <a:pt x="1228225" y="1418624"/>
                </a:lnTo>
                <a:lnTo>
                  <a:pt x="1159451" y="1413068"/>
                </a:lnTo>
                <a:lnTo>
                  <a:pt x="1091302" y="1405824"/>
                </a:lnTo>
                <a:lnTo>
                  <a:pt x="1023944" y="1396910"/>
                </a:lnTo>
                <a:lnTo>
                  <a:pt x="957537" y="1386348"/>
                </a:lnTo>
                <a:lnTo>
                  <a:pt x="892243" y="1374162"/>
                </a:lnTo>
                <a:lnTo>
                  <a:pt x="844096" y="1363974"/>
                </a:lnTo>
                <a:lnTo>
                  <a:pt x="796728" y="1352904"/>
                </a:lnTo>
                <a:lnTo>
                  <a:pt x="750206" y="1340966"/>
                </a:lnTo>
                <a:lnTo>
                  <a:pt x="704591" y="1328177"/>
                </a:lnTo>
                <a:lnTo>
                  <a:pt x="659942" y="1314552"/>
                </a:lnTo>
                <a:lnTo>
                  <a:pt x="616323" y="1300112"/>
                </a:lnTo>
                <a:lnTo>
                  <a:pt x="573793" y="1284876"/>
                </a:lnTo>
                <a:lnTo>
                  <a:pt x="532409" y="1268865"/>
                </a:lnTo>
                <a:lnTo>
                  <a:pt x="492225" y="1252098"/>
                </a:lnTo>
                <a:lnTo>
                  <a:pt x="453298" y="1234601"/>
                </a:lnTo>
                <a:lnTo>
                  <a:pt x="415681" y="1216397"/>
                </a:lnTo>
                <a:lnTo>
                  <a:pt x="379424" y="1197510"/>
                </a:lnTo>
                <a:lnTo>
                  <a:pt x="344575" y="1177964"/>
                </a:lnTo>
                <a:lnTo>
                  <a:pt x="311182" y="1157788"/>
                </a:lnTo>
                <a:lnTo>
                  <a:pt x="269003" y="1129954"/>
                </a:lnTo>
                <a:lnTo>
                  <a:pt x="229594" y="1101113"/>
                </a:lnTo>
                <a:lnTo>
                  <a:pt x="193052" y="1071337"/>
                </a:lnTo>
                <a:lnTo>
                  <a:pt x="159463" y="1040697"/>
                </a:lnTo>
                <a:lnTo>
                  <a:pt x="128910" y="1009265"/>
                </a:lnTo>
                <a:lnTo>
                  <a:pt x="101465" y="977119"/>
                </a:lnTo>
                <a:lnTo>
                  <a:pt x="77194" y="944335"/>
                </a:lnTo>
                <a:lnTo>
                  <a:pt x="56157" y="910993"/>
                </a:lnTo>
                <a:lnTo>
                  <a:pt x="38403" y="877173"/>
                </a:lnTo>
                <a:lnTo>
                  <a:pt x="20894" y="834350"/>
                </a:lnTo>
                <a:lnTo>
                  <a:pt x="8647" y="791069"/>
                </a:lnTo>
                <a:lnTo>
                  <a:pt x="1709" y="747491"/>
                </a:lnTo>
                <a:lnTo>
                  <a:pt x="0" y="712526"/>
                </a:lnTo>
                <a:lnTo>
                  <a:pt x="106" y="703781"/>
                </a:lnTo>
                <a:lnTo>
                  <a:pt x="3845" y="660106"/>
                </a:lnTo>
                <a:lnTo>
                  <a:pt x="12910" y="616627"/>
                </a:lnTo>
                <a:lnTo>
                  <a:pt x="27270" y="573509"/>
                </a:lnTo>
                <a:lnTo>
                  <a:pt x="46868" y="530913"/>
                </a:lnTo>
                <a:lnTo>
                  <a:pt x="66269" y="497322"/>
                </a:lnTo>
                <a:lnTo>
                  <a:pt x="88930" y="464249"/>
                </a:lnTo>
                <a:lnTo>
                  <a:pt x="114796" y="431775"/>
                </a:lnTo>
                <a:lnTo>
                  <a:pt x="143804" y="399976"/>
                </a:lnTo>
                <a:lnTo>
                  <a:pt x="175884" y="368931"/>
                </a:lnTo>
                <a:lnTo>
                  <a:pt x="210961" y="338713"/>
                </a:lnTo>
                <a:lnTo>
                  <a:pt x="248947" y="309396"/>
                </a:lnTo>
                <a:lnTo>
                  <a:pt x="289754" y="281050"/>
                </a:lnTo>
                <a:lnTo>
                  <a:pt x="322149" y="260470"/>
                </a:lnTo>
                <a:lnTo>
                  <a:pt x="356030" y="240502"/>
                </a:lnTo>
                <a:lnTo>
                  <a:pt x="391355" y="221173"/>
                </a:lnTo>
                <a:lnTo>
                  <a:pt x="428072" y="202510"/>
                </a:lnTo>
                <a:lnTo>
                  <a:pt x="466131" y="184539"/>
                </a:lnTo>
                <a:lnTo>
                  <a:pt x="505482" y="167283"/>
                </a:lnTo>
                <a:lnTo>
                  <a:pt x="546072" y="150766"/>
                </a:lnTo>
                <a:lnTo>
                  <a:pt x="587846" y="135010"/>
                </a:lnTo>
                <a:lnTo>
                  <a:pt x="630745" y="120037"/>
                </a:lnTo>
                <a:lnTo>
                  <a:pt x="674712" y="105868"/>
                </a:lnTo>
                <a:lnTo>
                  <a:pt x="719691" y="92519"/>
                </a:lnTo>
                <a:lnTo>
                  <a:pt x="765617" y="80011"/>
                </a:lnTo>
                <a:lnTo>
                  <a:pt x="812427" y="68361"/>
                </a:lnTo>
                <a:lnTo>
                  <a:pt x="860060" y="57584"/>
                </a:lnTo>
                <a:lnTo>
                  <a:pt x="924739" y="44597"/>
                </a:lnTo>
                <a:lnTo>
                  <a:pt x="990609" y="33219"/>
                </a:lnTo>
                <a:lnTo>
                  <a:pt x="1057511" y="23478"/>
                </a:lnTo>
                <a:lnTo>
                  <a:pt x="1125285" y="15397"/>
                </a:lnTo>
                <a:lnTo>
                  <a:pt x="1193768" y="8995"/>
                </a:lnTo>
                <a:lnTo>
                  <a:pt x="1262793" y="4288"/>
                </a:lnTo>
                <a:lnTo>
                  <a:pt x="1332195" y="1287"/>
                </a:lnTo>
                <a:lnTo>
                  <a:pt x="1401807" y="0"/>
                </a:lnTo>
                <a:lnTo>
                  <a:pt x="1436642" y="0"/>
                </a:lnTo>
                <a:lnTo>
                  <a:pt x="1471461" y="429"/>
                </a:lnTo>
                <a:lnTo>
                  <a:pt x="1540989" y="2573"/>
                </a:lnTo>
                <a:lnTo>
                  <a:pt x="1610223" y="6428"/>
                </a:lnTo>
                <a:lnTo>
                  <a:pt x="1678998" y="11984"/>
                </a:lnTo>
                <a:lnTo>
                  <a:pt x="1747146" y="19228"/>
                </a:lnTo>
                <a:lnTo>
                  <a:pt x="1814505" y="28142"/>
                </a:lnTo>
                <a:lnTo>
                  <a:pt x="1880911" y="38705"/>
                </a:lnTo>
                <a:lnTo>
                  <a:pt x="1946206" y="50891"/>
                </a:lnTo>
                <a:lnTo>
                  <a:pt x="1994353" y="61078"/>
                </a:lnTo>
                <a:lnTo>
                  <a:pt x="2041720" y="72149"/>
                </a:lnTo>
                <a:lnTo>
                  <a:pt x="2088242" y="84086"/>
                </a:lnTo>
                <a:lnTo>
                  <a:pt x="2133857" y="96876"/>
                </a:lnTo>
                <a:lnTo>
                  <a:pt x="2178506" y="110500"/>
                </a:lnTo>
                <a:lnTo>
                  <a:pt x="2222126" y="124940"/>
                </a:lnTo>
                <a:lnTo>
                  <a:pt x="2264656" y="140176"/>
                </a:lnTo>
                <a:lnTo>
                  <a:pt x="2306040" y="156188"/>
                </a:lnTo>
                <a:lnTo>
                  <a:pt x="2346224" y="172954"/>
                </a:lnTo>
                <a:lnTo>
                  <a:pt x="2385151" y="190452"/>
                </a:lnTo>
                <a:lnTo>
                  <a:pt x="2422768" y="208656"/>
                </a:lnTo>
                <a:lnTo>
                  <a:pt x="2459025" y="227543"/>
                </a:lnTo>
                <a:lnTo>
                  <a:pt x="2493874" y="247088"/>
                </a:lnTo>
                <a:lnTo>
                  <a:pt x="2527267" y="267264"/>
                </a:lnTo>
                <a:lnTo>
                  <a:pt x="2569446" y="295099"/>
                </a:lnTo>
                <a:lnTo>
                  <a:pt x="2608854" y="323939"/>
                </a:lnTo>
                <a:lnTo>
                  <a:pt x="2645397" y="353715"/>
                </a:lnTo>
                <a:lnTo>
                  <a:pt x="2678985" y="384356"/>
                </a:lnTo>
                <a:lnTo>
                  <a:pt x="2709539" y="415787"/>
                </a:lnTo>
                <a:lnTo>
                  <a:pt x="2736984" y="447934"/>
                </a:lnTo>
                <a:lnTo>
                  <a:pt x="2761254" y="480717"/>
                </a:lnTo>
                <a:lnTo>
                  <a:pt x="2782292" y="514059"/>
                </a:lnTo>
                <a:lnTo>
                  <a:pt x="2800045" y="547879"/>
                </a:lnTo>
                <a:lnTo>
                  <a:pt x="2817555" y="590702"/>
                </a:lnTo>
                <a:lnTo>
                  <a:pt x="2829802" y="633983"/>
                </a:lnTo>
                <a:lnTo>
                  <a:pt x="2836740" y="677562"/>
                </a:lnTo>
                <a:lnTo>
                  <a:pt x="2838449" y="712526"/>
                </a:lnTo>
                <a:lnTo>
                  <a:pt x="2838343" y="721271"/>
                </a:lnTo>
                <a:lnTo>
                  <a:pt x="2834604" y="764947"/>
                </a:lnTo>
                <a:lnTo>
                  <a:pt x="2825538" y="808425"/>
                </a:lnTo>
                <a:lnTo>
                  <a:pt x="2811179" y="851544"/>
                </a:lnTo>
                <a:lnTo>
                  <a:pt x="2791581" y="894139"/>
                </a:lnTo>
                <a:lnTo>
                  <a:pt x="2772179" y="927730"/>
                </a:lnTo>
                <a:lnTo>
                  <a:pt x="2749518" y="960803"/>
                </a:lnTo>
                <a:lnTo>
                  <a:pt x="2723653" y="993278"/>
                </a:lnTo>
                <a:lnTo>
                  <a:pt x="2694645" y="1025076"/>
                </a:lnTo>
                <a:lnTo>
                  <a:pt x="2662564" y="1056121"/>
                </a:lnTo>
                <a:lnTo>
                  <a:pt x="2627488" y="1086339"/>
                </a:lnTo>
                <a:lnTo>
                  <a:pt x="2589501" y="1115656"/>
                </a:lnTo>
                <a:lnTo>
                  <a:pt x="2548695" y="1144002"/>
                </a:lnTo>
                <a:lnTo>
                  <a:pt x="2516300" y="1164582"/>
                </a:lnTo>
                <a:lnTo>
                  <a:pt x="2482418" y="1184550"/>
                </a:lnTo>
                <a:lnTo>
                  <a:pt x="2447094" y="1203879"/>
                </a:lnTo>
                <a:lnTo>
                  <a:pt x="2410376" y="1222542"/>
                </a:lnTo>
                <a:lnTo>
                  <a:pt x="2372318" y="1240513"/>
                </a:lnTo>
                <a:lnTo>
                  <a:pt x="2332967" y="1257769"/>
                </a:lnTo>
                <a:lnTo>
                  <a:pt x="2292376" y="1274286"/>
                </a:lnTo>
                <a:lnTo>
                  <a:pt x="2250602" y="1290042"/>
                </a:lnTo>
                <a:lnTo>
                  <a:pt x="2207703" y="1305015"/>
                </a:lnTo>
                <a:lnTo>
                  <a:pt x="2163736" y="1319185"/>
                </a:lnTo>
                <a:lnTo>
                  <a:pt x="2118758" y="1332533"/>
                </a:lnTo>
                <a:lnTo>
                  <a:pt x="2072831" y="1345041"/>
                </a:lnTo>
                <a:lnTo>
                  <a:pt x="2026021" y="1356691"/>
                </a:lnTo>
                <a:lnTo>
                  <a:pt x="1978389" y="1367468"/>
                </a:lnTo>
                <a:lnTo>
                  <a:pt x="1913710" y="1380455"/>
                </a:lnTo>
                <a:lnTo>
                  <a:pt x="1847840" y="1391833"/>
                </a:lnTo>
                <a:lnTo>
                  <a:pt x="1780937" y="1401575"/>
                </a:lnTo>
                <a:lnTo>
                  <a:pt x="1713163" y="1409656"/>
                </a:lnTo>
                <a:lnTo>
                  <a:pt x="1644681" y="1416058"/>
                </a:lnTo>
                <a:lnTo>
                  <a:pt x="1575656" y="1420765"/>
                </a:lnTo>
                <a:lnTo>
                  <a:pt x="1506254" y="1423765"/>
                </a:lnTo>
                <a:lnTo>
                  <a:pt x="1436642" y="1425053"/>
                </a:lnTo>
                <a:close/>
              </a:path>
            </a:pathLst>
          </a:custGeom>
          <a:solidFill>
            <a:srgbClr val="6A7C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3" name="object 43"/>
          <p:cNvSpPr/>
          <p:nvPr/>
        </p:nvSpPr>
        <p:spPr>
          <a:xfrm>
            <a:off x="2206284" y="6607397"/>
            <a:ext cx="3086100" cy="1254125"/>
          </a:xfrm>
          <a:custGeom>
            <a:avLst/>
            <a:gdLst/>
            <a:ahLst/>
            <a:cxnLst/>
            <a:rect l="l" t="t" r="r" b="b"/>
            <a:pathLst>
              <a:path w="3086100" h="1254125">
                <a:moveTo>
                  <a:pt x="3086099" y="1253728"/>
                </a:moveTo>
                <a:lnTo>
                  <a:pt x="0" y="1253728"/>
                </a:lnTo>
                <a:lnTo>
                  <a:pt x="0" y="0"/>
                </a:lnTo>
                <a:lnTo>
                  <a:pt x="3086099" y="0"/>
                </a:lnTo>
                <a:lnTo>
                  <a:pt x="3086099" y="1253728"/>
                </a:lnTo>
                <a:close/>
              </a:path>
            </a:pathLst>
          </a:custGeom>
          <a:solidFill>
            <a:srgbClr val="6A7C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4" name="object 44"/>
          <p:cNvSpPr/>
          <p:nvPr/>
        </p:nvSpPr>
        <p:spPr>
          <a:xfrm>
            <a:off x="6731519" y="6658155"/>
            <a:ext cx="3086100" cy="1205865"/>
          </a:xfrm>
          <a:custGeom>
            <a:avLst/>
            <a:gdLst/>
            <a:ahLst/>
            <a:cxnLst/>
            <a:rect l="l" t="t" r="r" b="b"/>
            <a:pathLst>
              <a:path w="3086100" h="1205865">
                <a:moveTo>
                  <a:pt x="3086099" y="1205507"/>
                </a:moveTo>
                <a:lnTo>
                  <a:pt x="0" y="1205507"/>
                </a:lnTo>
                <a:lnTo>
                  <a:pt x="0" y="0"/>
                </a:lnTo>
                <a:lnTo>
                  <a:pt x="3086099" y="0"/>
                </a:lnTo>
                <a:lnTo>
                  <a:pt x="3086099" y="1205507"/>
                </a:lnTo>
                <a:close/>
              </a:path>
            </a:pathLst>
          </a:custGeom>
          <a:solidFill>
            <a:srgbClr val="6A7C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5" name="object 45"/>
          <p:cNvSpPr/>
          <p:nvPr/>
        </p:nvSpPr>
        <p:spPr>
          <a:xfrm>
            <a:off x="2206284" y="8119798"/>
            <a:ext cx="3086100" cy="1341120"/>
          </a:xfrm>
          <a:custGeom>
            <a:avLst/>
            <a:gdLst/>
            <a:ahLst/>
            <a:cxnLst/>
            <a:rect l="l" t="t" r="r" b="b"/>
            <a:pathLst>
              <a:path w="3086100" h="1341120">
                <a:moveTo>
                  <a:pt x="0" y="0"/>
                </a:moveTo>
                <a:lnTo>
                  <a:pt x="3086099" y="0"/>
                </a:lnTo>
                <a:lnTo>
                  <a:pt x="3086099" y="1340949"/>
                </a:lnTo>
                <a:lnTo>
                  <a:pt x="0" y="1340949"/>
                </a:lnTo>
                <a:lnTo>
                  <a:pt x="0" y="0"/>
                </a:lnTo>
                <a:close/>
              </a:path>
            </a:pathLst>
          </a:custGeom>
          <a:solidFill>
            <a:srgbClr val="6A7C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6" name="object 46"/>
          <p:cNvSpPr/>
          <p:nvPr/>
        </p:nvSpPr>
        <p:spPr>
          <a:xfrm>
            <a:off x="6774119" y="7984024"/>
            <a:ext cx="3086100" cy="1283970"/>
          </a:xfrm>
          <a:custGeom>
            <a:avLst/>
            <a:gdLst/>
            <a:ahLst/>
            <a:cxnLst/>
            <a:rect l="l" t="t" r="r" b="b"/>
            <a:pathLst>
              <a:path w="3086100" h="1283970">
                <a:moveTo>
                  <a:pt x="0" y="0"/>
                </a:moveTo>
                <a:lnTo>
                  <a:pt x="3086099" y="0"/>
                </a:lnTo>
                <a:lnTo>
                  <a:pt x="3086099" y="1283799"/>
                </a:lnTo>
                <a:lnTo>
                  <a:pt x="0" y="1283799"/>
                </a:lnTo>
                <a:lnTo>
                  <a:pt x="0" y="0"/>
                </a:lnTo>
                <a:close/>
              </a:path>
            </a:pathLst>
          </a:custGeom>
          <a:solidFill>
            <a:srgbClr val="6A7C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7" name="object 47"/>
          <p:cNvSpPr/>
          <p:nvPr/>
        </p:nvSpPr>
        <p:spPr>
          <a:xfrm>
            <a:off x="11343729" y="8003074"/>
            <a:ext cx="3086100" cy="1254125"/>
          </a:xfrm>
          <a:custGeom>
            <a:avLst/>
            <a:gdLst/>
            <a:ahLst/>
            <a:cxnLst/>
            <a:rect l="l" t="t" r="r" b="b"/>
            <a:pathLst>
              <a:path w="3086100" h="1254125">
                <a:moveTo>
                  <a:pt x="3086099" y="1253728"/>
                </a:moveTo>
                <a:lnTo>
                  <a:pt x="0" y="1253728"/>
                </a:lnTo>
                <a:lnTo>
                  <a:pt x="0" y="0"/>
                </a:lnTo>
                <a:lnTo>
                  <a:pt x="3086099" y="0"/>
                </a:lnTo>
                <a:lnTo>
                  <a:pt x="3086099" y="1253728"/>
                </a:lnTo>
                <a:close/>
              </a:path>
            </a:pathLst>
          </a:custGeom>
          <a:solidFill>
            <a:srgbClr val="6A7C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8" name="object 48"/>
          <p:cNvSpPr/>
          <p:nvPr/>
        </p:nvSpPr>
        <p:spPr>
          <a:xfrm>
            <a:off x="15147309" y="7965667"/>
            <a:ext cx="2562225" cy="1282700"/>
          </a:xfrm>
          <a:custGeom>
            <a:avLst/>
            <a:gdLst/>
            <a:ahLst/>
            <a:cxnLst/>
            <a:rect l="l" t="t" r="r" b="b"/>
            <a:pathLst>
              <a:path w="2562225" h="1282700">
                <a:moveTo>
                  <a:pt x="1296834" y="1282525"/>
                </a:moveTo>
                <a:lnTo>
                  <a:pt x="1233959" y="1282139"/>
                </a:lnTo>
                <a:lnTo>
                  <a:pt x="1171197" y="1280209"/>
                </a:lnTo>
                <a:lnTo>
                  <a:pt x="1108700" y="1276739"/>
                </a:lnTo>
                <a:lnTo>
                  <a:pt x="1046618" y="1271739"/>
                </a:lnTo>
                <a:lnTo>
                  <a:pt x="985102" y="1265219"/>
                </a:lnTo>
                <a:lnTo>
                  <a:pt x="924298" y="1257197"/>
                </a:lnTo>
                <a:lnTo>
                  <a:pt x="864354" y="1247691"/>
                </a:lnTo>
                <a:lnTo>
                  <a:pt x="805414" y="1236724"/>
                </a:lnTo>
                <a:lnTo>
                  <a:pt x="761952" y="1227555"/>
                </a:lnTo>
                <a:lnTo>
                  <a:pt x="719194" y="1217592"/>
                </a:lnTo>
                <a:lnTo>
                  <a:pt x="677200" y="1206848"/>
                </a:lnTo>
                <a:lnTo>
                  <a:pt x="636024" y="1195338"/>
                </a:lnTo>
                <a:lnTo>
                  <a:pt x="595720" y="1183076"/>
                </a:lnTo>
                <a:lnTo>
                  <a:pt x="556345" y="1170080"/>
                </a:lnTo>
                <a:lnTo>
                  <a:pt x="517954" y="1156368"/>
                </a:lnTo>
                <a:lnTo>
                  <a:pt x="480598" y="1141958"/>
                </a:lnTo>
                <a:lnTo>
                  <a:pt x="444324" y="1126869"/>
                </a:lnTo>
                <a:lnTo>
                  <a:pt x="409185" y="1111121"/>
                </a:lnTo>
                <a:lnTo>
                  <a:pt x="364179" y="1089138"/>
                </a:lnTo>
                <a:lnTo>
                  <a:pt x="321383" y="1066076"/>
                </a:lnTo>
                <a:lnTo>
                  <a:pt x="280899" y="1041991"/>
                </a:lnTo>
                <a:lnTo>
                  <a:pt x="242824" y="1016940"/>
                </a:lnTo>
                <a:lnTo>
                  <a:pt x="207251" y="990985"/>
                </a:lnTo>
                <a:lnTo>
                  <a:pt x="174265" y="964186"/>
                </a:lnTo>
                <a:lnTo>
                  <a:pt x="143945" y="936610"/>
                </a:lnTo>
                <a:lnTo>
                  <a:pt x="116365" y="908322"/>
                </a:lnTo>
                <a:lnTo>
                  <a:pt x="85843" y="872067"/>
                </a:lnTo>
                <a:lnTo>
                  <a:pt x="59820" y="834942"/>
                </a:lnTo>
                <a:lnTo>
                  <a:pt x="38393" y="797088"/>
                </a:lnTo>
                <a:lnTo>
                  <a:pt x="21643" y="758647"/>
                </a:lnTo>
                <a:lnTo>
                  <a:pt x="9634" y="719766"/>
                </a:lnTo>
                <a:lnTo>
                  <a:pt x="2410" y="680588"/>
                </a:lnTo>
                <a:lnTo>
                  <a:pt x="0" y="641262"/>
                </a:lnTo>
                <a:lnTo>
                  <a:pt x="96" y="633392"/>
                </a:lnTo>
                <a:lnTo>
                  <a:pt x="3471" y="594084"/>
                </a:lnTo>
                <a:lnTo>
                  <a:pt x="11654" y="554955"/>
                </a:lnTo>
                <a:lnTo>
                  <a:pt x="24616" y="516149"/>
                </a:lnTo>
                <a:lnTo>
                  <a:pt x="42307" y="477814"/>
                </a:lnTo>
                <a:lnTo>
                  <a:pt x="64660" y="440095"/>
                </a:lnTo>
                <a:lnTo>
                  <a:pt x="91591" y="403133"/>
                </a:lnTo>
                <a:lnTo>
                  <a:pt x="123000" y="367066"/>
                </a:lnTo>
                <a:lnTo>
                  <a:pt x="151272" y="338950"/>
                </a:lnTo>
                <a:lnTo>
                  <a:pt x="182265" y="311562"/>
                </a:lnTo>
                <a:lnTo>
                  <a:pt x="215906" y="284969"/>
                </a:lnTo>
                <a:lnTo>
                  <a:pt x="252113" y="259234"/>
                </a:lnTo>
                <a:lnTo>
                  <a:pt x="290799" y="234419"/>
                </a:lnTo>
                <a:lnTo>
                  <a:pt x="331870" y="210584"/>
                </a:lnTo>
                <a:lnTo>
                  <a:pt x="375229" y="187787"/>
                </a:lnTo>
                <a:lnTo>
                  <a:pt x="420769" y="166082"/>
                </a:lnTo>
                <a:lnTo>
                  <a:pt x="456290" y="150552"/>
                </a:lnTo>
                <a:lnTo>
                  <a:pt x="492931" y="135687"/>
                </a:lnTo>
                <a:lnTo>
                  <a:pt x="530640" y="121507"/>
                </a:lnTo>
                <a:lnTo>
                  <a:pt x="569364" y="108032"/>
                </a:lnTo>
                <a:lnTo>
                  <a:pt x="609053" y="95279"/>
                </a:lnTo>
                <a:lnTo>
                  <a:pt x="649654" y="83266"/>
                </a:lnTo>
                <a:lnTo>
                  <a:pt x="691111" y="72009"/>
                </a:lnTo>
                <a:lnTo>
                  <a:pt x="733366" y="61524"/>
                </a:lnTo>
                <a:lnTo>
                  <a:pt x="776363" y="51825"/>
                </a:lnTo>
                <a:lnTo>
                  <a:pt x="834747" y="40137"/>
                </a:lnTo>
                <a:lnTo>
                  <a:pt x="894207" y="29897"/>
                </a:lnTo>
                <a:lnTo>
                  <a:pt x="954599" y="21130"/>
                </a:lnTo>
                <a:lnTo>
                  <a:pt x="1015778" y="13857"/>
                </a:lnTo>
                <a:lnTo>
                  <a:pt x="1077596" y="8095"/>
                </a:lnTo>
                <a:lnTo>
                  <a:pt x="1139904" y="3859"/>
                </a:lnTo>
                <a:lnTo>
                  <a:pt x="1202552" y="1158"/>
                </a:lnTo>
                <a:lnTo>
                  <a:pt x="1265390" y="0"/>
                </a:lnTo>
                <a:lnTo>
                  <a:pt x="1296834" y="0"/>
                </a:lnTo>
                <a:lnTo>
                  <a:pt x="1359672" y="1158"/>
                </a:lnTo>
                <a:lnTo>
                  <a:pt x="1422320" y="3859"/>
                </a:lnTo>
                <a:lnTo>
                  <a:pt x="1484628" y="8095"/>
                </a:lnTo>
                <a:lnTo>
                  <a:pt x="1546446" y="13857"/>
                </a:lnTo>
                <a:lnTo>
                  <a:pt x="1607625" y="21130"/>
                </a:lnTo>
                <a:lnTo>
                  <a:pt x="1668017" y="29897"/>
                </a:lnTo>
                <a:lnTo>
                  <a:pt x="1727476" y="40137"/>
                </a:lnTo>
                <a:lnTo>
                  <a:pt x="1785861" y="51825"/>
                </a:lnTo>
                <a:lnTo>
                  <a:pt x="1828858" y="61524"/>
                </a:lnTo>
                <a:lnTo>
                  <a:pt x="1871113" y="72009"/>
                </a:lnTo>
                <a:lnTo>
                  <a:pt x="1912570" y="83266"/>
                </a:lnTo>
                <a:lnTo>
                  <a:pt x="1953171" y="95279"/>
                </a:lnTo>
                <a:lnTo>
                  <a:pt x="1992860" y="108032"/>
                </a:lnTo>
                <a:lnTo>
                  <a:pt x="2031584" y="121507"/>
                </a:lnTo>
                <a:lnTo>
                  <a:pt x="2069293" y="135687"/>
                </a:lnTo>
                <a:lnTo>
                  <a:pt x="2105934" y="150552"/>
                </a:lnTo>
                <a:lnTo>
                  <a:pt x="2141455" y="166082"/>
                </a:lnTo>
                <a:lnTo>
                  <a:pt x="2186995" y="187787"/>
                </a:lnTo>
                <a:lnTo>
                  <a:pt x="2230353" y="210584"/>
                </a:lnTo>
                <a:lnTo>
                  <a:pt x="2271425" y="234419"/>
                </a:lnTo>
                <a:lnTo>
                  <a:pt x="2310111" y="259234"/>
                </a:lnTo>
                <a:lnTo>
                  <a:pt x="2346318" y="284969"/>
                </a:lnTo>
                <a:lnTo>
                  <a:pt x="2379959" y="311562"/>
                </a:lnTo>
                <a:lnTo>
                  <a:pt x="2410952" y="338950"/>
                </a:lnTo>
                <a:lnTo>
                  <a:pt x="2439224" y="367066"/>
                </a:lnTo>
                <a:lnTo>
                  <a:pt x="2464705" y="395843"/>
                </a:lnTo>
                <a:lnTo>
                  <a:pt x="2492542" y="432638"/>
                </a:lnTo>
                <a:lnTo>
                  <a:pt x="2515817" y="470216"/>
                </a:lnTo>
                <a:lnTo>
                  <a:pt x="2534446" y="508439"/>
                </a:lnTo>
                <a:lnTo>
                  <a:pt x="2548358" y="547162"/>
                </a:lnTo>
                <a:lnTo>
                  <a:pt x="2557501" y="586240"/>
                </a:lnTo>
                <a:lnTo>
                  <a:pt x="2561839" y="625524"/>
                </a:lnTo>
                <a:lnTo>
                  <a:pt x="2562225" y="641262"/>
                </a:lnTo>
                <a:lnTo>
                  <a:pt x="2562128" y="649133"/>
                </a:lnTo>
                <a:lnTo>
                  <a:pt x="2558753" y="688440"/>
                </a:lnTo>
                <a:lnTo>
                  <a:pt x="2550570" y="727570"/>
                </a:lnTo>
                <a:lnTo>
                  <a:pt x="2537608" y="766376"/>
                </a:lnTo>
                <a:lnTo>
                  <a:pt x="2519917" y="804711"/>
                </a:lnTo>
                <a:lnTo>
                  <a:pt x="2497564" y="842430"/>
                </a:lnTo>
                <a:lnTo>
                  <a:pt x="2470633" y="879391"/>
                </a:lnTo>
                <a:lnTo>
                  <a:pt x="2439224" y="915458"/>
                </a:lnTo>
                <a:lnTo>
                  <a:pt x="2410952" y="943574"/>
                </a:lnTo>
                <a:lnTo>
                  <a:pt x="2379958" y="970962"/>
                </a:lnTo>
                <a:lnTo>
                  <a:pt x="2346318" y="997555"/>
                </a:lnTo>
                <a:lnTo>
                  <a:pt x="2310111" y="1023291"/>
                </a:lnTo>
                <a:lnTo>
                  <a:pt x="2271425" y="1048106"/>
                </a:lnTo>
                <a:lnTo>
                  <a:pt x="2230353" y="1071940"/>
                </a:lnTo>
                <a:lnTo>
                  <a:pt x="2186995" y="1094737"/>
                </a:lnTo>
                <a:lnTo>
                  <a:pt x="2141455" y="1116442"/>
                </a:lnTo>
                <a:lnTo>
                  <a:pt x="2105934" y="1131972"/>
                </a:lnTo>
                <a:lnTo>
                  <a:pt x="2069293" y="1146837"/>
                </a:lnTo>
                <a:lnTo>
                  <a:pt x="2031584" y="1161018"/>
                </a:lnTo>
                <a:lnTo>
                  <a:pt x="1992860" y="1174493"/>
                </a:lnTo>
                <a:lnTo>
                  <a:pt x="1953171" y="1187245"/>
                </a:lnTo>
                <a:lnTo>
                  <a:pt x="1912570" y="1199259"/>
                </a:lnTo>
                <a:lnTo>
                  <a:pt x="1871113" y="1210516"/>
                </a:lnTo>
                <a:lnTo>
                  <a:pt x="1828858" y="1221000"/>
                </a:lnTo>
                <a:lnTo>
                  <a:pt x="1785861" y="1230700"/>
                </a:lnTo>
                <a:lnTo>
                  <a:pt x="1727477" y="1242388"/>
                </a:lnTo>
                <a:lnTo>
                  <a:pt x="1668017" y="1252628"/>
                </a:lnTo>
                <a:lnTo>
                  <a:pt x="1607625" y="1261395"/>
                </a:lnTo>
                <a:lnTo>
                  <a:pt x="1546446" y="1268668"/>
                </a:lnTo>
                <a:lnTo>
                  <a:pt x="1484628" y="1274429"/>
                </a:lnTo>
                <a:lnTo>
                  <a:pt x="1422320" y="1278666"/>
                </a:lnTo>
                <a:lnTo>
                  <a:pt x="1359672" y="1281366"/>
                </a:lnTo>
                <a:lnTo>
                  <a:pt x="1296834" y="1282525"/>
                </a:lnTo>
                <a:close/>
              </a:path>
            </a:pathLst>
          </a:custGeom>
          <a:solidFill>
            <a:srgbClr val="6A7C8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2557771" y="189435"/>
            <a:ext cx="4611370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-114">
                <a:solidFill>
                  <a:srgbClr val="DA783C"/>
                </a:solidFill>
              </a:rPr>
              <a:t>Framework</a:t>
            </a:r>
            <a:endParaRPr sz="6500"/>
          </a:p>
        </p:txBody>
      </p:sp>
      <p:sp>
        <p:nvSpPr>
          <p:cNvPr id="50" name="object 50"/>
          <p:cNvSpPr txBox="1"/>
          <p:nvPr/>
        </p:nvSpPr>
        <p:spPr>
          <a:xfrm>
            <a:off x="2074331" y="2365474"/>
            <a:ext cx="99250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70" b="1">
                <a:solidFill>
                  <a:srgbClr val="FFFFFF"/>
                </a:solidFill>
                <a:latin typeface="Arial"/>
                <a:cs typeface="Arial"/>
              </a:rPr>
              <a:t>TESTSET</a:t>
            </a:r>
            <a:endParaRPr sz="18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971529" y="1944557"/>
            <a:ext cx="138430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Prediction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10667310" y="1810358"/>
            <a:ext cx="302323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Digits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are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aggregated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11381388" y="2258033"/>
            <a:ext cx="159512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into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gropus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14720382" y="1668081"/>
            <a:ext cx="1120775" cy="920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54330" marR="5080" indent="-342265">
              <a:lnSpc>
                <a:spcPct val="133500"/>
              </a:lnSpc>
              <a:spcBef>
                <a:spcPts val="100"/>
              </a:spcBef>
            </a:pPr>
            <a:r>
              <a:rPr dirty="0" sz="2200" spc="-10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3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30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5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g  </a:t>
            </a:r>
            <a:r>
              <a:rPr dirty="0" sz="2200" spc="20">
                <a:solidFill>
                  <a:srgbClr val="FFFFFF"/>
                </a:solidFill>
                <a:latin typeface="Lucida Sans Unicode"/>
                <a:cs typeface="Lucida Sans Unicode"/>
              </a:rPr>
              <a:t>set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2239886" y="4581389"/>
            <a:ext cx="1102995" cy="136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92075" marR="5080" indent="-80010">
              <a:lnSpc>
                <a:spcPct val="133500"/>
              </a:lnSpc>
              <a:spcBef>
                <a:spcPts val="100"/>
              </a:spcBef>
            </a:pPr>
            <a:r>
              <a:rPr dirty="0" sz="2200" spc="-110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15">
                <a:solidFill>
                  <a:srgbClr val="FFFFFF"/>
                </a:solidFill>
                <a:latin typeface="Lucida Sans Unicode"/>
                <a:cs typeface="Lucida Sans Unicode"/>
              </a:rPr>
              <a:t>a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g  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set</a:t>
            </a:r>
            <a:r>
              <a:rPr dirty="0" sz="2200" spc="9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group1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063163" y="4628777"/>
            <a:ext cx="110807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Test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set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4429726" y="5076452"/>
            <a:ext cx="40830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4162134" y="5524127"/>
            <a:ext cx="94297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-61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6085317" y="4833592"/>
            <a:ext cx="1872614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Prediction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550107" y="5281267"/>
            <a:ext cx="94297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-61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10430940" y="4204489"/>
            <a:ext cx="1115695" cy="136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2700" marR="5080">
              <a:lnSpc>
                <a:spcPct val="133500"/>
              </a:lnSpc>
              <a:spcBef>
                <a:spcPts val="100"/>
              </a:spcBef>
            </a:pPr>
            <a:r>
              <a:rPr dirty="0" sz="2200" spc="-55">
                <a:solidFill>
                  <a:srgbClr val="FFFFFF"/>
                </a:solidFill>
                <a:latin typeface="Lucida Sans Unicode"/>
                <a:cs typeface="Lucida Sans Unicode"/>
              </a:rPr>
              <a:t>Training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set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group</a:t>
            </a:r>
            <a:r>
              <a:rPr dirty="0" sz="2200" spc="4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12316378" y="4316465"/>
            <a:ext cx="110807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Test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">
                <a:solidFill>
                  <a:srgbClr val="FFFFFF"/>
                </a:solidFill>
                <a:latin typeface="Lucida Sans Unicode"/>
                <a:cs typeface="Lucida Sans Unicode"/>
              </a:rPr>
              <a:t>set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2682942" y="4764140"/>
            <a:ext cx="40830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40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2329028" y="5211815"/>
            <a:ext cx="111569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group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14344463" y="4316465"/>
            <a:ext cx="1872614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Prediction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for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14722785" y="4764140"/>
            <a:ext cx="111569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group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2542370" y="6692472"/>
            <a:ext cx="2181860" cy="920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73660">
              <a:lnSpc>
                <a:spcPct val="133500"/>
              </a:lnSpc>
              <a:spcBef>
                <a:spcPts val="100"/>
              </a:spcBef>
            </a:pP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SVM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2200" spc="-6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65">
                <a:solidFill>
                  <a:srgbClr val="FFFFFF"/>
                </a:solidFill>
                <a:latin typeface="Lucida Sans Unicode"/>
                <a:cs typeface="Lucida Sans Unicode"/>
              </a:rPr>
              <a:t>g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u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1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r>
              <a:rPr dirty="0" sz="2200" spc="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70">
                <a:solidFill>
                  <a:srgbClr val="FFFFFF"/>
                </a:solidFill>
                <a:latin typeface="Lucida Sans Unicode"/>
                <a:cs typeface="Lucida Sans Unicode"/>
              </a:rPr>
              <a:t>s</a:t>
            </a:r>
            <a:r>
              <a:rPr dirty="0" sz="2200" spc="14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0">
                <a:solidFill>
                  <a:srgbClr val="FFFFFF"/>
                </a:solidFill>
                <a:latin typeface="Lucida Sans Unicode"/>
                <a:cs typeface="Lucida Sans Unicode"/>
              </a:rPr>
              <a:t>f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tt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60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8" name="object 68"/>
          <p:cNvSpPr txBox="1"/>
          <p:nvPr/>
        </p:nvSpPr>
        <p:spPr>
          <a:xfrm>
            <a:off x="6731519" y="6658155"/>
            <a:ext cx="3086100" cy="1205865"/>
          </a:xfrm>
          <a:prstGeom prst="rect">
            <a:avLst/>
          </a:prstGeom>
        </p:spPr>
        <p:txBody>
          <a:bodyPr wrap="square" lIns="0" tIns="72390" rIns="0" bIns="0" rtlCol="0" vert="horz">
            <a:spAutoFit/>
          </a:bodyPr>
          <a:lstStyle/>
          <a:p>
            <a:pPr marL="431165" marR="423545" indent="106680">
              <a:lnSpc>
                <a:spcPct val="133500"/>
              </a:lnSpc>
              <a:spcBef>
                <a:spcPts val="570"/>
              </a:spcBef>
            </a:pP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SVM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group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95">
                <a:solidFill>
                  <a:srgbClr val="FFFFFF"/>
                </a:solidFill>
                <a:latin typeface="Lucida Sans Unicode"/>
                <a:cs typeface="Lucida Sans Unicode"/>
              </a:rPr>
              <a:t>is</a:t>
            </a:r>
            <a:r>
              <a:rPr dirty="0" sz="2200" spc="114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fitted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69" name="object 69"/>
          <p:cNvSpPr txBox="1"/>
          <p:nvPr/>
        </p:nvSpPr>
        <p:spPr>
          <a:xfrm>
            <a:off x="2319709" y="8215003"/>
            <a:ext cx="2744470" cy="920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859790" marR="5080" indent="-847725">
              <a:lnSpc>
                <a:spcPct val="133500"/>
              </a:lnSpc>
              <a:spcBef>
                <a:spcPts val="100"/>
              </a:spcBef>
            </a:pP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Digits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prediction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2200" spc="-6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group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15">
                <a:solidFill>
                  <a:srgbClr val="FFFFFF"/>
                </a:solidFill>
                <a:latin typeface="Lucida Sans Unicode"/>
                <a:cs typeface="Lucida Sans Unicode"/>
              </a:rPr>
              <a:t>1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6774119" y="7993549"/>
            <a:ext cx="3086100" cy="1269365"/>
          </a:xfrm>
          <a:prstGeom prst="rect">
            <a:avLst/>
          </a:prstGeom>
        </p:spPr>
        <p:txBody>
          <a:bodyPr wrap="square" lIns="0" tIns="78740" rIns="0" bIns="0" rtlCol="0" vert="horz">
            <a:spAutoFit/>
          </a:bodyPr>
          <a:lstStyle/>
          <a:p>
            <a:pPr marL="997585" marR="175895" indent="-814705">
              <a:lnSpc>
                <a:spcPct val="133500"/>
              </a:lnSpc>
              <a:spcBef>
                <a:spcPts val="620"/>
              </a:spcBef>
            </a:pP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Digits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5">
                <a:solidFill>
                  <a:srgbClr val="FFFFFF"/>
                </a:solidFill>
                <a:latin typeface="Lucida Sans Unicode"/>
                <a:cs typeface="Lucida Sans Unicode"/>
              </a:rPr>
              <a:t>prediction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20">
                <a:solidFill>
                  <a:srgbClr val="FFFFFF"/>
                </a:solidFill>
                <a:latin typeface="Lucida Sans Unicode"/>
                <a:cs typeface="Lucida Sans Unicode"/>
              </a:rPr>
              <a:t>for </a:t>
            </a:r>
            <a:r>
              <a:rPr dirty="0" sz="2200" spc="-68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group</a:t>
            </a:r>
            <a:r>
              <a:rPr dirty="0" sz="2200" spc="12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11343729" y="8190600"/>
            <a:ext cx="308610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63830">
              <a:lnSpc>
                <a:spcPct val="100000"/>
              </a:lnSpc>
              <a:spcBef>
                <a:spcPts val="100"/>
              </a:spcBef>
            </a:pP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Integration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1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10">
                <a:solidFill>
                  <a:srgbClr val="FFFFFF"/>
                </a:solidFill>
                <a:latin typeface="Lucida Sans Unicode"/>
                <a:cs typeface="Lucida Sans Unicode"/>
              </a:rPr>
              <a:t>group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2" name="object 72"/>
          <p:cNvSpPr txBox="1"/>
          <p:nvPr/>
        </p:nvSpPr>
        <p:spPr>
          <a:xfrm>
            <a:off x="11343729" y="8638275"/>
            <a:ext cx="308610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00710">
              <a:lnSpc>
                <a:spcPct val="100000"/>
              </a:lnSpc>
              <a:spcBef>
                <a:spcPts val="100"/>
              </a:spcBef>
            </a:pP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of</a:t>
            </a:r>
            <a:r>
              <a:rPr dirty="0" sz="2200" spc="85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predictions</a:t>
            </a:r>
            <a:endParaRPr sz="2200">
              <a:latin typeface="Lucida Sans Unicode"/>
              <a:cs typeface="Lucida Sans Unicode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15728233" y="8088150"/>
            <a:ext cx="1402080" cy="9207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00965">
              <a:lnSpc>
                <a:spcPct val="133500"/>
              </a:lnSpc>
              <a:spcBef>
                <a:spcPts val="100"/>
              </a:spcBef>
            </a:pPr>
            <a:r>
              <a:rPr dirty="0" sz="2200" spc="-15">
                <a:solidFill>
                  <a:srgbClr val="FFFFFF"/>
                </a:solidFill>
                <a:latin typeface="Lucida Sans Unicode"/>
                <a:cs typeface="Lucida Sans Unicode"/>
              </a:rPr>
              <a:t>Modified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p</a:t>
            </a:r>
            <a:r>
              <a:rPr dirty="0" sz="2200" spc="-45">
                <a:solidFill>
                  <a:srgbClr val="FFFFFF"/>
                </a:solidFill>
                <a:latin typeface="Lucida Sans Unicode"/>
                <a:cs typeface="Lucida Sans Unicode"/>
              </a:rPr>
              <a:t>r</a:t>
            </a:r>
            <a:r>
              <a:rPr dirty="0" sz="2200" spc="105">
                <a:solidFill>
                  <a:srgbClr val="FFFFFF"/>
                </a:solidFill>
                <a:latin typeface="Lucida Sans Unicode"/>
                <a:cs typeface="Lucida Sans Unicode"/>
              </a:rPr>
              <a:t>e</a:t>
            </a:r>
            <a:r>
              <a:rPr dirty="0" sz="2200" spc="55">
                <a:solidFill>
                  <a:srgbClr val="FFFFFF"/>
                </a:solidFill>
                <a:latin typeface="Lucida Sans Unicode"/>
                <a:cs typeface="Lucida Sans Unicode"/>
              </a:rPr>
              <a:t>d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c</a:t>
            </a:r>
            <a:r>
              <a:rPr dirty="0" sz="2200" spc="-25">
                <a:solidFill>
                  <a:srgbClr val="FFFFFF"/>
                </a:solidFill>
                <a:latin typeface="Lucida Sans Unicode"/>
                <a:cs typeface="Lucida Sans Unicode"/>
              </a:rPr>
              <a:t>t</a:t>
            </a:r>
            <a:r>
              <a:rPr dirty="0" sz="2200" spc="-120">
                <a:solidFill>
                  <a:srgbClr val="FFFFFF"/>
                </a:solidFill>
                <a:latin typeface="Lucida Sans Unicode"/>
                <a:cs typeface="Lucida Sans Unicode"/>
              </a:rPr>
              <a:t>i</a:t>
            </a:r>
            <a:r>
              <a:rPr dirty="0" sz="2200" spc="35">
                <a:solidFill>
                  <a:srgbClr val="FFFFFF"/>
                </a:solidFill>
                <a:latin typeface="Lucida Sans Unicode"/>
                <a:cs typeface="Lucida Sans Unicode"/>
              </a:rPr>
              <a:t>o</a:t>
            </a:r>
            <a:r>
              <a:rPr dirty="0" sz="2200" spc="-65">
                <a:solidFill>
                  <a:srgbClr val="FFFFFF"/>
                </a:solidFill>
                <a:latin typeface="Lucida Sans Unicode"/>
                <a:cs typeface="Lucida Sans Unicode"/>
              </a:rPr>
              <a:t>n</a:t>
            </a:r>
            <a:endParaRPr sz="2200">
              <a:latin typeface="Lucida Sans Unicode"/>
              <a:cs typeface="Lucida Sans Unicode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3232015" y="2341774"/>
            <a:ext cx="1064260" cy="168275"/>
            <a:chOff x="3232015" y="2341774"/>
            <a:chExt cx="1064260" cy="168275"/>
          </a:xfrm>
        </p:grpSpPr>
        <p:sp>
          <p:nvSpPr>
            <p:cNvPr id="75" name="object 75"/>
            <p:cNvSpPr/>
            <p:nvPr/>
          </p:nvSpPr>
          <p:spPr>
            <a:xfrm>
              <a:off x="3251065" y="2418533"/>
              <a:ext cx="940435" cy="72390"/>
            </a:xfrm>
            <a:custGeom>
              <a:avLst/>
              <a:gdLst/>
              <a:ahLst/>
              <a:cxnLst/>
              <a:rect l="l" t="t" r="r" b="b"/>
              <a:pathLst>
                <a:path w="940435" h="72389">
                  <a:moveTo>
                    <a:pt x="0" y="72209"/>
                  </a:moveTo>
                  <a:lnTo>
                    <a:pt x="940324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6" name="object 7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77462" y="2341774"/>
              <a:ext cx="118437" cy="152060"/>
            </a:xfrm>
            <a:prstGeom prst="rect">
              <a:avLst/>
            </a:prstGeom>
          </p:spPr>
        </p:pic>
      </p:grpSp>
      <p:grpSp>
        <p:nvGrpSpPr>
          <p:cNvPr id="77" name="object 77"/>
          <p:cNvGrpSpPr/>
          <p:nvPr/>
        </p:nvGrpSpPr>
        <p:grpSpPr>
          <a:xfrm>
            <a:off x="6859548" y="2113870"/>
            <a:ext cx="1048385" cy="152400"/>
            <a:chOff x="6859548" y="2113870"/>
            <a:chExt cx="1048385" cy="152400"/>
          </a:xfrm>
        </p:grpSpPr>
        <p:sp>
          <p:nvSpPr>
            <p:cNvPr id="78" name="object 78"/>
            <p:cNvSpPr/>
            <p:nvPr/>
          </p:nvSpPr>
          <p:spPr>
            <a:xfrm>
              <a:off x="6859548" y="2190068"/>
              <a:ext cx="943610" cy="0"/>
            </a:xfrm>
            <a:custGeom>
              <a:avLst/>
              <a:gdLst/>
              <a:ahLst/>
              <a:cxnLst/>
              <a:rect l="l" t="t" r="r" b="b"/>
              <a:pathLst>
                <a:path w="943609" h="0">
                  <a:moveTo>
                    <a:pt x="0" y="0"/>
                  </a:moveTo>
                  <a:lnTo>
                    <a:pt x="943092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9" name="object 7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793116" y="2113870"/>
              <a:ext cx="114285" cy="152396"/>
            </a:xfrm>
            <a:prstGeom prst="rect">
              <a:avLst/>
            </a:prstGeom>
          </p:spPr>
        </p:pic>
      </p:grpSp>
      <p:grpSp>
        <p:nvGrpSpPr>
          <p:cNvPr id="80" name="object 80"/>
          <p:cNvGrpSpPr/>
          <p:nvPr/>
        </p:nvGrpSpPr>
        <p:grpSpPr>
          <a:xfrm>
            <a:off x="13444776" y="2259792"/>
            <a:ext cx="1048385" cy="152400"/>
            <a:chOff x="13444776" y="2259792"/>
            <a:chExt cx="1048385" cy="152400"/>
          </a:xfrm>
        </p:grpSpPr>
        <p:sp>
          <p:nvSpPr>
            <p:cNvPr id="81" name="object 81"/>
            <p:cNvSpPr/>
            <p:nvPr/>
          </p:nvSpPr>
          <p:spPr>
            <a:xfrm>
              <a:off x="13549537" y="2335991"/>
              <a:ext cx="943610" cy="0"/>
            </a:xfrm>
            <a:custGeom>
              <a:avLst/>
              <a:gdLst/>
              <a:ahLst/>
              <a:cxnLst/>
              <a:rect l="l" t="t" r="r" b="b"/>
              <a:pathLst>
                <a:path w="943609" h="0">
                  <a:moveTo>
                    <a:pt x="943092" y="0"/>
                  </a:moveTo>
                  <a:lnTo>
                    <a:pt x="0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2" name="object 8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444776" y="2259792"/>
              <a:ext cx="114285" cy="152396"/>
            </a:xfrm>
            <a:prstGeom prst="rect">
              <a:avLst/>
            </a:prstGeom>
          </p:spPr>
        </p:pic>
      </p:grpSp>
      <p:grpSp>
        <p:nvGrpSpPr>
          <p:cNvPr id="83" name="object 83"/>
          <p:cNvGrpSpPr/>
          <p:nvPr/>
        </p:nvGrpSpPr>
        <p:grpSpPr>
          <a:xfrm>
            <a:off x="9815924" y="8586068"/>
            <a:ext cx="1838960" cy="153035"/>
            <a:chOff x="9815924" y="8586068"/>
            <a:chExt cx="1838960" cy="153035"/>
          </a:xfrm>
        </p:grpSpPr>
        <p:sp>
          <p:nvSpPr>
            <p:cNvPr id="84" name="object 84"/>
            <p:cNvSpPr/>
            <p:nvPr/>
          </p:nvSpPr>
          <p:spPr>
            <a:xfrm>
              <a:off x="9815924" y="8662276"/>
              <a:ext cx="1734185" cy="0"/>
            </a:xfrm>
            <a:custGeom>
              <a:avLst/>
              <a:gdLst/>
              <a:ahLst/>
              <a:cxnLst/>
              <a:rect l="l" t="t" r="r" b="b"/>
              <a:pathLst>
                <a:path w="1734184" h="0">
                  <a:moveTo>
                    <a:pt x="0" y="0"/>
                  </a:moveTo>
                  <a:lnTo>
                    <a:pt x="1733603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5" name="object 8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540001" y="8586068"/>
              <a:ext cx="114366" cy="152417"/>
            </a:xfrm>
            <a:prstGeom prst="rect">
              <a:avLst/>
            </a:prstGeom>
          </p:spPr>
        </p:pic>
      </p:grpSp>
      <p:grpSp>
        <p:nvGrpSpPr>
          <p:cNvPr id="86" name="object 86"/>
          <p:cNvGrpSpPr/>
          <p:nvPr/>
        </p:nvGrpSpPr>
        <p:grpSpPr>
          <a:xfrm>
            <a:off x="5177390" y="9194846"/>
            <a:ext cx="6473825" cy="303530"/>
            <a:chOff x="5177390" y="9194846"/>
            <a:chExt cx="6473825" cy="303530"/>
          </a:xfrm>
        </p:grpSpPr>
        <p:sp>
          <p:nvSpPr>
            <p:cNvPr id="87" name="object 87"/>
            <p:cNvSpPr/>
            <p:nvPr/>
          </p:nvSpPr>
          <p:spPr>
            <a:xfrm>
              <a:off x="5196440" y="9271322"/>
              <a:ext cx="6350000" cy="208279"/>
            </a:xfrm>
            <a:custGeom>
              <a:avLst/>
              <a:gdLst/>
              <a:ahLst/>
              <a:cxnLst/>
              <a:rect l="l" t="t" r="r" b="b"/>
              <a:pathLst>
                <a:path w="6350000" h="208279">
                  <a:moveTo>
                    <a:pt x="0" y="207758"/>
                  </a:moveTo>
                  <a:lnTo>
                    <a:pt x="6349825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8" name="object 8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534869" y="9194846"/>
              <a:ext cx="116092" cy="152329"/>
            </a:xfrm>
            <a:prstGeom prst="rect">
              <a:avLst/>
            </a:prstGeom>
          </p:spPr>
        </p:pic>
      </p:grpSp>
      <p:grpSp>
        <p:nvGrpSpPr>
          <p:cNvPr id="89" name="object 89"/>
          <p:cNvGrpSpPr/>
          <p:nvPr/>
        </p:nvGrpSpPr>
        <p:grpSpPr>
          <a:xfrm>
            <a:off x="2623023" y="6041713"/>
            <a:ext cx="207645" cy="692785"/>
            <a:chOff x="2623023" y="6041713"/>
            <a:chExt cx="207645" cy="692785"/>
          </a:xfrm>
        </p:grpSpPr>
        <p:sp>
          <p:nvSpPr>
            <p:cNvPr id="90" name="object 90"/>
            <p:cNvSpPr/>
            <p:nvPr/>
          </p:nvSpPr>
          <p:spPr>
            <a:xfrm>
              <a:off x="2642073" y="6060763"/>
              <a:ext cx="111125" cy="570230"/>
            </a:xfrm>
            <a:custGeom>
              <a:avLst/>
              <a:gdLst/>
              <a:ahLst/>
              <a:cxnLst/>
              <a:rect l="l" t="t" r="r" b="b"/>
              <a:pathLst>
                <a:path w="111125" h="570229">
                  <a:moveTo>
                    <a:pt x="0" y="0"/>
                  </a:moveTo>
                  <a:lnTo>
                    <a:pt x="110966" y="569772"/>
                  </a:lnTo>
                </a:path>
              </a:pathLst>
            </a:custGeom>
            <a:ln w="38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1" name="object 9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2679650" y="6609889"/>
              <a:ext cx="150441" cy="124393"/>
            </a:xfrm>
            <a:prstGeom prst="rect">
              <a:avLst/>
            </a:prstGeom>
          </p:spPr>
        </p:pic>
      </p:grpSp>
      <p:grpSp>
        <p:nvGrpSpPr>
          <p:cNvPr id="92" name="object 92"/>
          <p:cNvGrpSpPr/>
          <p:nvPr/>
        </p:nvGrpSpPr>
        <p:grpSpPr>
          <a:xfrm>
            <a:off x="9870777" y="2188458"/>
            <a:ext cx="686435" cy="153035"/>
            <a:chOff x="9870777" y="2188458"/>
            <a:chExt cx="686435" cy="153035"/>
          </a:xfrm>
        </p:grpSpPr>
        <p:sp>
          <p:nvSpPr>
            <p:cNvPr id="93" name="object 93"/>
            <p:cNvSpPr/>
            <p:nvPr/>
          </p:nvSpPr>
          <p:spPr>
            <a:xfrm>
              <a:off x="9870777" y="2264733"/>
              <a:ext cx="581025" cy="0"/>
            </a:xfrm>
            <a:custGeom>
              <a:avLst/>
              <a:gdLst/>
              <a:ahLst/>
              <a:cxnLst/>
              <a:rect l="l" t="t" r="r" b="b"/>
              <a:pathLst>
                <a:path w="581025" h="0">
                  <a:moveTo>
                    <a:pt x="0" y="0"/>
                  </a:moveTo>
                  <a:lnTo>
                    <a:pt x="580478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4" name="object 94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441709" y="2188458"/>
              <a:ext cx="114882" cy="152549"/>
            </a:xfrm>
            <a:prstGeom prst="rect">
              <a:avLst/>
            </a:prstGeom>
          </p:spPr>
        </p:pic>
      </p:grpSp>
      <p:grpSp>
        <p:nvGrpSpPr>
          <p:cNvPr id="95" name="object 95"/>
          <p:cNvGrpSpPr/>
          <p:nvPr/>
        </p:nvGrpSpPr>
        <p:grpSpPr>
          <a:xfrm>
            <a:off x="3109350" y="2487490"/>
            <a:ext cx="12929870" cy="6530975"/>
            <a:chOff x="3109350" y="2487490"/>
            <a:chExt cx="12929870" cy="6530975"/>
          </a:xfrm>
        </p:grpSpPr>
        <p:sp>
          <p:nvSpPr>
            <p:cNvPr id="96" name="object 96"/>
            <p:cNvSpPr/>
            <p:nvPr/>
          </p:nvSpPr>
          <p:spPr>
            <a:xfrm>
              <a:off x="14429828" y="8787104"/>
              <a:ext cx="751840" cy="212090"/>
            </a:xfrm>
            <a:custGeom>
              <a:avLst/>
              <a:gdLst/>
              <a:ahLst/>
              <a:cxnLst/>
              <a:rect l="l" t="t" r="r" b="b"/>
              <a:pathLst>
                <a:path w="751840" h="212090">
                  <a:moveTo>
                    <a:pt x="0" y="211742"/>
                  </a:moveTo>
                  <a:lnTo>
                    <a:pt x="751577" y="0"/>
                  </a:lnTo>
                </a:path>
              </a:pathLst>
            </a:custGeom>
            <a:ln w="381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7" name="object 9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5156017" y="8710429"/>
              <a:ext cx="127160" cy="148174"/>
            </a:xfrm>
            <a:prstGeom prst="rect">
              <a:avLst/>
            </a:prstGeom>
          </p:spPr>
        </p:pic>
        <p:sp>
          <p:nvSpPr>
            <p:cNvPr id="98" name="object 98"/>
            <p:cNvSpPr/>
            <p:nvPr/>
          </p:nvSpPr>
          <p:spPr>
            <a:xfrm>
              <a:off x="12209618" y="6130681"/>
              <a:ext cx="113030" cy="1730375"/>
            </a:xfrm>
            <a:custGeom>
              <a:avLst/>
              <a:gdLst/>
              <a:ahLst/>
              <a:cxnLst/>
              <a:rect l="l" t="t" r="r" b="b"/>
              <a:pathLst>
                <a:path w="113029" h="1730375">
                  <a:moveTo>
                    <a:pt x="0" y="0"/>
                  </a:moveTo>
                  <a:lnTo>
                    <a:pt x="112666" y="1729938"/>
                  </a:lnTo>
                </a:path>
              </a:pathLst>
            </a:custGeom>
            <a:ln w="381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99" name="object 9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2246816" y="7847358"/>
              <a:ext cx="152175" cy="117919"/>
            </a:xfrm>
            <a:prstGeom prst="rect">
              <a:avLst/>
            </a:prstGeom>
          </p:spPr>
        </p:pic>
        <p:sp>
          <p:nvSpPr>
            <p:cNvPr id="100" name="object 100"/>
            <p:cNvSpPr/>
            <p:nvPr/>
          </p:nvSpPr>
          <p:spPr>
            <a:xfrm>
              <a:off x="8786160" y="2506540"/>
              <a:ext cx="324485" cy="3624579"/>
            </a:xfrm>
            <a:custGeom>
              <a:avLst/>
              <a:gdLst/>
              <a:ahLst/>
              <a:cxnLst/>
              <a:rect l="l" t="t" r="r" b="b"/>
              <a:pathLst>
                <a:path w="324484" h="3624579">
                  <a:moveTo>
                    <a:pt x="324362" y="3624073"/>
                  </a:moveTo>
                  <a:lnTo>
                    <a:pt x="0" y="0"/>
                  </a:lnTo>
                </a:path>
              </a:pathLst>
            </a:custGeom>
            <a:ln w="381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1" name="object 101"/>
            <p:cNvSpPr/>
            <p:nvPr/>
          </p:nvSpPr>
          <p:spPr>
            <a:xfrm>
              <a:off x="9143104" y="6097774"/>
              <a:ext cx="3066415" cy="76835"/>
            </a:xfrm>
            <a:custGeom>
              <a:avLst/>
              <a:gdLst/>
              <a:ahLst/>
              <a:cxnLst/>
              <a:rect l="l" t="t" r="r" b="b"/>
              <a:pathLst>
                <a:path w="3066415" h="76835">
                  <a:moveTo>
                    <a:pt x="3066091" y="76778"/>
                  </a:moveTo>
                  <a:lnTo>
                    <a:pt x="0" y="0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2" name="object 102"/>
            <p:cNvSpPr/>
            <p:nvPr/>
          </p:nvSpPr>
          <p:spPr>
            <a:xfrm>
              <a:off x="3249607" y="3382962"/>
              <a:ext cx="12716510" cy="0"/>
            </a:xfrm>
            <a:custGeom>
              <a:avLst/>
              <a:gdLst/>
              <a:ahLst/>
              <a:cxnLst/>
              <a:rect l="l" t="t" r="r" b="b"/>
              <a:pathLst>
                <a:path w="12716510" h="0">
                  <a:moveTo>
                    <a:pt x="0" y="0"/>
                  </a:moveTo>
                  <a:lnTo>
                    <a:pt x="12715907" y="0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03" name="object 103"/>
            <p:cNvSpPr/>
            <p:nvPr/>
          </p:nvSpPr>
          <p:spPr>
            <a:xfrm>
              <a:off x="3185935" y="3364863"/>
              <a:ext cx="45085" cy="942340"/>
            </a:xfrm>
            <a:custGeom>
              <a:avLst/>
              <a:gdLst/>
              <a:ahLst/>
              <a:cxnLst/>
              <a:rect l="l" t="t" r="r" b="b"/>
              <a:pathLst>
                <a:path w="45085" h="942339">
                  <a:moveTo>
                    <a:pt x="44589" y="0"/>
                  </a:moveTo>
                  <a:lnTo>
                    <a:pt x="0" y="942037"/>
                  </a:lnTo>
                </a:path>
              </a:pathLst>
            </a:custGeom>
            <a:ln w="38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4" name="object 10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109350" y="4294664"/>
              <a:ext cx="152268" cy="116902"/>
            </a:xfrm>
            <a:prstGeom prst="rect">
              <a:avLst/>
            </a:prstGeom>
          </p:spPr>
        </p:pic>
        <p:sp>
          <p:nvSpPr>
            <p:cNvPr id="105" name="object 105"/>
            <p:cNvSpPr/>
            <p:nvPr/>
          </p:nvSpPr>
          <p:spPr>
            <a:xfrm>
              <a:off x="4885546" y="3316208"/>
              <a:ext cx="102235" cy="937894"/>
            </a:xfrm>
            <a:custGeom>
              <a:avLst/>
              <a:gdLst/>
              <a:ahLst/>
              <a:cxnLst/>
              <a:rect l="l" t="t" r="r" b="b"/>
              <a:pathLst>
                <a:path w="102235" h="937895">
                  <a:moveTo>
                    <a:pt x="0" y="0"/>
                  </a:moveTo>
                  <a:lnTo>
                    <a:pt x="101909" y="937570"/>
                  </a:lnTo>
                </a:path>
              </a:pathLst>
            </a:custGeom>
            <a:ln w="380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6" name="object 10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4912621" y="4238022"/>
              <a:ext cx="151726" cy="120014"/>
            </a:xfrm>
            <a:prstGeom prst="rect">
              <a:avLst/>
            </a:prstGeom>
          </p:spPr>
        </p:pic>
        <p:sp>
          <p:nvSpPr>
            <p:cNvPr id="107" name="object 107"/>
            <p:cNvSpPr/>
            <p:nvPr/>
          </p:nvSpPr>
          <p:spPr>
            <a:xfrm>
              <a:off x="10858374" y="3368642"/>
              <a:ext cx="111125" cy="570230"/>
            </a:xfrm>
            <a:custGeom>
              <a:avLst/>
              <a:gdLst/>
              <a:ahLst/>
              <a:cxnLst/>
              <a:rect l="l" t="t" r="r" b="b"/>
              <a:pathLst>
                <a:path w="111125" h="570229">
                  <a:moveTo>
                    <a:pt x="0" y="0"/>
                  </a:moveTo>
                  <a:lnTo>
                    <a:pt x="110966" y="569772"/>
                  </a:lnTo>
                </a:path>
              </a:pathLst>
            </a:custGeom>
            <a:ln w="38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08" name="object 10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895952" y="3917767"/>
              <a:ext cx="150441" cy="124393"/>
            </a:xfrm>
            <a:prstGeom prst="rect">
              <a:avLst/>
            </a:prstGeom>
          </p:spPr>
        </p:pic>
        <p:sp>
          <p:nvSpPr>
            <p:cNvPr id="109" name="object 109"/>
            <p:cNvSpPr/>
            <p:nvPr/>
          </p:nvSpPr>
          <p:spPr>
            <a:xfrm>
              <a:off x="12823964" y="3365001"/>
              <a:ext cx="111125" cy="570230"/>
            </a:xfrm>
            <a:custGeom>
              <a:avLst/>
              <a:gdLst/>
              <a:ahLst/>
              <a:cxnLst/>
              <a:rect l="l" t="t" r="r" b="b"/>
              <a:pathLst>
                <a:path w="111125" h="570229">
                  <a:moveTo>
                    <a:pt x="0" y="0"/>
                  </a:moveTo>
                  <a:lnTo>
                    <a:pt x="110966" y="569772"/>
                  </a:lnTo>
                </a:path>
              </a:pathLst>
            </a:custGeom>
            <a:ln w="383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0" name="object 11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861542" y="3914126"/>
              <a:ext cx="150441" cy="124393"/>
            </a:xfrm>
            <a:prstGeom prst="rect">
              <a:avLst/>
            </a:prstGeom>
          </p:spPr>
        </p:pic>
        <p:sp>
          <p:nvSpPr>
            <p:cNvPr id="111" name="object 111"/>
            <p:cNvSpPr/>
            <p:nvPr/>
          </p:nvSpPr>
          <p:spPr>
            <a:xfrm>
              <a:off x="6859529" y="3402033"/>
              <a:ext cx="101600" cy="1090930"/>
            </a:xfrm>
            <a:custGeom>
              <a:avLst/>
              <a:gdLst/>
              <a:ahLst/>
              <a:cxnLst/>
              <a:rect l="l" t="t" r="r" b="b"/>
              <a:pathLst>
                <a:path w="101600" h="1090929">
                  <a:moveTo>
                    <a:pt x="0" y="0"/>
                  </a:moveTo>
                  <a:lnTo>
                    <a:pt x="101225" y="1090627"/>
                  </a:lnTo>
                </a:path>
              </a:pathLst>
            </a:custGeom>
            <a:ln w="3813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2" name="object 11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885666" y="4477810"/>
              <a:ext cx="151937" cy="119357"/>
            </a:xfrm>
            <a:prstGeom prst="rect">
              <a:avLst/>
            </a:prstGeom>
          </p:spPr>
        </p:pic>
        <p:sp>
          <p:nvSpPr>
            <p:cNvPr id="113" name="object 113"/>
            <p:cNvSpPr/>
            <p:nvPr/>
          </p:nvSpPr>
          <p:spPr>
            <a:xfrm>
              <a:off x="15962803" y="3365009"/>
              <a:ext cx="0" cy="609600"/>
            </a:xfrm>
            <a:custGeom>
              <a:avLst/>
              <a:gdLst/>
              <a:ahLst/>
              <a:cxnLst/>
              <a:rect l="l" t="t" r="r" b="b"/>
              <a:pathLst>
                <a:path w="0" h="609600">
                  <a:moveTo>
                    <a:pt x="0" y="0"/>
                  </a:moveTo>
                  <a:lnTo>
                    <a:pt x="0" y="609005"/>
                  </a:lnTo>
                </a:path>
              </a:pathLst>
            </a:custGeom>
            <a:ln w="3833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4" name="object 11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886520" y="3964466"/>
              <a:ext cx="152565" cy="114945"/>
            </a:xfrm>
            <a:prstGeom prst="rect">
              <a:avLst/>
            </a:prstGeom>
          </p:spPr>
        </p:pic>
        <p:sp>
          <p:nvSpPr>
            <p:cNvPr id="115" name="object 115"/>
            <p:cNvSpPr/>
            <p:nvPr/>
          </p:nvSpPr>
          <p:spPr>
            <a:xfrm>
              <a:off x="9662765" y="5596663"/>
              <a:ext cx="661035" cy="1047750"/>
            </a:xfrm>
            <a:custGeom>
              <a:avLst/>
              <a:gdLst/>
              <a:ahLst/>
              <a:cxnLst/>
              <a:rect l="l" t="t" r="r" b="b"/>
              <a:pathLst>
                <a:path w="661034" h="1047750">
                  <a:moveTo>
                    <a:pt x="660588" y="0"/>
                  </a:moveTo>
                  <a:lnTo>
                    <a:pt x="0" y="1047454"/>
                  </a:lnTo>
                </a:path>
              </a:pathLst>
            </a:custGeom>
            <a:ln w="380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16" name="object 11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590313" y="6602644"/>
              <a:ext cx="134753" cy="132948"/>
            </a:xfrm>
            <a:prstGeom prst="rect">
              <a:avLst/>
            </a:prstGeom>
          </p:spPr>
        </p:pic>
        <p:sp>
          <p:nvSpPr>
            <p:cNvPr id="117" name="object 117"/>
            <p:cNvSpPr/>
            <p:nvPr/>
          </p:nvSpPr>
          <p:spPr>
            <a:xfrm>
              <a:off x="5235742" y="5465615"/>
              <a:ext cx="986790" cy="3294379"/>
            </a:xfrm>
            <a:custGeom>
              <a:avLst/>
              <a:gdLst/>
              <a:ahLst/>
              <a:cxnLst/>
              <a:rect l="l" t="t" r="r" b="b"/>
              <a:pathLst>
                <a:path w="986789" h="3294379">
                  <a:moveTo>
                    <a:pt x="986700" y="0"/>
                  </a:moveTo>
                  <a:lnTo>
                    <a:pt x="0" y="3294034"/>
                  </a:lnTo>
                </a:path>
              </a:pathLst>
            </a:custGeom>
            <a:ln w="380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8" name="object 118"/>
            <p:cNvSpPr/>
            <p:nvPr/>
          </p:nvSpPr>
          <p:spPr>
            <a:xfrm>
              <a:off x="5097867" y="5484609"/>
              <a:ext cx="1190625" cy="19050"/>
            </a:xfrm>
            <a:custGeom>
              <a:avLst/>
              <a:gdLst/>
              <a:ahLst/>
              <a:cxnLst/>
              <a:rect l="l" t="t" r="r" b="b"/>
              <a:pathLst>
                <a:path w="1190625" h="19050">
                  <a:moveTo>
                    <a:pt x="0" y="0"/>
                  </a:moveTo>
                  <a:lnTo>
                    <a:pt x="1190580" y="19007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19" name="object 119"/>
            <p:cNvSpPr/>
            <p:nvPr/>
          </p:nvSpPr>
          <p:spPr>
            <a:xfrm>
              <a:off x="9964582" y="5148992"/>
              <a:ext cx="4449445" cy="3094990"/>
            </a:xfrm>
            <a:custGeom>
              <a:avLst/>
              <a:gdLst/>
              <a:ahLst/>
              <a:cxnLst/>
              <a:rect l="l" t="t" r="r" b="b"/>
              <a:pathLst>
                <a:path w="4449444" h="3094990">
                  <a:moveTo>
                    <a:pt x="4449301" y="0"/>
                  </a:moveTo>
                  <a:lnTo>
                    <a:pt x="0" y="3094859"/>
                  </a:lnTo>
                </a:path>
              </a:pathLst>
            </a:custGeom>
            <a:ln w="381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20" name="object 120"/>
            <p:cNvSpPr/>
            <p:nvPr/>
          </p:nvSpPr>
          <p:spPr>
            <a:xfrm>
              <a:off x="13263546" y="5182476"/>
              <a:ext cx="1190625" cy="19050"/>
            </a:xfrm>
            <a:custGeom>
              <a:avLst/>
              <a:gdLst/>
              <a:ahLst/>
              <a:cxnLst/>
              <a:rect l="l" t="t" r="r" b="b"/>
              <a:pathLst>
                <a:path w="1190625" h="19050">
                  <a:moveTo>
                    <a:pt x="0" y="0"/>
                  </a:moveTo>
                  <a:lnTo>
                    <a:pt x="1190580" y="19007"/>
                  </a:lnTo>
                </a:path>
              </a:pathLst>
            </a:custGeom>
            <a:ln w="3809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1" name="object 121"/>
          <p:cNvSpPr txBox="1"/>
          <p:nvPr/>
        </p:nvSpPr>
        <p:spPr>
          <a:xfrm>
            <a:off x="4929961" y="2071266"/>
            <a:ext cx="154559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 spc="40">
                <a:solidFill>
                  <a:srgbClr val="FFFFFF"/>
                </a:solidFill>
                <a:latin typeface="Lucida Sans Unicode"/>
                <a:cs typeface="Lucida Sans Unicode"/>
              </a:rPr>
              <a:t>SVM</a:t>
            </a:r>
            <a:r>
              <a:rPr dirty="0" sz="2200" spc="70">
                <a:solidFill>
                  <a:srgbClr val="FFFFFF"/>
                </a:solidFill>
                <a:latin typeface="Lucida Sans Unicode"/>
                <a:cs typeface="Lucida Sans Unicode"/>
              </a:rPr>
              <a:t> </a:t>
            </a:r>
            <a:r>
              <a:rPr dirty="0" sz="2200" spc="-10">
                <a:solidFill>
                  <a:srgbClr val="FFFFFF"/>
                </a:solidFill>
                <a:latin typeface="Lucida Sans Unicode"/>
                <a:cs typeface="Lucida Sans Unicode"/>
              </a:rPr>
              <a:t>Model</a:t>
            </a:r>
            <a:endParaRPr sz="22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049761" y="5589446"/>
            <a:ext cx="6238240" cy="4697730"/>
            <a:chOff x="12049761" y="5589446"/>
            <a:chExt cx="6238240" cy="4697730"/>
          </a:xfrm>
        </p:grpSpPr>
        <p:sp>
          <p:nvSpPr>
            <p:cNvPr id="3" name="object 3"/>
            <p:cNvSpPr/>
            <p:nvPr/>
          </p:nvSpPr>
          <p:spPr>
            <a:xfrm>
              <a:off x="13214400" y="5589446"/>
              <a:ext cx="5073650" cy="4697730"/>
            </a:xfrm>
            <a:custGeom>
              <a:avLst/>
              <a:gdLst/>
              <a:ahLst/>
              <a:cxnLst/>
              <a:rect l="l" t="t" r="r" b="b"/>
              <a:pathLst>
                <a:path w="5073650" h="4697730">
                  <a:moveTo>
                    <a:pt x="5073598" y="4697553"/>
                  </a:moveTo>
                  <a:lnTo>
                    <a:pt x="0" y="4697553"/>
                  </a:lnTo>
                  <a:lnTo>
                    <a:pt x="2684316" y="0"/>
                  </a:lnTo>
                  <a:lnTo>
                    <a:pt x="5073598" y="4181245"/>
                  </a:lnTo>
                  <a:lnTo>
                    <a:pt x="5073598" y="4697553"/>
                  </a:lnTo>
                  <a:close/>
                </a:path>
              </a:pathLst>
            </a:custGeom>
            <a:solidFill>
              <a:srgbClr val="FFA2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2049761" y="6066876"/>
              <a:ext cx="3890010" cy="3403600"/>
            </a:xfrm>
            <a:custGeom>
              <a:avLst/>
              <a:gdLst/>
              <a:ahLst/>
              <a:cxnLst/>
              <a:rect l="l" t="t" r="r" b="b"/>
              <a:pathLst>
                <a:path w="3890009" h="3403600">
                  <a:moveTo>
                    <a:pt x="0" y="0"/>
                  </a:moveTo>
                  <a:lnTo>
                    <a:pt x="3889807" y="0"/>
                  </a:lnTo>
                  <a:lnTo>
                    <a:pt x="1944904" y="34035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B0B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13001511" y="2078693"/>
            <a:ext cx="2897505" cy="2535555"/>
          </a:xfrm>
          <a:custGeom>
            <a:avLst/>
            <a:gdLst/>
            <a:ahLst/>
            <a:cxnLst/>
            <a:rect l="l" t="t" r="r" b="b"/>
            <a:pathLst>
              <a:path w="2897505" h="2535554">
                <a:moveTo>
                  <a:pt x="2897203" y="2535053"/>
                </a:moveTo>
                <a:lnTo>
                  <a:pt x="0" y="2535053"/>
                </a:lnTo>
                <a:lnTo>
                  <a:pt x="1448601" y="0"/>
                </a:lnTo>
                <a:lnTo>
                  <a:pt x="2897203" y="2535053"/>
                </a:lnTo>
                <a:close/>
              </a:path>
            </a:pathLst>
          </a:custGeom>
          <a:solidFill>
            <a:srgbClr val="FFA26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16614450" y="0"/>
            <a:ext cx="1673860" cy="2929255"/>
          </a:xfrm>
          <a:custGeom>
            <a:avLst/>
            <a:gdLst/>
            <a:ahLst/>
            <a:cxnLst/>
            <a:rect l="l" t="t" r="r" b="b"/>
            <a:pathLst>
              <a:path w="1673859" h="2929255">
                <a:moveTo>
                  <a:pt x="1673548" y="2928708"/>
                </a:moveTo>
                <a:lnTo>
                  <a:pt x="0" y="2928708"/>
                </a:lnTo>
                <a:lnTo>
                  <a:pt x="1673548" y="0"/>
                </a:lnTo>
                <a:lnTo>
                  <a:pt x="1673548" y="2928708"/>
                </a:lnTo>
                <a:close/>
              </a:path>
            </a:pathLst>
          </a:custGeom>
          <a:solidFill>
            <a:srgbClr val="0CB0B5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/>
          <p:cNvGrpSpPr/>
          <p:nvPr/>
        </p:nvGrpSpPr>
        <p:grpSpPr>
          <a:xfrm>
            <a:off x="14884151" y="3151249"/>
            <a:ext cx="3106420" cy="3387090"/>
            <a:chOff x="14884151" y="3151249"/>
            <a:chExt cx="3106420" cy="3387090"/>
          </a:xfrm>
        </p:grpSpPr>
        <p:sp>
          <p:nvSpPr>
            <p:cNvPr id="8" name="object 8"/>
            <p:cNvSpPr/>
            <p:nvPr/>
          </p:nvSpPr>
          <p:spPr>
            <a:xfrm>
              <a:off x="15898603" y="3151249"/>
              <a:ext cx="1721485" cy="1506220"/>
            </a:xfrm>
            <a:custGeom>
              <a:avLst/>
              <a:gdLst/>
              <a:ahLst/>
              <a:cxnLst/>
              <a:rect l="l" t="t" r="r" b="b"/>
              <a:pathLst>
                <a:path w="1721484" h="1506220">
                  <a:moveTo>
                    <a:pt x="0" y="0"/>
                  </a:moveTo>
                  <a:lnTo>
                    <a:pt x="1721160" y="0"/>
                  </a:lnTo>
                  <a:lnTo>
                    <a:pt x="860580" y="150601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2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14884147" y="4191380"/>
              <a:ext cx="3106420" cy="1640839"/>
            </a:xfrm>
            <a:custGeom>
              <a:avLst/>
              <a:gdLst/>
              <a:ahLst/>
              <a:cxnLst/>
              <a:rect l="l" t="t" r="r" b="b"/>
              <a:pathLst>
                <a:path w="3106419" h="1640839">
                  <a:moveTo>
                    <a:pt x="1055319" y="717219"/>
                  </a:moveTo>
                  <a:lnTo>
                    <a:pt x="0" y="717219"/>
                  </a:lnTo>
                  <a:lnTo>
                    <a:pt x="527659" y="1640624"/>
                  </a:lnTo>
                  <a:lnTo>
                    <a:pt x="1055319" y="717219"/>
                  </a:lnTo>
                  <a:close/>
                </a:path>
                <a:path w="3106419" h="1640839">
                  <a:moveTo>
                    <a:pt x="3106293" y="1178991"/>
                  </a:moveTo>
                  <a:lnTo>
                    <a:pt x="2432583" y="0"/>
                  </a:lnTo>
                  <a:lnTo>
                    <a:pt x="1758873" y="1178991"/>
                  </a:lnTo>
                  <a:lnTo>
                    <a:pt x="3106293" y="1178991"/>
                  </a:lnTo>
                  <a:close/>
                </a:path>
              </a:pathLst>
            </a:custGeom>
            <a:solidFill>
              <a:srgbClr val="0CB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6311405" y="5614652"/>
              <a:ext cx="1055370" cy="923925"/>
            </a:xfrm>
            <a:custGeom>
              <a:avLst/>
              <a:gdLst/>
              <a:ahLst/>
              <a:cxnLst/>
              <a:rect l="l" t="t" r="r" b="b"/>
              <a:pathLst>
                <a:path w="1055369" h="923925">
                  <a:moveTo>
                    <a:pt x="0" y="0"/>
                  </a:moveTo>
                  <a:lnTo>
                    <a:pt x="1055321" y="0"/>
                  </a:lnTo>
                  <a:lnTo>
                    <a:pt x="527661" y="9234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269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223830" y="448808"/>
            <a:ext cx="6798309" cy="16186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450" spc="-305">
                <a:solidFill>
                  <a:srgbClr val="DA783C"/>
                </a:solidFill>
              </a:rPr>
              <a:t>BENEFITS:</a:t>
            </a:r>
            <a:endParaRPr sz="10450"/>
          </a:p>
        </p:txBody>
      </p:sp>
      <p:sp>
        <p:nvSpPr>
          <p:cNvPr id="12" name="object 12"/>
          <p:cNvSpPr txBox="1"/>
          <p:nvPr/>
        </p:nvSpPr>
        <p:spPr>
          <a:xfrm>
            <a:off x="862911" y="2274668"/>
            <a:ext cx="9608820" cy="671195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95"/>
              </a:spcBef>
            </a:pPr>
            <a:r>
              <a:rPr dirty="0" sz="4200">
                <a:latin typeface="Tahoma"/>
                <a:cs typeface="Tahoma"/>
              </a:rPr>
              <a:t>The </a:t>
            </a:r>
            <a:r>
              <a:rPr dirty="0" sz="4200" spc="85">
                <a:latin typeface="Tahoma"/>
                <a:cs typeface="Tahoma"/>
              </a:rPr>
              <a:t>task </a:t>
            </a:r>
            <a:r>
              <a:rPr dirty="0" sz="4200" spc="20">
                <a:latin typeface="Tahoma"/>
                <a:cs typeface="Tahoma"/>
              </a:rPr>
              <a:t>of </a:t>
            </a:r>
            <a:r>
              <a:rPr dirty="0" sz="4200" spc="50">
                <a:latin typeface="Tahoma"/>
                <a:cs typeface="Tahoma"/>
              </a:rPr>
              <a:t>handwritten </a:t>
            </a:r>
            <a:r>
              <a:rPr dirty="0" sz="4200" spc="80">
                <a:latin typeface="Tahoma"/>
                <a:cs typeface="Tahoma"/>
              </a:rPr>
              <a:t>digit </a:t>
            </a:r>
            <a:r>
              <a:rPr dirty="0" sz="4200" spc="85">
                <a:latin typeface="Tahoma"/>
                <a:cs typeface="Tahoma"/>
              </a:rPr>
              <a:t> </a:t>
            </a:r>
            <a:r>
              <a:rPr dirty="0" sz="4200" spc="60">
                <a:latin typeface="Tahoma"/>
                <a:cs typeface="Tahoma"/>
              </a:rPr>
              <a:t>recognition,</a:t>
            </a:r>
            <a:r>
              <a:rPr dirty="0" sz="4200" spc="-185">
                <a:latin typeface="Tahoma"/>
                <a:cs typeface="Tahoma"/>
              </a:rPr>
              <a:t> </a:t>
            </a:r>
            <a:r>
              <a:rPr dirty="0" sz="4200" spc="80">
                <a:latin typeface="Tahoma"/>
                <a:cs typeface="Tahoma"/>
              </a:rPr>
              <a:t>using</a:t>
            </a:r>
            <a:r>
              <a:rPr dirty="0" sz="4200" spc="-185">
                <a:latin typeface="Tahoma"/>
                <a:cs typeface="Tahoma"/>
              </a:rPr>
              <a:t> </a:t>
            </a:r>
            <a:r>
              <a:rPr dirty="0" sz="4200" spc="50">
                <a:latin typeface="Tahoma"/>
                <a:cs typeface="Tahoma"/>
              </a:rPr>
              <a:t>a</a:t>
            </a:r>
            <a:r>
              <a:rPr dirty="0" sz="4200" spc="-185">
                <a:latin typeface="Tahoma"/>
                <a:cs typeface="Tahoma"/>
              </a:rPr>
              <a:t> </a:t>
            </a:r>
            <a:r>
              <a:rPr dirty="0" sz="4200" spc="70">
                <a:latin typeface="Tahoma"/>
                <a:cs typeface="Tahoma"/>
              </a:rPr>
              <a:t>classifier,</a:t>
            </a:r>
            <a:r>
              <a:rPr dirty="0" sz="4200" spc="-185">
                <a:latin typeface="Tahoma"/>
                <a:cs typeface="Tahoma"/>
              </a:rPr>
              <a:t> </a:t>
            </a:r>
            <a:r>
              <a:rPr dirty="0" sz="4200" spc="80">
                <a:latin typeface="Tahoma"/>
                <a:cs typeface="Tahoma"/>
              </a:rPr>
              <a:t>has</a:t>
            </a:r>
            <a:r>
              <a:rPr dirty="0" sz="4200" spc="-185">
                <a:latin typeface="Tahoma"/>
                <a:cs typeface="Tahoma"/>
              </a:rPr>
              <a:t> </a:t>
            </a:r>
            <a:r>
              <a:rPr dirty="0" sz="4200" spc="70">
                <a:latin typeface="Tahoma"/>
                <a:cs typeface="Tahoma"/>
              </a:rPr>
              <a:t>great </a:t>
            </a:r>
            <a:r>
              <a:rPr dirty="0" sz="4200" spc="-1300">
                <a:latin typeface="Tahoma"/>
                <a:cs typeface="Tahoma"/>
              </a:rPr>
              <a:t> </a:t>
            </a:r>
            <a:r>
              <a:rPr dirty="0" sz="4200" spc="70">
                <a:latin typeface="Tahoma"/>
                <a:cs typeface="Tahoma"/>
              </a:rPr>
              <a:t>importance </a:t>
            </a:r>
            <a:r>
              <a:rPr dirty="0" sz="4200" spc="55">
                <a:latin typeface="Tahoma"/>
                <a:cs typeface="Tahoma"/>
              </a:rPr>
              <a:t>and </a:t>
            </a:r>
            <a:r>
              <a:rPr dirty="0" sz="4200" spc="65">
                <a:latin typeface="Tahoma"/>
                <a:cs typeface="Tahoma"/>
              </a:rPr>
              <a:t>use </a:t>
            </a:r>
            <a:r>
              <a:rPr dirty="0" sz="4200" spc="100">
                <a:latin typeface="Tahoma"/>
                <a:cs typeface="Tahoma"/>
              </a:rPr>
              <a:t>such as </a:t>
            </a:r>
            <a:r>
              <a:rPr dirty="0" sz="4200" spc="-70">
                <a:latin typeface="Tahoma"/>
                <a:cs typeface="Tahoma"/>
              </a:rPr>
              <a:t>– </a:t>
            </a:r>
            <a:r>
              <a:rPr dirty="0" sz="4200" spc="60">
                <a:latin typeface="Tahoma"/>
                <a:cs typeface="Tahoma"/>
              </a:rPr>
              <a:t>online </a:t>
            </a:r>
            <a:r>
              <a:rPr dirty="0" sz="4200" spc="65">
                <a:latin typeface="Tahoma"/>
                <a:cs typeface="Tahoma"/>
              </a:rPr>
              <a:t> </a:t>
            </a:r>
            <a:r>
              <a:rPr dirty="0" sz="4200" spc="55">
                <a:latin typeface="Tahoma"/>
                <a:cs typeface="Tahoma"/>
              </a:rPr>
              <a:t>handwriting </a:t>
            </a:r>
            <a:r>
              <a:rPr dirty="0" sz="4200" spc="80">
                <a:latin typeface="Tahoma"/>
                <a:cs typeface="Tahoma"/>
              </a:rPr>
              <a:t>recognition </a:t>
            </a:r>
            <a:r>
              <a:rPr dirty="0" sz="4200" spc="65">
                <a:latin typeface="Tahoma"/>
                <a:cs typeface="Tahoma"/>
              </a:rPr>
              <a:t>on </a:t>
            </a:r>
            <a:r>
              <a:rPr dirty="0" sz="4200" spc="70">
                <a:latin typeface="Tahoma"/>
                <a:cs typeface="Tahoma"/>
              </a:rPr>
              <a:t>computer </a:t>
            </a:r>
            <a:r>
              <a:rPr dirty="0" sz="4200" spc="75">
                <a:latin typeface="Tahoma"/>
                <a:cs typeface="Tahoma"/>
              </a:rPr>
              <a:t> </a:t>
            </a:r>
            <a:r>
              <a:rPr dirty="0" sz="4200" spc="50">
                <a:latin typeface="Tahoma"/>
                <a:cs typeface="Tahoma"/>
              </a:rPr>
              <a:t>tablets, </a:t>
            </a:r>
            <a:r>
              <a:rPr dirty="0" sz="4200" spc="70">
                <a:latin typeface="Tahoma"/>
                <a:cs typeface="Tahoma"/>
              </a:rPr>
              <a:t>recognize zip </a:t>
            </a:r>
            <a:r>
              <a:rPr dirty="0" sz="4200" spc="95">
                <a:latin typeface="Tahoma"/>
                <a:cs typeface="Tahoma"/>
              </a:rPr>
              <a:t>codes </a:t>
            </a:r>
            <a:r>
              <a:rPr dirty="0" sz="4200" spc="65">
                <a:latin typeface="Tahoma"/>
                <a:cs typeface="Tahoma"/>
              </a:rPr>
              <a:t>on </a:t>
            </a:r>
            <a:r>
              <a:rPr dirty="0" sz="4200" spc="55">
                <a:latin typeface="Tahoma"/>
                <a:cs typeface="Tahoma"/>
              </a:rPr>
              <a:t>mail </a:t>
            </a:r>
            <a:r>
              <a:rPr dirty="0" sz="4200" spc="60">
                <a:latin typeface="Tahoma"/>
                <a:cs typeface="Tahoma"/>
              </a:rPr>
              <a:t>for </a:t>
            </a:r>
            <a:r>
              <a:rPr dirty="0" sz="4200" spc="-1300">
                <a:latin typeface="Tahoma"/>
                <a:cs typeface="Tahoma"/>
              </a:rPr>
              <a:t> </a:t>
            </a:r>
            <a:r>
              <a:rPr dirty="0" sz="4200" spc="95">
                <a:latin typeface="Tahoma"/>
                <a:cs typeface="Tahoma"/>
              </a:rPr>
              <a:t>postal </a:t>
            </a:r>
            <a:r>
              <a:rPr dirty="0" sz="4200" spc="55">
                <a:latin typeface="Tahoma"/>
                <a:cs typeface="Tahoma"/>
              </a:rPr>
              <a:t>mail </a:t>
            </a:r>
            <a:r>
              <a:rPr dirty="0" sz="4200" spc="65">
                <a:latin typeface="Tahoma"/>
                <a:cs typeface="Tahoma"/>
              </a:rPr>
              <a:t>sorting, </a:t>
            </a:r>
            <a:r>
              <a:rPr dirty="0" sz="4200" spc="95">
                <a:latin typeface="Tahoma"/>
                <a:cs typeface="Tahoma"/>
              </a:rPr>
              <a:t>processing </a:t>
            </a:r>
            <a:r>
              <a:rPr dirty="0" sz="4200" spc="55">
                <a:latin typeface="Tahoma"/>
                <a:cs typeface="Tahoma"/>
              </a:rPr>
              <a:t>bank </a:t>
            </a:r>
            <a:r>
              <a:rPr dirty="0" sz="4200" spc="60">
                <a:latin typeface="Tahoma"/>
                <a:cs typeface="Tahoma"/>
              </a:rPr>
              <a:t> </a:t>
            </a:r>
            <a:r>
              <a:rPr dirty="0" sz="4200" spc="85">
                <a:latin typeface="Tahoma"/>
                <a:cs typeface="Tahoma"/>
              </a:rPr>
              <a:t>check </a:t>
            </a:r>
            <a:r>
              <a:rPr dirty="0" sz="4200" spc="35">
                <a:latin typeface="Tahoma"/>
                <a:cs typeface="Tahoma"/>
              </a:rPr>
              <a:t>amounts, </a:t>
            </a:r>
            <a:r>
              <a:rPr dirty="0" sz="4200" spc="65">
                <a:latin typeface="Tahoma"/>
                <a:cs typeface="Tahoma"/>
              </a:rPr>
              <a:t>numeric </a:t>
            </a:r>
            <a:r>
              <a:rPr dirty="0" sz="4200" spc="70">
                <a:latin typeface="Tahoma"/>
                <a:cs typeface="Tahoma"/>
              </a:rPr>
              <a:t>entries </a:t>
            </a:r>
            <a:r>
              <a:rPr dirty="0" sz="4200" spc="60">
                <a:latin typeface="Tahoma"/>
                <a:cs typeface="Tahoma"/>
              </a:rPr>
              <a:t>in </a:t>
            </a:r>
            <a:r>
              <a:rPr dirty="0" sz="4200" spc="65">
                <a:latin typeface="Tahoma"/>
                <a:cs typeface="Tahoma"/>
              </a:rPr>
              <a:t> </a:t>
            </a:r>
            <a:r>
              <a:rPr dirty="0" sz="4200" spc="60">
                <a:latin typeface="Tahoma"/>
                <a:cs typeface="Tahoma"/>
              </a:rPr>
              <a:t>forms filled up by </a:t>
            </a:r>
            <a:r>
              <a:rPr dirty="0" sz="4200" spc="50">
                <a:latin typeface="Tahoma"/>
                <a:cs typeface="Tahoma"/>
              </a:rPr>
              <a:t>hand (for </a:t>
            </a:r>
            <a:r>
              <a:rPr dirty="0" sz="4200" spc="30">
                <a:latin typeface="Tahoma"/>
                <a:cs typeface="Tahoma"/>
              </a:rPr>
              <a:t>example </a:t>
            </a:r>
            <a:r>
              <a:rPr dirty="0" sz="4200" spc="170">
                <a:latin typeface="Tahoma"/>
                <a:cs typeface="Tahoma"/>
              </a:rPr>
              <a:t>‐ </a:t>
            </a:r>
            <a:r>
              <a:rPr dirty="0" sz="4200" spc="175">
                <a:latin typeface="Tahoma"/>
                <a:cs typeface="Tahoma"/>
              </a:rPr>
              <a:t> </a:t>
            </a:r>
            <a:r>
              <a:rPr dirty="0" sz="4200" spc="40">
                <a:latin typeface="Tahoma"/>
                <a:cs typeface="Tahoma"/>
              </a:rPr>
              <a:t>tax</a:t>
            </a:r>
            <a:r>
              <a:rPr dirty="0" sz="4200" spc="-185">
                <a:latin typeface="Tahoma"/>
                <a:cs typeface="Tahoma"/>
              </a:rPr>
              <a:t> </a:t>
            </a:r>
            <a:r>
              <a:rPr dirty="0" sz="4200" spc="55">
                <a:latin typeface="Tahoma"/>
                <a:cs typeface="Tahoma"/>
              </a:rPr>
              <a:t>forms)</a:t>
            </a:r>
            <a:r>
              <a:rPr dirty="0" sz="4200" spc="-180">
                <a:latin typeface="Tahoma"/>
                <a:cs typeface="Tahoma"/>
              </a:rPr>
              <a:t> </a:t>
            </a:r>
            <a:r>
              <a:rPr dirty="0" sz="4200" spc="55">
                <a:latin typeface="Tahoma"/>
                <a:cs typeface="Tahoma"/>
              </a:rPr>
              <a:t>and</a:t>
            </a:r>
            <a:r>
              <a:rPr dirty="0" sz="4200" spc="-180">
                <a:latin typeface="Tahoma"/>
                <a:cs typeface="Tahoma"/>
              </a:rPr>
              <a:t> </a:t>
            </a:r>
            <a:r>
              <a:rPr dirty="0" sz="4200" spc="120">
                <a:latin typeface="Tahoma"/>
                <a:cs typeface="Tahoma"/>
              </a:rPr>
              <a:t>so</a:t>
            </a:r>
            <a:r>
              <a:rPr dirty="0" sz="4200" spc="-185">
                <a:latin typeface="Tahoma"/>
                <a:cs typeface="Tahoma"/>
              </a:rPr>
              <a:t> </a:t>
            </a:r>
            <a:r>
              <a:rPr dirty="0" sz="4200" spc="-5">
                <a:latin typeface="Tahoma"/>
                <a:cs typeface="Tahoma"/>
              </a:rPr>
              <a:t>on.</a:t>
            </a:r>
            <a:endParaRPr sz="4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71833" y="255937"/>
            <a:ext cx="3811904" cy="10160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500" spc="-40">
                <a:solidFill>
                  <a:srgbClr val="DA783C"/>
                </a:solidFill>
              </a:rPr>
              <a:t>A</a:t>
            </a:r>
            <a:r>
              <a:rPr dirty="0" sz="6500" spc="-225">
                <a:solidFill>
                  <a:srgbClr val="DA783C"/>
                </a:solidFill>
              </a:rPr>
              <a:t>l</a:t>
            </a:r>
            <a:r>
              <a:rPr dirty="0" sz="6500" spc="-90">
                <a:solidFill>
                  <a:srgbClr val="DA783C"/>
                </a:solidFill>
              </a:rPr>
              <a:t>g</a:t>
            </a:r>
            <a:r>
              <a:rPr dirty="0" sz="6500" spc="25">
                <a:solidFill>
                  <a:srgbClr val="DA783C"/>
                </a:solidFill>
              </a:rPr>
              <a:t>o</a:t>
            </a:r>
            <a:r>
              <a:rPr dirty="0" sz="6500" spc="-505">
                <a:solidFill>
                  <a:srgbClr val="DA783C"/>
                </a:solidFill>
              </a:rPr>
              <a:t>r</a:t>
            </a:r>
            <a:r>
              <a:rPr dirty="0" sz="6500" spc="-525">
                <a:solidFill>
                  <a:srgbClr val="DA783C"/>
                </a:solidFill>
              </a:rPr>
              <a:t>i</a:t>
            </a:r>
            <a:r>
              <a:rPr dirty="0" sz="6500" spc="-425">
                <a:solidFill>
                  <a:srgbClr val="DA783C"/>
                </a:solidFill>
              </a:rPr>
              <a:t>t</a:t>
            </a:r>
            <a:r>
              <a:rPr dirty="0" sz="6500" spc="-455">
                <a:solidFill>
                  <a:srgbClr val="DA783C"/>
                </a:solidFill>
              </a:rPr>
              <a:t>h</a:t>
            </a:r>
            <a:r>
              <a:rPr dirty="0" sz="6500" spc="-345">
                <a:solidFill>
                  <a:srgbClr val="DA783C"/>
                </a:solidFill>
              </a:rPr>
              <a:t>m</a:t>
            </a:r>
            <a:endParaRPr sz="6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048" y="2432728"/>
            <a:ext cx="133350" cy="13334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27533" y="2122924"/>
            <a:ext cx="17055465" cy="75787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881380">
              <a:lnSpc>
                <a:spcPct val="115500"/>
              </a:lnSpc>
              <a:spcBef>
                <a:spcPts val="100"/>
              </a:spcBef>
            </a:pPr>
            <a:r>
              <a:rPr dirty="0" sz="3300" spc="-10" b="1">
                <a:solidFill>
                  <a:srgbClr val="0CB0B5"/>
                </a:solidFill>
                <a:latin typeface="Tahoma"/>
                <a:cs typeface="Tahoma"/>
              </a:rPr>
              <a:t>Load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50" b="1">
                <a:solidFill>
                  <a:srgbClr val="0CB0B5"/>
                </a:solidFill>
                <a:latin typeface="Tahoma"/>
                <a:cs typeface="Tahoma"/>
              </a:rPr>
              <a:t>the</a:t>
            </a:r>
            <a:r>
              <a:rPr dirty="0" sz="3300" spc="-6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95" b="1">
                <a:solidFill>
                  <a:srgbClr val="0CB0B5"/>
                </a:solidFill>
                <a:latin typeface="Tahoma"/>
                <a:cs typeface="Tahoma"/>
              </a:rPr>
              <a:t>MNIST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5" b="1">
                <a:solidFill>
                  <a:srgbClr val="0CB0B5"/>
                </a:solidFill>
                <a:latin typeface="Tahoma"/>
                <a:cs typeface="Tahoma"/>
              </a:rPr>
              <a:t>dataset</a:t>
            </a:r>
            <a:r>
              <a:rPr dirty="0" sz="3300" spc="-6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95" b="1">
                <a:solidFill>
                  <a:srgbClr val="0CB0B5"/>
                </a:solidFill>
                <a:latin typeface="Tahoma"/>
                <a:cs typeface="Tahoma"/>
              </a:rPr>
              <a:t>into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85" b="1">
                <a:solidFill>
                  <a:srgbClr val="0CB0B5"/>
                </a:solidFill>
                <a:latin typeface="Tahoma"/>
                <a:cs typeface="Tahoma"/>
              </a:rPr>
              <a:t>memory.</a:t>
            </a:r>
            <a:r>
              <a:rPr dirty="0" sz="3300" spc="-6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25" b="1">
                <a:solidFill>
                  <a:srgbClr val="0CB0B5"/>
                </a:solidFill>
                <a:latin typeface="Tahoma"/>
                <a:cs typeface="Tahoma"/>
              </a:rPr>
              <a:t>This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30" b="1">
                <a:solidFill>
                  <a:srgbClr val="0CB0B5"/>
                </a:solidFill>
                <a:latin typeface="Tahoma"/>
                <a:cs typeface="Tahoma"/>
              </a:rPr>
              <a:t>can</a:t>
            </a:r>
            <a:r>
              <a:rPr dirty="0" sz="3300" spc="-6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80" b="1">
                <a:solidFill>
                  <a:srgbClr val="0CB0B5"/>
                </a:solidFill>
                <a:latin typeface="Tahoma"/>
                <a:cs typeface="Tahoma"/>
              </a:rPr>
              <a:t>be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25" b="1">
                <a:solidFill>
                  <a:srgbClr val="0CB0B5"/>
                </a:solidFill>
                <a:latin typeface="Tahoma"/>
                <a:cs typeface="Tahoma"/>
              </a:rPr>
              <a:t>done</a:t>
            </a:r>
            <a:r>
              <a:rPr dirty="0" sz="3300" spc="-6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55" b="1">
                <a:solidFill>
                  <a:srgbClr val="0CB0B5"/>
                </a:solidFill>
                <a:latin typeface="Tahoma"/>
                <a:cs typeface="Tahoma"/>
              </a:rPr>
              <a:t>using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55" b="1">
                <a:solidFill>
                  <a:srgbClr val="0CB0B5"/>
                </a:solidFill>
                <a:latin typeface="Tahoma"/>
                <a:cs typeface="Tahoma"/>
              </a:rPr>
              <a:t>libraries</a:t>
            </a:r>
            <a:r>
              <a:rPr dirty="0" sz="3300" spc="-6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40" b="1">
                <a:solidFill>
                  <a:srgbClr val="0CB0B5"/>
                </a:solidFill>
                <a:latin typeface="Tahoma"/>
                <a:cs typeface="Tahoma"/>
              </a:rPr>
              <a:t>such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65" b="1">
                <a:solidFill>
                  <a:srgbClr val="0CB0B5"/>
                </a:solidFill>
                <a:latin typeface="Tahoma"/>
                <a:cs typeface="Tahoma"/>
              </a:rPr>
              <a:t>as </a:t>
            </a:r>
            <a:r>
              <a:rPr dirty="0" sz="3300" spc="-95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5" b="1">
                <a:solidFill>
                  <a:srgbClr val="0CB0B5"/>
                </a:solidFill>
                <a:latin typeface="Tahoma"/>
                <a:cs typeface="Tahoma"/>
              </a:rPr>
              <a:t>TensorFlow,</a:t>
            </a:r>
            <a:r>
              <a:rPr dirty="0" sz="3300" spc="-7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10" b="1">
                <a:solidFill>
                  <a:srgbClr val="0CB0B5"/>
                </a:solidFill>
                <a:latin typeface="Tahoma"/>
                <a:cs typeface="Tahoma"/>
              </a:rPr>
              <a:t>PyTorch,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40" b="1">
                <a:solidFill>
                  <a:srgbClr val="0CB0B5"/>
                </a:solidFill>
                <a:latin typeface="Tahoma"/>
                <a:cs typeface="Tahoma"/>
              </a:rPr>
              <a:t>or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75" b="1">
                <a:solidFill>
                  <a:srgbClr val="0CB0B5"/>
                </a:solidFill>
                <a:latin typeface="Tahoma"/>
                <a:cs typeface="Tahoma"/>
              </a:rPr>
              <a:t>Scikit-Learn.</a:t>
            </a:r>
            <a:endParaRPr sz="3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Tahoma"/>
              <a:cs typeface="Tahoma"/>
            </a:endParaRPr>
          </a:p>
          <a:p>
            <a:pPr marL="12700" marR="128270">
              <a:lnSpc>
                <a:spcPct val="115500"/>
              </a:lnSpc>
            </a:pPr>
            <a:r>
              <a:rPr dirty="0" sz="3300" spc="65" b="1">
                <a:solidFill>
                  <a:srgbClr val="0CB0B5"/>
                </a:solidFill>
                <a:latin typeface="Tahoma"/>
                <a:cs typeface="Tahoma"/>
              </a:rPr>
              <a:t>Preprocess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50" b="1">
                <a:solidFill>
                  <a:srgbClr val="0CB0B5"/>
                </a:solidFill>
                <a:latin typeface="Tahoma"/>
                <a:cs typeface="Tahoma"/>
              </a:rPr>
              <a:t>the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85" b="1">
                <a:solidFill>
                  <a:srgbClr val="0CB0B5"/>
                </a:solidFill>
                <a:latin typeface="Tahoma"/>
                <a:cs typeface="Tahoma"/>
              </a:rPr>
              <a:t>data.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25" b="1">
                <a:solidFill>
                  <a:srgbClr val="0CB0B5"/>
                </a:solidFill>
                <a:latin typeface="Tahoma"/>
                <a:cs typeface="Tahoma"/>
              </a:rPr>
              <a:t>This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30" b="1">
                <a:solidFill>
                  <a:srgbClr val="0CB0B5"/>
                </a:solidFill>
                <a:latin typeface="Tahoma"/>
                <a:cs typeface="Tahoma"/>
              </a:rPr>
              <a:t>involves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10" b="1">
                <a:solidFill>
                  <a:srgbClr val="0CB0B5"/>
                </a:solidFill>
                <a:latin typeface="Tahoma"/>
                <a:cs typeface="Tahoma"/>
              </a:rPr>
              <a:t>scaling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50" b="1">
                <a:solidFill>
                  <a:srgbClr val="0CB0B5"/>
                </a:solidFill>
                <a:latin typeface="Tahoma"/>
                <a:cs typeface="Tahoma"/>
              </a:rPr>
              <a:t>the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35" b="1">
                <a:solidFill>
                  <a:srgbClr val="0CB0B5"/>
                </a:solidFill>
                <a:latin typeface="Tahoma"/>
                <a:cs typeface="Tahoma"/>
              </a:rPr>
              <a:t>pixel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10" b="1">
                <a:solidFill>
                  <a:srgbClr val="0CB0B5"/>
                </a:solidFill>
                <a:latin typeface="Tahoma"/>
                <a:cs typeface="Tahoma"/>
              </a:rPr>
              <a:t>values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20" b="1">
                <a:solidFill>
                  <a:srgbClr val="0CB0B5"/>
                </a:solidFill>
                <a:latin typeface="Tahoma"/>
                <a:cs typeface="Tahoma"/>
              </a:rPr>
              <a:t>to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80" b="1">
                <a:solidFill>
                  <a:srgbClr val="0CB0B5"/>
                </a:solidFill>
                <a:latin typeface="Tahoma"/>
                <a:cs typeface="Tahoma"/>
              </a:rPr>
              <a:t>be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5" b="1">
                <a:solidFill>
                  <a:srgbClr val="0CB0B5"/>
                </a:solidFill>
                <a:latin typeface="Tahoma"/>
                <a:cs typeface="Tahoma"/>
              </a:rPr>
              <a:t>between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100" b="1">
                <a:solidFill>
                  <a:srgbClr val="0CB0B5"/>
                </a:solidFill>
                <a:latin typeface="Tahoma"/>
                <a:cs typeface="Tahoma"/>
              </a:rPr>
              <a:t>0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55" b="1">
                <a:solidFill>
                  <a:srgbClr val="0CB0B5"/>
                </a:solidFill>
                <a:latin typeface="Tahoma"/>
                <a:cs typeface="Tahoma"/>
              </a:rPr>
              <a:t>and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385" b="1">
                <a:solidFill>
                  <a:srgbClr val="0CB0B5"/>
                </a:solidFill>
                <a:latin typeface="Tahoma"/>
                <a:cs typeface="Tahoma"/>
              </a:rPr>
              <a:t>1, </a:t>
            </a:r>
            <a:r>
              <a:rPr dirty="0" sz="3300" spc="-95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55" b="1">
                <a:solidFill>
                  <a:srgbClr val="0CB0B5"/>
                </a:solidFill>
                <a:latin typeface="Tahoma"/>
                <a:cs typeface="Tahoma"/>
              </a:rPr>
              <a:t>and </a:t>
            </a:r>
            <a:r>
              <a:rPr dirty="0" sz="3300" spc="-50" b="1">
                <a:solidFill>
                  <a:srgbClr val="0CB0B5"/>
                </a:solidFill>
                <a:latin typeface="Tahoma"/>
                <a:cs typeface="Tahoma"/>
              </a:rPr>
              <a:t>potentially applying </a:t>
            </a:r>
            <a:r>
              <a:rPr dirty="0" sz="3300" spc="-45" b="1">
                <a:solidFill>
                  <a:srgbClr val="0CB0B5"/>
                </a:solidFill>
                <a:latin typeface="Tahoma"/>
                <a:cs typeface="Tahoma"/>
              </a:rPr>
              <a:t>other </a:t>
            </a:r>
            <a:r>
              <a:rPr dirty="0" sz="3300" spc="-60" b="1">
                <a:solidFill>
                  <a:srgbClr val="0CB0B5"/>
                </a:solidFill>
                <a:latin typeface="Tahoma"/>
                <a:cs typeface="Tahoma"/>
              </a:rPr>
              <a:t>transformations </a:t>
            </a:r>
            <a:r>
              <a:rPr dirty="0" sz="3300" spc="40" b="1">
                <a:solidFill>
                  <a:srgbClr val="0CB0B5"/>
                </a:solidFill>
                <a:latin typeface="Tahoma"/>
                <a:cs typeface="Tahoma"/>
              </a:rPr>
              <a:t>such </a:t>
            </a:r>
            <a:r>
              <a:rPr dirty="0" sz="3300" spc="65" b="1">
                <a:solidFill>
                  <a:srgbClr val="0CB0B5"/>
                </a:solidFill>
                <a:latin typeface="Tahoma"/>
                <a:cs typeface="Tahoma"/>
              </a:rPr>
              <a:t>as </a:t>
            </a:r>
            <a:r>
              <a:rPr dirty="0" sz="3300" spc="-50" b="1">
                <a:solidFill>
                  <a:srgbClr val="0CB0B5"/>
                </a:solidFill>
                <a:latin typeface="Tahoma"/>
                <a:cs typeface="Tahoma"/>
              </a:rPr>
              <a:t>data </a:t>
            </a:r>
            <a:r>
              <a:rPr dirty="0" sz="3300" spc="-75" b="1">
                <a:solidFill>
                  <a:srgbClr val="0CB0B5"/>
                </a:solidFill>
                <a:latin typeface="Tahoma"/>
                <a:cs typeface="Tahoma"/>
              </a:rPr>
              <a:t>augmentation </a:t>
            </a:r>
            <a:r>
              <a:rPr dirty="0" sz="3300" spc="-165" b="1">
                <a:solidFill>
                  <a:srgbClr val="0CB0B5"/>
                </a:solidFill>
                <a:latin typeface="Tahoma"/>
                <a:cs typeface="Tahoma"/>
              </a:rPr>
              <a:t>(e.g. </a:t>
            </a:r>
            <a:r>
              <a:rPr dirty="0" sz="3300" spc="-16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90" b="1">
                <a:solidFill>
                  <a:srgbClr val="0CB0B5"/>
                </a:solidFill>
                <a:latin typeface="Tahoma"/>
                <a:cs typeface="Tahoma"/>
              </a:rPr>
              <a:t>rotating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40" b="1">
                <a:solidFill>
                  <a:srgbClr val="0CB0B5"/>
                </a:solidFill>
                <a:latin typeface="Tahoma"/>
                <a:cs typeface="Tahoma"/>
              </a:rPr>
              <a:t>or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flipping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50" b="1">
                <a:solidFill>
                  <a:srgbClr val="0CB0B5"/>
                </a:solidFill>
                <a:latin typeface="Tahoma"/>
                <a:cs typeface="Tahoma"/>
              </a:rPr>
              <a:t>the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85" b="1">
                <a:solidFill>
                  <a:srgbClr val="0CB0B5"/>
                </a:solidFill>
                <a:latin typeface="Tahoma"/>
                <a:cs typeface="Tahoma"/>
              </a:rPr>
              <a:t>images)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20" b="1">
                <a:solidFill>
                  <a:srgbClr val="0CB0B5"/>
                </a:solidFill>
                <a:latin typeface="Tahoma"/>
                <a:cs typeface="Tahoma"/>
              </a:rPr>
              <a:t>to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20" b="1">
                <a:solidFill>
                  <a:srgbClr val="0CB0B5"/>
                </a:solidFill>
                <a:latin typeface="Tahoma"/>
                <a:cs typeface="Tahoma"/>
              </a:rPr>
              <a:t>increase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50" b="1">
                <a:solidFill>
                  <a:srgbClr val="0CB0B5"/>
                </a:solidFill>
                <a:latin typeface="Tahoma"/>
                <a:cs typeface="Tahoma"/>
              </a:rPr>
              <a:t>the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95" b="1">
                <a:solidFill>
                  <a:srgbClr val="0CB0B5"/>
                </a:solidFill>
                <a:latin typeface="Tahoma"/>
                <a:cs typeface="Tahoma"/>
              </a:rPr>
              <a:t>amount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15" b="1">
                <a:solidFill>
                  <a:srgbClr val="0CB0B5"/>
                </a:solidFill>
                <a:latin typeface="Tahoma"/>
                <a:cs typeface="Tahoma"/>
              </a:rPr>
              <a:t>of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125" b="1">
                <a:solidFill>
                  <a:srgbClr val="0CB0B5"/>
                </a:solidFill>
                <a:latin typeface="Tahoma"/>
                <a:cs typeface="Tahoma"/>
              </a:rPr>
              <a:t>training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85" b="1">
                <a:solidFill>
                  <a:srgbClr val="0CB0B5"/>
                </a:solidFill>
                <a:latin typeface="Tahoma"/>
                <a:cs typeface="Tahoma"/>
              </a:rPr>
              <a:t>data.</a:t>
            </a:r>
            <a:endParaRPr sz="3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Tahoma"/>
              <a:cs typeface="Tahoma"/>
            </a:endParaRPr>
          </a:p>
          <a:p>
            <a:pPr marL="12700" marR="5080">
              <a:lnSpc>
                <a:spcPct val="115500"/>
              </a:lnSpc>
            </a:pPr>
            <a:r>
              <a:rPr dirty="0" sz="3300" spc="-30" b="1">
                <a:solidFill>
                  <a:srgbClr val="0CB0B5"/>
                </a:solidFill>
                <a:latin typeface="Tahoma"/>
                <a:cs typeface="Tahoma"/>
              </a:rPr>
              <a:t>Split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50" b="1">
                <a:solidFill>
                  <a:srgbClr val="0CB0B5"/>
                </a:solidFill>
                <a:latin typeface="Tahoma"/>
                <a:cs typeface="Tahoma"/>
              </a:rPr>
              <a:t>the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5" b="1">
                <a:solidFill>
                  <a:srgbClr val="0CB0B5"/>
                </a:solidFill>
                <a:latin typeface="Tahoma"/>
                <a:cs typeface="Tahoma"/>
              </a:rPr>
              <a:t>dataset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95" b="1">
                <a:solidFill>
                  <a:srgbClr val="0CB0B5"/>
                </a:solidFill>
                <a:latin typeface="Tahoma"/>
                <a:cs typeface="Tahoma"/>
              </a:rPr>
              <a:t>into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125" b="1">
                <a:solidFill>
                  <a:srgbClr val="0CB0B5"/>
                </a:solidFill>
                <a:latin typeface="Tahoma"/>
                <a:cs typeface="Tahoma"/>
              </a:rPr>
              <a:t>training</a:t>
            </a:r>
            <a:r>
              <a:rPr dirty="0" sz="3300" spc="-6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55" b="1">
                <a:solidFill>
                  <a:srgbClr val="0CB0B5"/>
                </a:solidFill>
                <a:latin typeface="Tahoma"/>
                <a:cs typeface="Tahoma"/>
              </a:rPr>
              <a:t>and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40" b="1">
                <a:solidFill>
                  <a:srgbClr val="0CB0B5"/>
                </a:solidFill>
                <a:latin typeface="Tahoma"/>
                <a:cs typeface="Tahoma"/>
              </a:rPr>
              <a:t>testing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25" b="1">
                <a:solidFill>
                  <a:srgbClr val="0CB0B5"/>
                </a:solidFill>
                <a:latin typeface="Tahoma"/>
                <a:cs typeface="Tahoma"/>
              </a:rPr>
              <a:t>sets.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15" b="1">
                <a:solidFill>
                  <a:srgbClr val="0CB0B5"/>
                </a:solidFill>
                <a:latin typeface="Tahoma"/>
                <a:cs typeface="Tahoma"/>
              </a:rPr>
              <a:t>The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125" b="1">
                <a:solidFill>
                  <a:srgbClr val="0CB0B5"/>
                </a:solidFill>
                <a:latin typeface="Tahoma"/>
                <a:cs typeface="Tahoma"/>
              </a:rPr>
              <a:t>training</a:t>
            </a:r>
            <a:r>
              <a:rPr dirty="0" sz="3300" spc="-6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60" b="1">
                <a:solidFill>
                  <a:srgbClr val="0CB0B5"/>
                </a:solidFill>
                <a:latin typeface="Tahoma"/>
                <a:cs typeface="Tahoma"/>
              </a:rPr>
              <a:t>set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110" b="1">
                <a:solidFill>
                  <a:srgbClr val="0CB0B5"/>
                </a:solidFill>
                <a:latin typeface="Tahoma"/>
                <a:cs typeface="Tahoma"/>
              </a:rPr>
              <a:t>will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80" b="1">
                <a:solidFill>
                  <a:srgbClr val="0CB0B5"/>
                </a:solidFill>
                <a:latin typeface="Tahoma"/>
                <a:cs typeface="Tahoma"/>
              </a:rPr>
              <a:t>be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50" b="1">
                <a:solidFill>
                  <a:srgbClr val="0CB0B5"/>
                </a:solidFill>
                <a:latin typeface="Tahoma"/>
                <a:cs typeface="Tahoma"/>
              </a:rPr>
              <a:t>used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20" b="1">
                <a:solidFill>
                  <a:srgbClr val="0CB0B5"/>
                </a:solidFill>
                <a:latin typeface="Tahoma"/>
                <a:cs typeface="Tahoma"/>
              </a:rPr>
              <a:t>to</a:t>
            </a:r>
            <a:r>
              <a:rPr dirty="0" sz="3300" spc="-6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140" b="1">
                <a:solidFill>
                  <a:srgbClr val="0CB0B5"/>
                </a:solidFill>
                <a:latin typeface="Tahoma"/>
                <a:cs typeface="Tahoma"/>
              </a:rPr>
              <a:t>train </a:t>
            </a:r>
            <a:r>
              <a:rPr dirty="0" sz="3300" spc="-95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50" b="1">
                <a:solidFill>
                  <a:srgbClr val="0CB0B5"/>
                </a:solidFill>
                <a:latin typeface="Tahoma"/>
                <a:cs typeface="Tahoma"/>
              </a:rPr>
              <a:t>the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15" b="1">
                <a:solidFill>
                  <a:srgbClr val="0CB0B5"/>
                </a:solidFill>
                <a:latin typeface="Tahoma"/>
                <a:cs typeface="Tahoma"/>
              </a:rPr>
              <a:t>model,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85" b="1">
                <a:solidFill>
                  <a:srgbClr val="0CB0B5"/>
                </a:solidFill>
                <a:latin typeface="Tahoma"/>
                <a:cs typeface="Tahoma"/>
              </a:rPr>
              <a:t>while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50" b="1">
                <a:solidFill>
                  <a:srgbClr val="0CB0B5"/>
                </a:solidFill>
                <a:latin typeface="Tahoma"/>
                <a:cs typeface="Tahoma"/>
              </a:rPr>
              <a:t>the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40" b="1">
                <a:solidFill>
                  <a:srgbClr val="0CB0B5"/>
                </a:solidFill>
                <a:latin typeface="Tahoma"/>
                <a:cs typeface="Tahoma"/>
              </a:rPr>
              <a:t>testing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60" b="1">
                <a:solidFill>
                  <a:srgbClr val="0CB0B5"/>
                </a:solidFill>
                <a:latin typeface="Tahoma"/>
                <a:cs typeface="Tahoma"/>
              </a:rPr>
              <a:t>set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110" b="1">
                <a:solidFill>
                  <a:srgbClr val="0CB0B5"/>
                </a:solidFill>
                <a:latin typeface="Tahoma"/>
                <a:cs typeface="Tahoma"/>
              </a:rPr>
              <a:t>will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80" b="1">
                <a:solidFill>
                  <a:srgbClr val="0CB0B5"/>
                </a:solidFill>
                <a:latin typeface="Tahoma"/>
                <a:cs typeface="Tahoma"/>
              </a:rPr>
              <a:t>be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50" b="1">
                <a:solidFill>
                  <a:srgbClr val="0CB0B5"/>
                </a:solidFill>
                <a:latin typeface="Tahoma"/>
                <a:cs typeface="Tahoma"/>
              </a:rPr>
              <a:t>used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20" b="1">
                <a:solidFill>
                  <a:srgbClr val="0CB0B5"/>
                </a:solidFill>
                <a:latin typeface="Tahoma"/>
                <a:cs typeface="Tahoma"/>
              </a:rPr>
              <a:t>to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35" b="1">
                <a:solidFill>
                  <a:srgbClr val="0CB0B5"/>
                </a:solidFill>
                <a:latin typeface="Tahoma"/>
                <a:cs typeface="Tahoma"/>
              </a:rPr>
              <a:t>evaluate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50" b="1">
                <a:solidFill>
                  <a:srgbClr val="0CB0B5"/>
                </a:solidFill>
                <a:latin typeface="Tahoma"/>
                <a:cs typeface="Tahoma"/>
              </a:rPr>
              <a:t>its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30" b="1">
                <a:solidFill>
                  <a:srgbClr val="0CB0B5"/>
                </a:solidFill>
                <a:latin typeface="Tahoma"/>
                <a:cs typeface="Tahoma"/>
              </a:rPr>
              <a:t>performance.</a:t>
            </a:r>
            <a:endParaRPr sz="3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50">
              <a:latin typeface="Tahoma"/>
              <a:cs typeface="Tahoma"/>
            </a:endParaRPr>
          </a:p>
          <a:p>
            <a:pPr marL="12700" marR="449580">
              <a:lnSpc>
                <a:spcPct val="115500"/>
              </a:lnSpc>
            </a:pPr>
            <a:r>
              <a:rPr dirty="0" sz="3300" spc="110" b="1">
                <a:solidFill>
                  <a:srgbClr val="0CB0B5"/>
                </a:solidFill>
                <a:latin typeface="Tahoma"/>
                <a:cs typeface="Tahoma"/>
              </a:rPr>
              <a:t>Choose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40" b="1">
                <a:solidFill>
                  <a:srgbClr val="0CB0B5"/>
                </a:solidFill>
                <a:latin typeface="Tahoma"/>
                <a:cs typeface="Tahoma"/>
              </a:rPr>
              <a:t>a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40" b="1">
                <a:solidFill>
                  <a:srgbClr val="0CB0B5"/>
                </a:solidFill>
                <a:latin typeface="Tahoma"/>
                <a:cs typeface="Tahoma"/>
              </a:rPr>
              <a:t>machine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75" b="1">
                <a:solidFill>
                  <a:srgbClr val="0CB0B5"/>
                </a:solidFill>
                <a:latin typeface="Tahoma"/>
                <a:cs typeface="Tahoma"/>
              </a:rPr>
              <a:t>learning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85" b="1">
                <a:solidFill>
                  <a:srgbClr val="0CB0B5"/>
                </a:solidFill>
                <a:latin typeface="Tahoma"/>
                <a:cs typeface="Tahoma"/>
              </a:rPr>
              <a:t>algorithm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20" b="1">
                <a:solidFill>
                  <a:srgbClr val="0CB0B5"/>
                </a:solidFill>
                <a:latin typeface="Tahoma"/>
                <a:cs typeface="Tahoma"/>
              </a:rPr>
              <a:t>to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140" b="1">
                <a:solidFill>
                  <a:srgbClr val="0CB0B5"/>
                </a:solidFill>
                <a:latin typeface="Tahoma"/>
                <a:cs typeface="Tahoma"/>
              </a:rPr>
              <a:t>train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30" b="1">
                <a:solidFill>
                  <a:srgbClr val="0CB0B5"/>
                </a:solidFill>
                <a:latin typeface="Tahoma"/>
                <a:cs typeface="Tahoma"/>
              </a:rPr>
              <a:t>on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50" b="1">
                <a:solidFill>
                  <a:srgbClr val="0CB0B5"/>
                </a:solidFill>
                <a:latin typeface="Tahoma"/>
                <a:cs typeface="Tahoma"/>
              </a:rPr>
              <a:t>the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85" b="1">
                <a:solidFill>
                  <a:srgbClr val="0CB0B5"/>
                </a:solidFill>
                <a:latin typeface="Tahoma"/>
                <a:cs typeface="Tahoma"/>
              </a:rPr>
              <a:t>data.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25" b="1">
                <a:solidFill>
                  <a:srgbClr val="0CB0B5"/>
                </a:solidFill>
                <a:latin typeface="Tahoma"/>
                <a:cs typeface="Tahoma"/>
              </a:rPr>
              <a:t>This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45" b="1">
                <a:solidFill>
                  <a:srgbClr val="0CB0B5"/>
                </a:solidFill>
                <a:latin typeface="Tahoma"/>
                <a:cs typeface="Tahoma"/>
              </a:rPr>
              <a:t>could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80" b="1">
                <a:solidFill>
                  <a:srgbClr val="0CB0B5"/>
                </a:solidFill>
                <a:latin typeface="Tahoma"/>
                <a:cs typeface="Tahoma"/>
              </a:rPr>
              <a:t>be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40" b="1">
                <a:solidFill>
                  <a:srgbClr val="0CB0B5"/>
                </a:solidFill>
                <a:latin typeface="Tahoma"/>
                <a:cs typeface="Tahoma"/>
              </a:rPr>
              <a:t>a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10" b="1">
                <a:solidFill>
                  <a:srgbClr val="0CB0B5"/>
                </a:solidFill>
                <a:latin typeface="Tahoma"/>
                <a:cs typeface="Tahoma"/>
              </a:rPr>
              <a:t>simple </a:t>
            </a:r>
            <a:r>
              <a:rPr dirty="0" sz="3300" spc="-95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85" b="1">
                <a:solidFill>
                  <a:srgbClr val="0CB0B5"/>
                </a:solidFill>
                <a:latin typeface="Tahoma"/>
                <a:cs typeface="Tahoma"/>
              </a:rPr>
              <a:t>algorithm </a:t>
            </a:r>
            <a:r>
              <a:rPr dirty="0" sz="3300" spc="-40" b="1">
                <a:solidFill>
                  <a:srgbClr val="0CB0B5"/>
                </a:solidFill>
                <a:latin typeface="Tahoma"/>
                <a:cs typeface="Tahoma"/>
              </a:rPr>
              <a:t>like </a:t>
            </a:r>
            <a:r>
              <a:rPr dirty="0" sz="3300" spc="5" b="1">
                <a:solidFill>
                  <a:srgbClr val="0CB0B5"/>
                </a:solidFill>
                <a:latin typeface="Tahoma"/>
                <a:cs typeface="Tahoma"/>
              </a:rPr>
              <a:t>logistic regression </a:t>
            </a:r>
            <a:r>
              <a:rPr dirty="0" sz="3300" spc="-40" b="1">
                <a:solidFill>
                  <a:srgbClr val="0CB0B5"/>
                </a:solidFill>
                <a:latin typeface="Tahoma"/>
                <a:cs typeface="Tahoma"/>
              </a:rPr>
              <a:t>or a </a:t>
            </a:r>
            <a:r>
              <a:rPr dirty="0" sz="3300" spc="-30" b="1">
                <a:solidFill>
                  <a:srgbClr val="0CB0B5"/>
                </a:solidFill>
                <a:latin typeface="Tahoma"/>
                <a:cs typeface="Tahoma"/>
              </a:rPr>
              <a:t>more </a:t>
            </a:r>
            <a:r>
              <a:rPr dirty="0" sz="3300" spc="30" b="1">
                <a:solidFill>
                  <a:srgbClr val="0CB0B5"/>
                </a:solidFill>
                <a:latin typeface="Tahoma"/>
                <a:cs typeface="Tahoma"/>
              </a:rPr>
              <a:t>complex </a:t>
            </a:r>
            <a:r>
              <a:rPr dirty="0" sz="3300" spc="-85" b="1">
                <a:solidFill>
                  <a:srgbClr val="0CB0B5"/>
                </a:solidFill>
                <a:latin typeface="Tahoma"/>
                <a:cs typeface="Tahoma"/>
              </a:rPr>
              <a:t>algorithm </a:t>
            </a:r>
            <a:r>
              <a:rPr dirty="0" sz="3300" spc="-40" b="1">
                <a:solidFill>
                  <a:srgbClr val="0CB0B5"/>
                </a:solidFill>
                <a:latin typeface="Tahoma"/>
                <a:cs typeface="Tahoma"/>
              </a:rPr>
              <a:t>like a </a:t>
            </a:r>
            <a:r>
              <a:rPr dirty="0" sz="3300" spc="-70" b="1">
                <a:solidFill>
                  <a:srgbClr val="0CB0B5"/>
                </a:solidFill>
                <a:latin typeface="Tahoma"/>
                <a:cs typeface="Tahoma"/>
              </a:rPr>
              <a:t>neural </a:t>
            </a:r>
            <a:r>
              <a:rPr dirty="0" sz="3300" spc="-6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300" spc="-90" b="1">
                <a:solidFill>
                  <a:srgbClr val="0CB0B5"/>
                </a:solidFill>
                <a:latin typeface="Tahoma"/>
                <a:cs typeface="Tahoma"/>
              </a:rPr>
              <a:t>network.</a:t>
            </a:r>
            <a:endParaRPr sz="33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8048" y="4175802"/>
            <a:ext cx="133350" cy="13334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8048" y="6499902"/>
            <a:ext cx="133350" cy="133349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8048" y="8242977"/>
            <a:ext cx="133350" cy="133349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0" y="9718423"/>
            <a:ext cx="4972050" cy="568960"/>
          </a:xfrm>
          <a:custGeom>
            <a:avLst/>
            <a:gdLst/>
            <a:ahLst/>
            <a:cxnLst/>
            <a:rect l="l" t="t" r="r" b="b"/>
            <a:pathLst>
              <a:path w="4972050" h="568959">
                <a:moveTo>
                  <a:pt x="4971437" y="343474"/>
                </a:moveTo>
                <a:lnTo>
                  <a:pt x="4971437" y="354964"/>
                </a:lnTo>
                <a:lnTo>
                  <a:pt x="4970255" y="379628"/>
                </a:lnTo>
                <a:lnTo>
                  <a:pt x="4959798" y="438482"/>
                </a:lnTo>
                <a:lnTo>
                  <a:pt x="4936455" y="501977"/>
                </a:lnTo>
                <a:lnTo>
                  <a:pt x="4917167" y="535598"/>
                </a:lnTo>
                <a:lnTo>
                  <a:pt x="4893410" y="566818"/>
                </a:lnTo>
                <a:lnTo>
                  <a:pt x="4891659" y="568576"/>
                </a:lnTo>
                <a:lnTo>
                  <a:pt x="0" y="568576"/>
                </a:lnTo>
                <a:lnTo>
                  <a:pt x="0" y="0"/>
                </a:lnTo>
                <a:lnTo>
                  <a:pt x="4519750" y="0"/>
                </a:lnTo>
                <a:lnTo>
                  <a:pt x="4586085" y="2855"/>
                </a:lnTo>
                <a:lnTo>
                  <a:pt x="4646391" y="10208"/>
                </a:lnTo>
                <a:lnTo>
                  <a:pt x="4700876" y="21783"/>
                </a:lnTo>
                <a:lnTo>
                  <a:pt x="4749745" y="37304"/>
                </a:lnTo>
                <a:lnTo>
                  <a:pt x="4793204" y="56496"/>
                </a:lnTo>
                <a:lnTo>
                  <a:pt x="4831459" y="79083"/>
                </a:lnTo>
                <a:lnTo>
                  <a:pt x="4864715" y="104790"/>
                </a:lnTo>
                <a:lnTo>
                  <a:pt x="4893179" y="133339"/>
                </a:lnTo>
                <a:lnTo>
                  <a:pt x="4917057" y="164457"/>
                </a:lnTo>
                <a:lnTo>
                  <a:pt x="4936555" y="197867"/>
                </a:lnTo>
                <a:lnTo>
                  <a:pt x="4951878" y="233293"/>
                </a:lnTo>
                <a:lnTo>
                  <a:pt x="4952258" y="234048"/>
                </a:lnTo>
                <a:lnTo>
                  <a:pt x="4952258" y="234803"/>
                </a:lnTo>
                <a:lnTo>
                  <a:pt x="4952639" y="235559"/>
                </a:lnTo>
                <a:lnTo>
                  <a:pt x="4960762" y="262715"/>
                </a:lnTo>
                <a:lnTo>
                  <a:pt x="4966741" y="290862"/>
                </a:lnTo>
                <a:lnTo>
                  <a:pt x="4970433" y="319859"/>
                </a:lnTo>
                <a:lnTo>
                  <a:pt x="4971437" y="343474"/>
                </a:lnTo>
                <a:close/>
              </a:path>
            </a:pathLst>
          </a:custGeom>
          <a:solidFill>
            <a:srgbClr val="FFA269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/>
          <p:cNvGrpSpPr/>
          <p:nvPr/>
        </p:nvGrpSpPr>
        <p:grpSpPr>
          <a:xfrm>
            <a:off x="813940" y="284358"/>
            <a:ext cx="3231515" cy="1670050"/>
            <a:chOff x="813940" y="284358"/>
            <a:chExt cx="3231515" cy="1670050"/>
          </a:xfrm>
        </p:grpSpPr>
        <p:sp>
          <p:nvSpPr>
            <p:cNvPr id="10" name="object 10"/>
            <p:cNvSpPr/>
            <p:nvPr/>
          </p:nvSpPr>
          <p:spPr>
            <a:xfrm>
              <a:off x="813940" y="562522"/>
              <a:ext cx="1590675" cy="1391920"/>
            </a:xfrm>
            <a:custGeom>
              <a:avLst/>
              <a:gdLst/>
              <a:ahLst/>
              <a:cxnLst/>
              <a:rect l="l" t="t" r="r" b="b"/>
              <a:pathLst>
                <a:path w="1590675" h="1391920">
                  <a:moveTo>
                    <a:pt x="1590098" y="1391336"/>
                  </a:moveTo>
                  <a:lnTo>
                    <a:pt x="0" y="1391336"/>
                  </a:lnTo>
                  <a:lnTo>
                    <a:pt x="795049" y="0"/>
                  </a:lnTo>
                  <a:lnTo>
                    <a:pt x="1590098" y="1391336"/>
                  </a:lnTo>
                  <a:close/>
                </a:path>
              </a:pathLst>
            </a:custGeom>
            <a:solidFill>
              <a:srgbClr val="FFA26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823665" y="284358"/>
              <a:ext cx="1689100" cy="1391920"/>
            </a:xfrm>
            <a:custGeom>
              <a:avLst/>
              <a:gdLst/>
              <a:ahLst/>
              <a:cxnLst/>
              <a:rect l="l" t="t" r="r" b="b"/>
              <a:pathLst>
                <a:path w="1689100" h="1391920">
                  <a:moveTo>
                    <a:pt x="0" y="0"/>
                  </a:moveTo>
                  <a:lnTo>
                    <a:pt x="1688687" y="0"/>
                  </a:lnTo>
                  <a:lnTo>
                    <a:pt x="844344" y="13913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B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2979660" y="562522"/>
              <a:ext cx="1066165" cy="932815"/>
            </a:xfrm>
            <a:custGeom>
              <a:avLst/>
              <a:gdLst/>
              <a:ahLst/>
              <a:cxnLst/>
              <a:rect l="l" t="t" r="r" b="b"/>
              <a:pathLst>
                <a:path w="1066164" h="932815">
                  <a:moveTo>
                    <a:pt x="1065553" y="932358"/>
                  </a:moveTo>
                  <a:lnTo>
                    <a:pt x="0" y="932358"/>
                  </a:lnTo>
                  <a:lnTo>
                    <a:pt x="532777" y="0"/>
                  </a:lnTo>
                  <a:lnTo>
                    <a:pt x="1065553" y="932358"/>
                  </a:lnTo>
                  <a:close/>
                </a:path>
              </a:pathLst>
            </a:custGeom>
            <a:solidFill>
              <a:srgbClr val="FFA269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926055" y="9549210"/>
            <a:ext cx="5361940" cy="737870"/>
          </a:xfrm>
          <a:custGeom>
            <a:avLst/>
            <a:gdLst/>
            <a:ahLst/>
            <a:cxnLst/>
            <a:rect l="l" t="t" r="r" b="b"/>
            <a:pathLst>
              <a:path w="5361940" h="737870">
                <a:moveTo>
                  <a:pt x="0" y="737788"/>
                </a:moveTo>
                <a:lnTo>
                  <a:pt x="8804" y="665383"/>
                </a:lnTo>
                <a:lnTo>
                  <a:pt x="17819" y="605174"/>
                </a:lnTo>
                <a:lnTo>
                  <a:pt x="28124" y="547013"/>
                </a:lnTo>
                <a:lnTo>
                  <a:pt x="39755" y="491033"/>
                </a:lnTo>
                <a:lnTo>
                  <a:pt x="52748" y="437366"/>
                </a:lnTo>
                <a:lnTo>
                  <a:pt x="67140" y="386144"/>
                </a:lnTo>
                <a:lnTo>
                  <a:pt x="82967" y="337501"/>
                </a:lnTo>
                <a:lnTo>
                  <a:pt x="100265" y="291568"/>
                </a:lnTo>
                <a:lnTo>
                  <a:pt x="119071" y="248478"/>
                </a:lnTo>
                <a:lnTo>
                  <a:pt x="139420" y="208364"/>
                </a:lnTo>
                <a:lnTo>
                  <a:pt x="161349" y="171357"/>
                </a:lnTo>
                <a:lnTo>
                  <a:pt x="184893" y="137590"/>
                </a:lnTo>
                <a:lnTo>
                  <a:pt x="210090" y="107197"/>
                </a:lnTo>
                <a:lnTo>
                  <a:pt x="265586" y="57057"/>
                </a:lnTo>
                <a:lnTo>
                  <a:pt x="328124" y="21997"/>
                </a:lnTo>
                <a:lnTo>
                  <a:pt x="397995" y="3076"/>
                </a:lnTo>
                <a:lnTo>
                  <a:pt x="5361943" y="0"/>
                </a:lnTo>
                <a:lnTo>
                  <a:pt x="5361943" y="737788"/>
                </a:lnTo>
                <a:lnTo>
                  <a:pt x="0" y="737788"/>
                </a:lnTo>
                <a:close/>
              </a:path>
            </a:pathLst>
          </a:custGeom>
          <a:solidFill>
            <a:srgbClr val="FFA269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03" y="1106230"/>
            <a:ext cx="161925" cy="16192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868294" y="761412"/>
            <a:ext cx="16247744" cy="26924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5100"/>
              </a:lnSpc>
              <a:spcBef>
                <a:spcPts val="100"/>
              </a:spcBef>
            </a:pPr>
            <a:r>
              <a:rPr dirty="0" spc="-114"/>
              <a:t>Train </a:t>
            </a:r>
            <a:r>
              <a:rPr dirty="0" spc="-55"/>
              <a:t>the </a:t>
            </a:r>
            <a:r>
              <a:rPr dirty="0" spc="-100"/>
              <a:t>algorithm </a:t>
            </a:r>
            <a:r>
              <a:rPr dirty="0" spc="-35"/>
              <a:t>on </a:t>
            </a:r>
            <a:r>
              <a:rPr dirty="0" spc="-55"/>
              <a:t>the </a:t>
            </a:r>
            <a:r>
              <a:rPr dirty="0" spc="-145"/>
              <a:t>training </a:t>
            </a:r>
            <a:r>
              <a:rPr dirty="0" spc="-20"/>
              <a:t>set. </a:t>
            </a:r>
            <a:r>
              <a:rPr dirty="0" spc="-30"/>
              <a:t>This </a:t>
            </a:r>
            <a:r>
              <a:rPr dirty="0" spc="-35"/>
              <a:t>involves </a:t>
            </a:r>
            <a:r>
              <a:rPr dirty="0" spc="-65"/>
              <a:t>using </a:t>
            </a:r>
            <a:r>
              <a:rPr dirty="0" spc="-114"/>
              <a:t>an </a:t>
            </a:r>
            <a:r>
              <a:rPr dirty="0" spc="-110"/>
              <a:t> </a:t>
            </a:r>
            <a:r>
              <a:rPr dirty="0" spc="-90"/>
              <a:t>optimization </a:t>
            </a:r>
            <a:r>
              <a:rPr dirty="0" spc="-100"/>
              <a:t>algorithm </a:t>
            </a:r>
            <a:r>
              <a:rPr dirty="0" spc="-25"/>
              <a:t>to </a:t>
            </a:r>
            <a:r>
              <a:rPr dirty="0" spc="-85"/>
              <a:t>iteratively </a:t>
            </a:r>
            <a:r>
              <a:rPr dirty="0" spc="-100"/>
              <a:t>adjust </a:t>
            </a:r>
            <a:r>
              <a:rPr dirty="0" spc="-55"/>
              <a:t>the </a:t>
            </a:r>
            <a:r>
              <a:rPr dirty="0" spc="-35"/>
              <a:t>parameters </a:t>
            </a:r>
            <a:r>
              <a:rPr dirty="0" spc="15"/>
              <a:t>of </a:t>
            </a:r>
            <a:r>
              <a:rPr dirty="0" spc="-55"/>
              <a:t>the </a:t>
            </a:r>
            <a:r>
              <a:rPr dirty="0" spc="-50"/>
              <a:t> </a:t>
            </a:r>
            <a:r>
              <a:rPr dirty="0" spc="10"/>
              <a:t>model</a:t>
            </a:r>
            <a:r>
              <a:rPr dirty="0" spc="-80"/>
              <a:t> </a:t>
            </a:r>
            <a:r>
              <a:rPr dirty="0" spc="-25"/>
              <a:t>to</a:t>
            </a:r>
            <a:r>
              <a:rPr dirty="0" spc="-85"/>
              <a:t> </a:t>
            </a:r>
            <a:r>
              <a:rPr dirty="0" spc="-125"/>
              <a:t>minimize</a:t>
            </a:r>
            <a:r>
              <a:rPr dirty="0" spc="-85"/>
              <a:t> </a:t>
            </a:r>
            <a:r>
              <a:rPr dirty="0" spc="-55"/>
              <a:t>the</a:t>
            </a:r>
            <a:r>
              <a:rPr dirty="0" spc="-80"/>
              <a:t> </a:t>
            </a:r>
            <a:r>
              <a:rPr dirty="0" spc="5"/>
              <a:t>difference</a:t>
            </a:r>
            <a:r>
              <a:rPr dirty="0" spc="-85"/>
              <a:t> </a:t>
            </a:r>
            <a:r>
              <a:rPr dirty="0" spc="-5"/>
              <a:t>between</a:t>
            </a:r>
            <a:r>
              <a:rPr dirty="0" spc="-85"/>
              <a:t> </a:t>
            </a:r>
            <a:r>
              <a:rPr dirty="0" spc="-55"/>
              <a:t>its</a:t>
            </a:r>
            <a:r>
              <a:rPr dirty="0" spc="-75"/>
              <a:t> </a:t>
            </a:r>
            <a:r>
              <a:rPr dirty="0" spc="20"/>
              <a:t>predicted</a:t>
            </a:r>
            <a:r>
              <a:rPr dirty="0" spc="-85"/>
              <a:t> </a:t>
            </a:r>
            <a:r>
              <a:rPr dirty="0" spc="-45"/>
              <a:t>outputs</a:t>
            </a:r>
            <a:r>
              <a:rPr dirty="0" spc="-80"/>
              <a:t> </a:t>
            </a:r>
            <a:r>
              <a:rPr dirty="0" spc="-65"/>
              <a:t>and </a:t>
            </a:r>
            <a:r>
              <a:rPr dirty="0" spc="-1100"/>
              <a:t> </a:t>
            </a:r>
            <a:r>
              <a:rPr dirty="0" spc="-160"/>
              <a:t>t</a:t>
            </a:r>
            <a:r>
              <a:rPr dirty="0" spc="-175"/>
              <a:t>h</a:t>
            </a:r>
            <a:r>
              <a:rPr dirty="0" spc="160"/>
              <a:t>e</a:t>
            </a:r>
            <a:r>
              <a:rPr dirty="0" spc="-85"/>
              <a:t> </a:t>
            </a:r>
            <a:r>
              <a:rPr dirty="0" spc="-160"/>
              <a:t>t</a:t>
            </a:r>
            <a:r>
              <a:rPr dirty="0" spc="-204"/>
              <a:t>r</a:t>
            </a:r>
            <a:r>
              <a:rPr dirty="0" spc="-175"/>
              <a:t>u</a:t>
            </a:r>
            <a:r>
              <a:rPr dirty="0" spc="160"/>
              <a:t>e</a:t>
            </a:r>
            <a:r>
              <a:rPr dirty="0" spc="-85"/>
              <a:t> </a:t>
            </a:r>
            <a:r>
              <a:rPr dirty="0" spc="-40"/>
              <a:t>l</a:t>
            </a:r>
            <a:r>
              <a:rPr dirty="0" spc="-55"/>
              <a:t>a</a:t>
            </a:r>
            <a:r>
              <a:rPr dirty="0" spc="25"/>
              <a:t>b</a:t>
            </a:r>
            <a:r>
              <a:rPr dirty="0" spc="155"/>
              <a:t>e</a:t>
            </a:r>
            <a:r>
              <a:rPr dirty="0" spc="-40"/>
              <a:t>l</a:t>
            </a:r>
            <a:r>
              <a:rPr dirty="0" spc="204"/>
              <a:t>s</a:t>
            </a:r>
            <a:r>
              <a:rPr dirty="0" spc="-85"/>
              <a:t> </a:t>
            </a:r>
            <a:r>
              <a:rPr dirty="0" spc="-215"/>
              <a:t>i</a:t>
            </a:r>
            <a:r>
              <a:rPr dirty="0" spc="-175"/>
              <a:t>n</a:t>
            </a:r>
            <a:r>
              <a:rPr dirty="0" spc="-85"/>
              <a:t> </a:t>
            </a:r>
            <a:r>
              <a:rPr dirty="0" spc="-160"/>
              <a:t>t</a:t>
            </a:r>
            <a:r>
              <a:rPr dirty="0" spc="-175"/>
              <a:t>h</a:t>
            </a:r>
            <a:r>
              <a:rPr dirty="0" spc="160"/>
              <a:t>e</a:t>
            </a:r>
            <a:r>
              <a:rPr dirty="0" spc="-85"/>
              <a:t> </a:t>
            </a:r>
            <a:r>
              <a:rPr dirty="0" spc="-160"/>
              <a:t>t</a:t>
            </a:r>
            <a:r>
              <a:rPr dirty="0" spc="-204"/>
              <a:t>r</a:t>
            </a:r>
            <a:r>
              <a:rPr dirty="0" spc="-55"/>
              <a:t>a</a:t>
            </a:r>
            <a:r>
              <a:rPr dirty="0" spc="-215"/>
              <a:t>i</a:t>
            </a:r>
            <a:r>
              <a:rPr dirty="0" spc="-180"/>
              <a:t>n</a:t>
            </a:r>
            <a:r>
              <a:rPr dirty="0" spc="-215"/>
              <a:t>i</a:t>
            </a:r>
            <a:r>
              <a:rPr dirty="0" spc="-180"/>
              <a:t>n</a:t>
            </a:r>
            <a:r>
              <a:rPr dirty="0" spc="40"/>
              <a:t>g</a:t>
            </a:r>
            <a:r>
              <a:rPr dirty="0" spc="-85"/>
              <a:t> </a:t>
            </a:r>
            <a:r>
              <a:rPr dirty="0" spc="200"/>
              <a:t>s</a:t>
            </a:r>
            <a:r>
              <a:rPr dirty="0" spc="155"/>
              <a:t>e</a:t>
            </a:r>
            <a:r>
              <a:rPr dirty="0" spc="-160"/>
              <a:t>t</a:t>
            </a:r>
            <a:r>
              <a:rPr dirty="0" spc="-270"/>
              <a:t>.</a:t>
            </a: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03" y="3773230"/>
            <a:ext cx="161925" cy="161924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868294" y="3428412"/>
            <a:ext cx="16574135" cy="6067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24510">
              <a:lnSpc>
                <a:spcPct val="115100"/>
              </a:lnSpc>
              <a:spcBef>
                <a:spcPts val="100"/>
              </a:spcBef>
            </a:pPr>
            <a:r>
              <a:rPr dirty="0" sz="3800" spc="-60" b="1">
                <a:solidFill>
                  <a:srgbClr val="0CB0B5"/>
                </a:solidFill>
                <a:latin typeface="Tahoma"/>
                <a:cs typeface="Tahoma"/>
              </a:rPr>
              <a:t>Evaluate </a:t>
            </a:r>
            <a:r>
              <a:rPr dirty="0" sz="3800" spc="-55" b="1">
                <a:solidFill>
                  <a:srgbClr val="0CB0B5"/>
                </a:solidFill>
                <a:latin typeface="Tahoma"/>
                <a:cs typeface="Tahoma"/>
              </a:rPr>
              <a:t>the </a:t>
            </a:r>
            <a:r>
              <a:rPr dirty="0" sz="3800" spc="-15" b="1">
                <a:solidFill>
                  <a:srgbClr val="0CB0B5"/>
                </a:solidFill>
                <a:latin typeface="Tahoma"/>
                <a:cs typeface="Tahoma"/>
              </a:rPr>
              <a:t>performance </a:t>
            </a:r>
            <a:r>
              <a:rPr dirty="0" sz="3800" spc="15" b="1">
                <a:solidFill>
                  <a:srgbClr val="0CB0B5"/>
                </a:solidFill>
                <a:latin typeface="Tahoma"/>
                <a:cs typeface="Tahoma"/>
              </a:rPr>
              <a:t>of </a:t>
            </a:r>
            <a:r>
              <a:rPr dirty="0" sz="3800" spc="-55" b="1">
                <a:solidFill>
                  <a:srgbClr val="0CB0B5"/>
                </a:solidFill>
                <a:latin typeface="Tahoma"/>
                <a:cs typeface="Tahoma"/>
              </a:rPr>
              <a:t>the </a:t>
            </a:r>
            <a:r>
              <a:rPr dirty="0" sz="3800" spc="-100" b="1">
                <a:solidFill>
                  <a:srgbClr val="0CB0B5"/>
                </a:solidFill>
                <a:latin typeface="Tahoma"/>
                <a:cs typeface="Tahoma"/>
              </a:rPr>
              <a:t>algorithm </a:t>
            </a:r>
            <a:r>
              <a:rPr dirty="0" sz="3800" spc="-35" b="1">
                <a:solidFill>
                  <a:srgbClr val="0CB0B5"/>
                </a:solidFill>
                <a:latin typeface="Tahoma"/>
                <a:cs typeface="Tahoma"/>
              </a:rPr>
              <a:t>on </a:t>
            </a:r>
            <a:r>
              <a:rPr dirty="0" sz="3800" spc="-55" b="1">
                <a:solidFill>
                  <a:srgbClr val="0CB0B5"/>
                </a:solidFill>
                <a:latin typeface="Tahoma"/>
                <a:cs typeface="Tahoma"/>
              </a:rPr>
              <a:t>the </a:t>
            </a:r>
            <a:r>
              <a:rPr dirty="0" sz="3800" spc="-45" b="1">
                <a:solidFill>
                  <a:srgbClr val="0CB0B5"/>
                </a:solidFill>
                <a:latin typeface="Tahoma"/>
                <a:cs typeface="Tahoma"/>
              </a:rPr>
              <a:t>testing </a:t>
            </a:r>
            <a:r>
              <a:rPr dirty="0" sz="3800" spc="-20" b="1">
                <a:solidFill>
                  <a:srgbClr val="0CB0B5"/>
                </a:solidFill>
                <a:latin typeface="Tahoma"/>
                <a:cs typeface="Tahoma"/>
              </a:rPr>
              <a:t>set. </a:t>
            </a:r>
            <a:r>
              <a:rPr dirty="0" sz="3800" spc="-30" b="1">
                <a:solidFill>
                  <a:srgbClr val="0CB0B5"/>
                </a:solidFill>
                <a:latin typeface="Tahoma"/>
                <a:cs typeface="Tahoma"/>
              </a:rPr>
              <a:t>This </a:t>
            </a:r>
            <a:r>
              <a:rPr dirty="0" sz="3800" spc="-2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35" b="1">
                <a:solidFill>
                  <a:srgbClr val="0CB0B5"/>
                </a:solidFill>
                <a:latin typeface="Tahoma"/>
                <a:cs typeface="Tahoma"/>
              </a:rPr>
              <a:t>involves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70" b="1">
                <a:solidFill>
                  <a:srgbClr val="0CB0B5"/>
                </a:solidFill>
                <a:latin typeface="Tahoma"/>
                <a:cs typeface="Tahoma"/>
              </a:rPr>
              <a:t>measuring</a:t>
            </a:r>
            <a:r>
              <a:rPr dirty="0" sz="3800" spc="-8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15" b="1">
                <a:solidFill>
                  <a:srgbClr val="0CB0B5"/>
                </a:solidFill>
                <a:latin typeface="Tahoma"/>
                <a:cs typeface="Tahoma"/>
              </a:rPr>
              <a:t>metrics</a:t>
            </a:r>
            <a:r>
              <a:rPr dirty="0" sz="3800" spc="-8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45" b="1">
                <a:solidFill>
                  <a:srgbClr val="0CB0B5"/>
                </a:solidFill>
                <a:latin typeface="Tahoma"/>
                <a:cs typeface="Tahoma"/>
              </a:rPr>
              <a:t>such</a:t>
            </a:r>
            <a:r>
              <a:rPr dirty="0" sz="3800" spc="-8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75" b="1">
                <a:solidFill>
                  <a:srgbClr val="0CB0B5"/>
                </a:solidFill>
                <a:latin typeface="Tahoma"/>
                <a:cs typeface="Tahoma"/>
              </a:rPr>
              <a:t>as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30" b="1">
                <a:solidFill>
                  <a:srgbClr val="0CB0B5"/>
                </a:solidFill>
                <a:latin typeface="Tahoma"/>
                <a:cs typeface="Tahoma"/>
              </a:rPr>
              <a:t>accuracy,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15" b="1">
                <a:solidFill>
                  <a:srgbClr val="0CB0B5"/>
                </a:solidFill>
                <a:latin typeface="Tahoma"/>
                <a:cs typeface="Tahoma"/>
              </a:rPr>
              <a:t>precision,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5" b="1">
                <a:solidFill>
                  <a:srgbClr val="0CB0B5"/>
                </a:solidFill>
                <a:latin typeface="Tahoma"/>
                <a:cs typeface="Tahoma"/>
              </a:rPr>
              <a:t>recall,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65" b="1">
                <a:solidFill>
                  <a:srgbClr val="0CB0B5"/>
                </a:solidFill>
                <a:latin typeface="Tahoma"/>
                <a:cs typeface="Tahoma"/>
              </a:rPr>
              <a:t>and </a:t>
            </a:r>
            <a:r>
              <a:rPr dirty="0" sz="3800" spc="-109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330" b="1">
                <a:solidFill>
                  <a:srgbClr val="0CB0B5"/>
                </a:solidFill>
                <a:latin typeface="Tahoma"/>
                <a:cs typeface="Tahoma"/>
              </a:rPr>
              <a:t>F1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114" b="1">
                <a:solidFill>
                  <a:srgbClr val="0CB0B5"/>
                </a:solidFill>
                <a:latin typeface="Tahoma"/>
                <a:cs typeface="Tahoma"/>
              </a:rPr>
              <a:t>score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25" b="1">
                <a:solidFill>
                  <a:srgbClr val="0CB0B5"/>
                </a:solidFill>
                <a:latin typeface="Tahoma"/>
                <a:cs typeface="Tahoma"/>
              </a:rPr>
              <a:t>to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150" b="1">
                <a:solidFill>
                  <a:srgbClr val="0CB0B5"/>
                </a:solidFill>
                <a:latin typeface="Tahoma"/>
                <a:cs typeface="Tahoma"/>
              </a:rPr>
              <a:t>assess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90" b="1">
                <a:solidFill>
                  <a:srgbClr val="0CB0B5"/>
                </a:solidFill>
                <a:latin typeface="Tahoma"/>
                <a:cs typeface="Tahoma"/>
              </a:rPr>
              <a:t>how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35" b="1">
                <a:solidFill>
                  <a:srgbClr val="0CB0B5"/>
                </a:solidFill>
                <a:latin typeface="Tahoma"/>
                <a:cs typeface="Tahoma"/>
              </a:rPr>
              <a:t>well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55" b="1">
                <a:solidFill>
                  <a:srgbClr val="0CB0B5"/>
                </a:solidFill>
                <a:latin typeface="Tahoma"/>
                <a:cs typeface="Tahoma"/>
              </a:rPr>
              <a:t>the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10" b="1">
                <a:solidFill>
                  <a:srgbClr val="0CB0B5"/>
                </a:solidFill>
                <a:latin typeface="Tahoma"/>
                <a:cs typeface="Tahoma"/>
              </a:rPr>
              <a:t>model</a:t>
            </a:r>
            <a:r>
              <a:rPr dirty="0" sz="3800" spc="-7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5" b="1">
                <a:solidFill>
                  <a:srgbClr val="0CB0B5"/>
                </a:solidFill>
                <a:latin typeface="Tahoma"/>
                <a:cs typeface="Tahoma"/>
              </a:rPr>
              <a:t>is</a:t>
            </a:r>
            <a:r>
              <a:rPr dirty="0" sz="3800" spc="-7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20" b="1">
                <a:solidFill>
                  <a:srgbClr val="0CB0B5"/>
                </a:solidFill>
                <a:latin typeface="Tahoma"/>
                <a:cs typeface="Tahoma"/>
              </a:rPr>
              <a:t>able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25" b="1">
                <a:solidFill>
                  <a:srgbClr val="0CB0B5"/>
                </a:solidFill>
                <a:latin typeface="Tahoma"/>
                <a:cs typeface="Tahoma"/>
              </a:rPr>
              <a:t>to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10" b="1">
                <a:solidFill>
                  <a:srgbClr val="0CB0B5"/>
                </a:solidFill>
                <a:latin typeface="Tahoma"/>
                <a:cs typeface="Tahoma"/>
              </a:rPr>
              <a:t>generalize</a:t>
            </a:r>
            <a:r>
              <a:rPr dirty="0" sz="3800" spc="-8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25" b="1">
                <a:solidFill>
                  <a:srgbClr val="0CB0B5"/>
                </a:solidFill>
                <a:latin typeface="Tahoma"/>
                <a:cs typeface="Tahoma"/>
              </a:rPr>
              <a:t>to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75" b="1">
                <a:solidFill>
                  <a:srgbClr val="0CB0B5"/>
                </a:solidFill>
                <a:latin typeface="Tahoma"/>
                <a:cs typeface="Tahoma"/>
              </a:rPr>
              <a:t>new </a:t>
            </a:r>
            <a:r>
              <a:rPr dirty="0" sz="3800" spc="-109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100" b="1">
                <a:solidFill>
                  <a:srgbClr val="0CB0B5"/>
                </a:solidFill>
                <a:latin typeface="Tahoma"/>
                <a:cs typeface="Tahoma"/>
              </a:rPr>
              <a:t>data.</a:t>
            </a:r>
            <a:endParaRPr sz="3800">
              <a:latin typeface="Tahoma"/>
              <a:cs typeface="Tahoma"/>
            </a:endParaRPr>
          </a:p>
          <a:p>
            <a:pPr marL="12700" marR="314960">
              <a:lnSpc>
                <a:spcPct val="115100"/>
              </a:lnSpc>
            </a:pPr>
            <a:r>
              <a:rPr dirty="0" sz="3800" spc="-445" b="1">
                <a:solidFill>
                  <a:srgbClr val="0CB0B5"/>
                </a:solidFill>
                <a:latin typeface="Tahoma"/>
                <a:cs typeface="Tahoma"/>
              </a:rPr>
              <a:t>If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55" b="1">
                <a:solidFill>
                  <a:srgbClr val="0CB0B5"/>
                </a:solidFill>
                <a:latin typeface="Tahoma"/>
                <a:cs typeface="Tahoma"/>
              </a:rPr>
              <a:t>the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15" b="1">
                <a:solidFill>
                  <a:srgbClr val="0CB0B5"/>
                </a:solidFill>
                <a:latin typeface="Tahoma"/>
                <a:cs typeface="Tahoma"/>
              </a:rPr>
              <a:t>performance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15" b="1">
                <a:solidFill>
                  <a:srgbClr val="0CB0B5"/>
                </a:solidFill>
                <a:latin typeface="Tahoma"/>
                <a:cs typeface="Tahoma"/>
              </a:rPr>
              <a:t>of</a:t>
            </a:r>
            <a:r>
              <a:rPr dirty="0" sz="3800" spc="-7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55" b="1">
                <a:solidFill>
                  <a:srgbClr val="0CB0B5"/>
                </a:solidFill>
                <a:latin typeface="Tahoma"/>
                <a:cs typeface="Tahoma"/>
              </a:rPr>
              <a:t>the</a:t>
            </a:r>
            <a:r>
              <a:rPr dirty="0" sz="3800" spc="-8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10" b="1">
                <a:solidFill>
                  <a:srgbClr val="0CB0B5"/>
                </a:solidFill>
                <a:latin typeface="Tahoma"/>
                <a:cs typeface="Tahoma"/>
              </a:rPr>
              <a:t>model</a:t>
            </a:r>
            <a:r>
              <a:rPr dirty="0" sz="3800" spc="-7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5" b="1">
                <a:solidFill>
                  <a:srgbClr val="0CB0B5"/>
                </a:solidFill>
                <a:latin typeface="Tahoma"/>
                <a:cs typeface="Tahoma"/>
              </a:rPr>
              <a:t>is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75" b="1">
                <a:solidFill>
                  <a:srgbClr val="0CB0B5"/>
                </a:solidFill>
                <a:latin typeface="Tahoma"/>
                <a:cs typeface="Tahoma"/>
              </a:rPr>
              <a:t>not </a:t>
            </a:r>
            <a:r>
              <a:rPr dirty="0" sz="3800" spc="-25" b="1">
                <a:solidFill>
                  <a:srgbClr val="0CB0B5"/>
                </a:solidFill>
                <a:latin typeface="Tahoma"/>
                <a:cs typeface="Tahoma"/>
              </a:rPr>
              <a:t>satisfactory,</a:t>
            </a:r>
            <a:r>
              <a:rPr dirty="0" sz="3800" spc="-7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10" b="1">
                <a:solidFill>
                  <a:srgbClr val="0CB0B5"/>
                </a:solidFill>
                <a:latin typeface="Tahoma"/>
                <a:cs typeface="Tahoma"/>
              </a:rPr>
              <a:t>repeat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85" b="1">
                <a:solidFill>
                  <a:srgbClr val="0CB0B5"/>
                </a:solidFill>
                <a:latin typeface="Tahoma"/>
                <a:cs typeface="Tahoma"/>
              </a:rPr>
              <a:t>steps</a:t>
            </a:r>
            <a:r>
              <a:rPr dirty="0" sz="3800" spc="-7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50" b="1">
                <a:solidFill>
                  <a:srgbClr val="0CB0B5"/>
                </a:solidFill>
                <a:latin typeface="Tahoma"/>
                <a:cs typeface="Tahoma"/>
              </a:rPr>
              <a:t>4-6 </a:t>
            </a:r>
            <a:r>
              <a:rPr dirty="0" sz="3800" spc="-109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190" b="1">
                <a:solidFill>
                  <a:srgbClr val="0CB0B5"/>
                </a:solidFill>
                <a:latin typeface="Tahoma"/>
                <a:cs typeface="Tahoma"/>
              </a:rPr>
              <a:t>with</a:t>
            </a:r>
            <a:r>
              <a:rPr dirty="0" sz="3800" spc="-8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65" b="1">
                <a:solidFill>
                  <a:srgbClr val="0CB0B5"/>
                </a:solidFill>
                <a:latin typeface="Tahoma"/>
                <a:cs typeface="Tahoma"/>
              </a:rPr>
              <a:t>different</a:t>
            </a:r>
            <a:r>
              <a:rPr dirty="0" sz="3800" spc="-7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70" b="1">
                <a:solidFill>
                  <a:srgbClr val="0CB0B5"/>
                </a:solidFill>
                <a:latin typeface="Tahoma"/>
                <a:cs typeface="Tahoma"/>
              </a:rPr>
              <a:t>algorithms</a:t>
            </a:r>
            <a:r>
              <a:rPr dirty="0" sz="3800" spc="-8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45" b="1">
                <a:solidFill>
                  <a:srgbClr val="0CB0B5"/>
                </a:solidFill>
                <a:latin typeface="Tahoma"/>
                <a:cs typeface="Tahoma"/>
              </a:rPr>
              <a:t>or</a:t>
            </a:r>
            <a:r>
              <a:rPr dirty="0" sz="3800" spc="-7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40" b="1">
                <a:solidFill>
                  <a:srgbClr val="0CB0B5"/>
                </a:solidFill>
                <a:latin typeface="Tahoma"/>
                <a:cs typeface="Tahoma"/>
              </a:rPr>
              <a:t>hyperparameters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155" b="1">
                <a:solidFill>
                  <a:srgbClr val="0CB0B5"/>
                </a:solidFill>
                <a:latin typeface="Tahoma"/>
                <a:cs typeface="Tahoma"/>
              </a:rPr>
              <a:t>until</a:t>
            </a:r>
            <a:r>
              <a:rPr dirty="0" sz="3800" spc="-7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55" b="1">
                <a:solidFill>
                  <a:srgbClr val="0CB0B5"/>
                </a:solidFill>
                <a:latin typeface="Tahoma"/>
                <a:cs typeface="Tahoma"/>
              </a:rPr>
              <a:t>the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25" b="1">
                <a:solidFill>
                  <a:srgbClr val="0CB0B5"/>
                </a:solidFill>
                <a:latin typeface="Tahoma"/>
                <a:cs typeface="Tahoma"/>
              </a:rPr>
              <a:t>desired </a:t>
            </a:r>
            <a:r>
              <a:rPr dirty="0" sz="3800" spc="3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15" b="1">
                <a:solidFill>
                  <a:srgbClr val="0CB0B5"/>
                </a:solidFill>
                <a:latin typeface="Tahoma"/>
                <a:cs typeface="Tahoma"/>
              </a:rPr>
              <a:t>performance</a:t>
            </a:r>
            <a:r>
              <a:rPr dirty="0" sz="3800" spc="-9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5" b="1">
                <a:solidFill>
                  <a:srgbClr val="0CB0B5"/>
                </a:solidFill>
                <a:latin typeface="Tahoma"/>
                <a:cs typeface="Tahoma"/>
              </a:rPr>
              <a:t>is</a:t>
            </a:r>
            <a:r>
              <a:rPr dirty="0" sz="38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800" spc="-25" b="1">
                <a:solidFill>
                  <a:srgbClr val="0CB0B5"/>
                </a:solidFill>
                <a:latin typeface="Tahoma"/>
                <a:cs typeface="Tahoma"/>
              </a:rPr>
              <a:t>achieved.</a:t>
            </a:r>
            <a:endParaRPr sz="3800">
              <a:latin typeface="Tahoma"/>
              <a:cs typeface="Tahoma"/>
            </a:endParaRPr>
          </a:p>
          <a:p>
            <a:pPr marL="33655" marR="5080">
              <a:lnSpc>
                <a:spcPct val="115399"/>
              </a:lnSpc>
              <a:spcBef>
                <a:spcPts val="20"/>
              </a:spcBef>
            </a:pPr>
            <a:r>
              <a:rPr dirty="0" sz="3900" spc="125" b="1">
                <a:solidFill>
                  <a:srgbClr val="0CB0B5"/>
                </a:solidFill>
                <a:latin typeface="Tahoma"/>
                <a:cs typeface="Tahoma"/>
              </a:rPr>
              <a:t>Once</a:t>
            </a:r>
            <a:r>
              <a:rPr dirty="0" sz="3900" spc="-8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900" spc="-50" b="1">
                <a:solidFill>
                  <a:srgbClr val="0CB0B5"/>
                </a:solidFill>
                <a:latin typeface="Tahoma"/>
                <a:cs typeface="Tahoma"/>
              </a:rPr>
              <a:t>a</a:t>
            </a:r>
            <a:r>
              <a:rPr dirty="0" sz="39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900" spc="-10" b="1">
                <a:solidFill>
                  <a:srgbClr val="0CB0B5"/>
                </a:solidFill>
                <a:latin typeface="Tahoma"/>
                <a:cs typeface="Tahoma"/>
              </a:rPr>
              <a:t>satisfactory</a:t>
            </a:r>
            <a:r>
              <a:rPr dirty="0" sz="3900" spc="-8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900" spc="15" b="1">
                <a:solidFill>
                  <a:srgbClr val="0CB0B5"/>
                </a:solidFill>
                <a:latin typeface="Tahoma"/>
                <a:cs typeface="Tahoma"/>
              </a:rPr>
              <a:t>model</a:t>
            </a:r>
            <a:r>
              <a:rPr dirty="0" sz="39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900" spc="-5" b="1">
                <a:solidFill>
                  <a:srgbClr val="0CB0B5"/>
                </a:solidFill>
                <a:latin typeface="Tahoma"/>
                <a:cs typeface="Tahoma"/>
              </a:rPr>
              <a:t>has</a:t>
            </a:r>
            <a:r>
              <a:rPr dirty="0" sz="39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900" spc="45" b="1">
                <a:solidFill>
                  <a:srgbClr val="0CB0B5"/>
                </a:solidFill>
                <a:latin typeface="Tahoma"/>
                <a:cs typeface="Tahoma"/>
              </a:rPr>
              <a:t>been</a:t>
            </a:r>
            <a:r>
              <a:rPr dirty="0" sz="3900" spc="-8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900" spc="-95" b="1">
                <a:solidFill>
                  <a:srgbClr val="0CB0B5"/>
                </a:solidFill>
                <a:latin typeface="Tahoma"/>
                <a:cs typeface="Tahoma"/>
              </a:rPr>
              <a:t>trained,</a:t>
            </a:r>
            <a:r>
              <a:rPr dirty="0" sz="39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900" spc="-185" b="1">
                <a:solidFill>
                  <a:srgbClr val="0CB0B5"/>
                </a:solidFill>
                <a:latin typeface="Tahoma"/>
                <a:cs typeface="Tahoma"/>
              </a:rPr>
              <a:t>it</a:t>
            </a:r>
            <a:r>
              <a:rPr dirty="0" sz="39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900" spc="35" b="1">
                <a:solidFill>
                  <a:srgbClr val="0CB0B5"/>
                </a:solidFill>
                <a:latin typeface="Tahoma"/>
                <a:cs typeface="Tahoma"/>
              </a:rPr>
              <a:t>can</a:t>
            </a:r>
            <a:r>
              <a:rPr dirty="0" sz="3900" spc="-8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900" spc="100" b="1">
                <a:solidFill>
                  <a:srgbClr val="0CB0B5"/>
                </a:solidFill>
                <a:latin typeface="Tahoma"/>
                <a:cs typeface="Tahoma"/>
              </a:rPr>
              <a:t>be</a:t>
            </a:r>
            <a:r>
              <a:rPr dirty="0" sz="39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900" spc="60" b="1">
                <a:solidFill>
                  <a:srgbClr val="0CB0B5"/>
                </a:solidFill>
                <a:latin typeface="Tahoma"/>
                <a:cs typeface="Tahoma"/>
              </a:rPr>
              <a:t>used</a:t>
            </a:r>
            <a:r>
              <a:rPr dirty="0" sz="3900" spc="-8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900" spc="-20" b="1">
                <a:solidFill>
                  <a:srgbClr val="0CB0B5"/>
                </a:solidFill>
                <a:latin typeface="Tahoma"/>
                <a:cs typeface="Tahoma"/>
              </a:rPr>
              <a:t>to</a:t>
            </a:r>
            <a:r>
              <a:rPr dirty="0" sz="3900" spc="-8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900" spc="-45" b="1">
                <a:solidFill>
                  <a:srgbClr val="0CB0B5"/>
                </a:solidFill>
                <a:latin typeface="Tahoma"/>
                <a:cs typeface="Tahoma"/>
              </a:rPr>
              <a:t>make </a:t>
            </a:r>
            <a:r>
              <a:rPr dirty="0" sz="3900" spc="-112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900" spc="-5" b="1">
                <a:solidFill>
                  <a:srgbClr val="0CB0B5"/>
                </a:solidFill>
                <a:latin typeface="Tahoma"/>
                <a:cs typeface="Tahoma"/>
              </a:rPr>
              <a:t>predictions</a:t>
            </a:r>
            <a:r>
              <a:rPr dirty="0" sz="3900" spc="-90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900" spc="-30" b="1">
                <a:solidFill>
                  <a:srgbClr val="0CB0B5"/>
                </a:solidFill>
                <a:latin typeface="Tahoma"/>
                <a:cs typeface="Tahoma"/>
              </a:rPr>
              <a:t>on</a:t>
            </a:r>
            <a:r>
              <a:rPr dirty="0" sz="3900" spc="-8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900" spc="-95" b="1">
                <a:solidFill>
                  <a:srgbClr val="0CB0B5"/>
                </a:solidFill>
                <a:latin typeface="Tahoma"/>
                <a:cs typeface="Tahoma"/>
              </a:rPr>
              <a:t>new,</a:t>
            </a:r>
            <a:r>
              <a:rPr dirty="0" sz="3900" spc="-8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900" b="1">
                <a:solidFill>
                  <a:srgbClr val="0CB0B5"/>
                </a:solidFill>
                <a:latin typeface="Tahoma"/>
                <a:cs typeface="Tahoma"/>
              </a:rPr>
              <a:t>unseen</a:t>
            </a:r>
            <a:r>
              <a:rPr dirty="0" sz="3900" spc="-85" b="1">
                <a:solidFill>
                  <a:srgbClr val="0CB0B5"/>
                </a:solidFill>
                <a:latin typeface="Tahoma"/>
                <a:cs typeface="Tahoma"/>
              </a:rPr>
              <a:t> </a:t>
            </a:r>
            <a:r>
              <a:rPr dirty="0" sz="3900" spc="-100" b="1">
                <a:solidFill>
                  <a:srgbClr val="0CB0B5"/>
                </a:solidFill>
                <a:latin typeface="Tahoma"/>
                <a:cs typeface="Tahoma"/>
              </a:rPr>
              <a:t>data.</a:t>
            </a:r>
            <a:endParaRPr sz="39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8803" y="6440230"/>
            <a:ext cx="161925" cy="16192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8328" y="8450005"/>
            <a:ext cx="161925" cy="161924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4977102" y="0"/>
            <a:ext cx="3311525" cy="2454275"/>
            <a:chOff x="14977102" y="0"/>
            <a:chExt cx="3311525" cy="2454275"/>
          </a:xfrm>
        </p:grpSpPr>
        <p:sp>
          <p:nvSpPr>
            <p:cNvPr id="10" name="object 10"/>
            <p:cNvSpPr/>
            <p:nvPr/>
          </p:nvSpPr>
          <p:spPr>
            <a:xfrm>
              <a:off x="14977097" y="11"/>
              <a:ext cx="3310890" cy="2454275"/>
            </a:xfrm>
            <a:custGeom>
              <a:avLst/>
              <a:gdLst/>
              <a:ahLst/>
              <a:cxnLst/>
              <a:rect l="l" t="t" r="r" b="b"/>
              <a:pathLst>
                <a:path w="3310890" h="2454275">
                  <a:moveTo>
                    <a:pt x="1029779" y="1553095"/>
                  </a:moveTo>
                  <a:lnTo>
                    <a:pt x="0" y="1553095"/>
                  </a:lnTo>
                  <a:lnTo>
                    <a:pt x="514896" y="2454160"/>
                  </a:lnTo>
                  <a:lnTo>
                    <a:pt x="1029779" y="1553095"/>
                  </a:lnTo>
                  <a:close/>
                </a:path>
                <a:path w="3310890" h="2454275">
                  <a:moveTo>
                    <a:pt x="3310890" y="0"/>
                  </a:moveTo>
                  <a:lnTo>
                    <a:pt x="1067181" y="0"/>
                  </a:lnTo>
                  <a:lnTo>
                    <a:pt x="2195461" y="1974494"/>
                  </a:lnTo>
                  <a:lnTo>
                    <a:pt x="3310890" y="22491"/>
                  </a:lnTo>
                  <a:lnTo>
                    <a:pt x="3310890" y="0"/>
                  </a:lnTo>
                  <a:close/>
                </a:path>
              </a:pathLst>
            </a:custGeom>
            <a:solidFill>
              <a:srgbClr val="0CB0B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5930658" y="672355"/>
              <a:ext cx="1590675" cy="1391920"/>
            </a:xfrm>
            <a:custGeom>
              <a:avLst/>
              <a:gdLst/>
              <a:ahLst/>
              <a:cxnLst/>
              <a:rect l="l" t="t" r="r" b="b"/>
              <a:pathLst>
                <a:path w="1590675" h="1391920">
                  <a:moveTo>
                    <a:pt x="1590098" y="1391336"/>
                  </a:moveTo>
                  <a:lnTo>
                    <a:pt x="0" y="1391336"/>
                  </a:lnTo>
                  <a:lnTo>
                    <a:pt x="795048" y="0"/>
                  </a:lnTo>
                  <a:lnTo>
                    <a:pt x="1590098" y="1391336"/>
                  </a:lnTo>
                  <a:close/>
                </a:path>
              </a:pathLst>
            </a:custGeom>
            <a:solidFill>
              <a:srgbClr val="FFA269"/>
            </a:solidFill>
          </p:spPr>
          <p:txBody>
            <a:bodyPr wrap="square" lIns="0" tIns="0" rIns="0" bIns="0" rtlCol="0"/>
            <a:lstStyle/>
            <a:p/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 shrivastav</dc:creator>
  <cp:keywords>DAFarBPTlbo,BAFHcIgt9FE</cp:keywords>
  <dc:title>mnist</dc:title>
  <dcterms:created xsi:type="dcterms:W3CDTF">2023-02-17T17:02:26Z</dcterms:created>
  <dcterms:modified xsi:type="dcterms:W3CDTF">2023-02-17T17:02:26Z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2023-02-16T00:00:00Z</vt:filetime>
  </property>
  <property fmtid="{D5CDD505-2E9C-101B-9397-08002B2CF9AE}" pid="3" name="Creator">
    <vt:lpwstr>Canva</vt:lpwstr>
  </property>
  <property fmtid="{D5CDD505-2E9C-101B-9397-08002B2CF9AE}" pid="4" name="LastSaved">
    <vt:filetime>2023-02-16T00:00:00Z</vt:filetime>
  </property>
</Properties>
</file>