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5" autoAdjust="0"/>
    <p:restoredTop sz="100000" autoAdjust="0"/>
  </p:normalViewPr>
  <p:slideViewPr>
    <p:cSldViewPr snapToGrid="0">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pPr>
            <a:endParaRPr lang="zh-CN" altLang="en-US">
              <a:latin typeface="Arial" pitchFamily="0" charset="0"/>
              <a:ea typeface="Arial" pitchFamily="0" charset="0"/>
              <a:cs typeface="Arial" pitchFamily="0" charset="0"/>
            </a:endParaRPr>
          </a:p>
        </p:txBody>
      </p:sp>
      <p:sp>
        <p:nvSpPr>
          <p:cNvPr id="19" name="对象"/>
          <p:cNvSpPr>
            <a:spLocks noGrp="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pPr>
            <a:endParaRPr lang="zh-CN" altLang="en-US"/>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460017998"/>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166296077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39611921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6099281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19069176"/>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29437347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83001573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23029837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1"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90184968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2"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72390001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37308272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83537921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1675174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92055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44473805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963449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415718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round/>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3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35" name="文本框"/>
          <p:cNvSpPr>
            <a:spLocks xmlns:a="http://schemas.openxmlformats.org/drawingml/2006/main" noGrp="1"/>
          </p:cNvSpPr>
          <p:nvPr>
            <p:ph type="ftr"/>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3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latin typeface="Arial" pitchFamily="0" charset="0"/>
              <a:ea typeface="Arial" pitchFamily="0" charset="0"/>
              <a:cs typeface="Arial" pitchFamily="0" charset="0"/>
            </a:endParaRPr>
          </a:p>
        </p:txBody>
      </p:sp>
      <p:sp>
        <p:nvSpPr>
          <p:cNvPr id="3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65113285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round/>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p>
        </p:txBody>
      </p:sp>
      <p:sp>
        <p:nvSpPr>
          <p:cNvPr id="60" name="文本框"/>
          <p:cNvSpPr>
            <a:spLocks xmlns:a="http://schemas.openxmlformats.org/drawingml/2006/main" noGrp="1"/>
          </p:cNvSpPr>
          <p:nvPr>
            <p:ph type="ftr"/>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61"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pPr>
            <a:endParaRPr lang="zh-CN" altLang="en-US">
              <a:latin typeface="Arial" pitchFamily="0" charset="0"/>
              <a:ea typeface="Arial" pitchFamily="0" charset="0"/>
              <a:cs typeface="Arial" pitchFamily="0" charset="0"/>
            </a:endParaRPr>
          </a:p>
        </p:txBody>
      </p:sp>
      <p:sp>
        <p:nvSpPr>
          <p:cNvPr id="62"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86288214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857945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596669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835745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935270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183018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073994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946794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133576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round/>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pPr>
            <a:endParaRPr lang="zh-CN" altLang="en-US"/>
          </a:p>
        </p:txBody>
      </p:sp>
      <p:sp>
        <p:nvSpPr>
          <p:cNvPr id="13" name="文本框"/>
          <p:cNvSpPr>
            <a:spLocks noGrp="1"/>
          </p:cNvSpPr>
          <p:nvPr>
            <p:ph type="body" idx="1"/>
          </p:nvPr>
        </p:nvSpPr>
        <p:spPr>
          <a:xfrm rot="0">
            <a:off x="609600" y="1577340"/>
            <a:ext cx="10972800" cy="4526278"/>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pPr>
            <a:endParaRPr lang="zh-CN" altLang="en-US"/>
          </a:p>
        </p:txBody>
      </p:sp>
      <p:sp>
        <p:nvSpPr>
          <p:cNvPr id="14" name="文本框"/>
          <p:cNvSpPr>
            <a:spLocks noGrp="1"/>
          </p:cNvSpPr>
          <p:nvPr>
            <p:ph type="ftr"/>
          </p:nvPr>
        </p:nvSpPr>
        <p:spPr>
          <a:xfrm rot="0">
            <a:off x="4145279" y="6377940"/>
            <a:ext cx="3901439"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pPr>
            <a:endParaRPr lang="zh-CN" altLang="en-US">
              <a:latin typeface="Arial" pitchFamily="0" charset="0"/>
              <a:ea typeface="Arial" pitchFamily="0" charset="0"/>
              <a:cs typeface="Arial" pitchFamily="0" charset="0"/>
            </a:endParaRPr>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pPr>
            <a:endParaRPr lang="zh-CN" altLang="en-US">
              <a:latin typeface="Arial" pitchFamily="0" charset="0"/>
              <a:ea typeface="Arial" pitchFamily="0" charset="0"/>
              <a:cs typeface="Arial" pitchFamily="0" charset="0"/>
            </a:endParaRPr>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73983109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round/>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round/>
          </a:ln>
        </p:spPr>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sp>
        <p:nvSpPr>
          <p:cNvPr id="45"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428625" y="3259604"/>
            <a:ext cx="9982200" cy="153919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a:t>
            </a:r>
            <a:r>
              <a:rPr lang="en-US" altLang="zh-CN" sz="2400" b="0" i="0" u="none" strike="noStrike" kern="0" cap="none" spc="0" baseline="0">
                <a:solidFill>
                  <a:srgbClr val="000000"/>
                </a:solidFill>
                <a:latin typeface="Calibri" pitchFamily="0" charset="0"/>
                <a:ea typeface="Calibri" pitchFamily="0" charset="0"/>
                <a:cs typeface="Calibri" pitchFamily="0" charset="0"/>
              </a:rPr>
              <a:t>E  : HEMKUMAR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      : 312</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a:t>
            </a:r>
            <a:r>
              <a:rPr lang="en-US" altLang="zh-CN" sz="2400" b="0" i="0" u="none" strike="noStrike" kern="0" cap="none" spc="0" baseline="0">
                <a:solidFill>
                  <a:srgbClr val="000000"/>
                </a:solidFill>
                <a:latin typeface="Calibri" pitchFamily="0" charset="0"/>
                <a:ea typeface="Calibri" pitchFamily="0" charset="0"/>
                <a:cs typeface="Calibri" pitchFamily="0" charset="0"/>
              </a:rPr>
              <a:t>15</a:t>
            </a:r>
            <a:r>
              <a:rPr lang="en-US" altLang="zh-CN" sz="2400" b="0" i="0" u="none" strike="noStrike" kern="0" cap="none" spc="0" baseline="0">
                <a:solidFill>
                  <a:srgbClr val="000000"/>
                </a:solidFill>
                <a:latin typeface="Calibri" pitchFamily="0" charset="0"/>
                <a:ea typeface="Calibri" pitchFamily="0" charset="0"/>
                <a:cs typeface="Calibri" pitchFamily="0" charset="0"/>
              </a:rPr>
              <a:t>467</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 B.com (General) 3rd year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a:t>
            </a:r>
            <a:r>
              <a:rPr lang="en-US" altLang="zh-CN" sz="2400" b="0" i="0" u="none" strike="noStrike" kern="0" cap="none" spc="0" baseline="0">
                <a:solidFill>
                  <a:srgbClr val="000000"/>
                </a:solidFill>
                <a:latin typeface="Calibri" pitchFamily="0" charset="0"/>
                <a:ea typeface="Calibri" pitchFamily="0" charset="0"/>
                <a:cs typeface="Calibri" pitchFamily="0" charset="0"/>
              </a:rPr>
              <a:t>             : </a:t>
            </a:r>
            <a:r>
              <a:rPr lang="en-US" altLang="zh-CN" sz="2400" b="0" i="0" u="none" strike="noStrike" kern="0" cap="none" spc="0" baseline="0">
                <a:solidFill>
                  <a:srgbClr val="000000"/>
                </a:solidFill>
                <a:latin typeface="Calibri" pitchFamily="0" charset="0"/>
                <a:ea typeface="Calibri" pitchFamily="0" charset="0"/>
                <a:cs typeface="Calibri" pitchFamily="0" charset="0"/>
              </a:rPr>
              <a:t>Patrician college of arts and science </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63018702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4" cy="166368"/>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64" name="图片"/>
          <p:cNvPicPr>
            <a:picLocks/>
          </p:cNvPicPr>
          <p:nvPr/>
        </p:nvPicPr>
        <p:blipFill>
          <a:blip r:embed="rId1" cstate="print"/>
          <a:srcRect b="-3755" l="3186"/>
          <a:stretch>
            <a:fillRect/>
          </a:stretch>
        </p:blipFill>
        <p:spPr>
          <a:xfrm rot="0">
            <a:off x="115529" y="1697908"/>
            <a:ext cx="2388378" cy="3547909"/>
          </a:xfrm>
          <a:prstGeom prst="rect"/>
          <a:noFill/>
          <a:ln w="12700" cmpd="sng" cap="flat">
            <a:noFill/>
            <a:prstDash val="solid"/>
            <a:round/>
          </a:ln>
        </p:spPr>
      </p:pic>
      <p:sp>
        <p:nvSpPr>
          <p:cNvPr id="165" name="文本框"/>
          <p:cNvSpPr>
            <a:spLocks noGrp="1"/>
          </p:cNvSpPr>
          <p:nvPr>
            <p:ph type="title"/>
          </p:nvPr>
        </p:nvSpPr>
        <p:spPr>
          <a:xfrm rot="0">
            <a:off x="739774" y="654938"/>
            <a:ext cx="8480425" cy="670696"/>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6" name="矩形"/>
          <p:cNvSpPr>
            <a:spLocks/>
          </p:cNvSpPr>
          <p:nvPr/>
        </p:nvSpPr>
        <p:spPr>
          <a:xfrm rot="0">
            <a:off x="11277218" y="6473336"/>
            <a:ext cx="228600" cy="191770"/>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矩形"/>
          <p:cNvSpPr>
            <a:spLocks/>
          </p:cNvSpPr>
          <p:nvPr/>
        </p:nvSpPr>
        <p:spPr>
          <a:xfrm rot="0">
            <a:off x="2496533" y="2389116"/>
            <a:ext cx="7485666" cy="267765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206183265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2" name="矩形"/>
          <p:cNvSpPr>
            <a:spLocks/>
          </p:cNvSpPr>
          <p:nvPr/>
        </p:nvSpPr>
        <p:spPr>
          <a:xfrm rot="0">
            <a:off x="11277218" y="6473336"/>
            <a:ext cx="228600" cy="191770"/>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3" name="矩形"/>
          <p:cNvSpPr>
            <a:spLocks/>
          </p:cNvSpPr>
          <p:nvPr/>
        </p:nvSpPr>
        <p:spPr>
          <a:xfrm rot="0">
            <a:off x="739774" y="291147"/>
            <a:ext cx="3303904"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75" name="矩形"/>
          <p:cNvSpPr>
            <a:spLocks/>
          </p:cNvSpPr>
          <p:nvPr/>
        </p:nvSpPr>
        <p:spPr>
          <a:xfrm rot="0">
            <a:off x="739774" y="1543057"/>
            <a:ext cx="6102070" cy="440120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03769679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79" name="曲线"/>
          <p:cNvSpPr>
            <a:spLocks/>
          </p:cNvSpPr>
          <p:nvPr/>
        </p:nvSpPr>
        <p:spPr>
          <a:xfrm rot="0">
            <a:off x="7158037" y="160496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82" name="文本框"/>
          <p:cNvSpPr>
            <a:spLocks noGrp="1"/>
          </p:cNvSpPr>
          <p:nvPr>
            <p:ph type="title"/>
          </p:nvPr>
        </p:nvSpPr>
        <p:spPr>
          <a:xfrm rot="0">
            <a:off x="755332" y="385444"/>
            <a:ext cx="2437130"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83" name="矩形"/>
          <p:cNvSpPr>
            <a:spLocks/>
          </p:cNvSpPr>
          <p:nvPr/>
        </p:nvSpPr>
        <p:spPr>
          <a:xfrm rot="0">
            <a:off x="11277218" y="6473336"/>
            <a:ext cx="228600" cy="191770"/>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12</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84" name="图片"/>
          <p:cNvPicPr>
            <a:picLocks/>
          </p:cNvPicPr>
          <p:nvPr/>
        </p:nvPicPr>
        <p:blipFill>
          <a:blip r:embed="rId2" cstate="print"/>
          <a:stretch>
            <a:fillRect/>
          </a:stretch>
        </p:blipFill>
        <p:spPr>
          <a:xfrm rot="0">
            <a:off x="1143000" y="1928812"/>
            <a:ext cx="5867400" cy="4243388"/>
          </a:xfrm>
          <a:prstGeom prst="rect"/>
          <a:noFill/>
          <a:ln w="12700" cmpd="sng" cap="flat">
            <a:noFill/>
            <a:prstDash val="solid"/>
            <a:round/>
          </a:ln>
        </p:spPr>
      </p:pic>
    </p:spTree>
    <p:extLst>
      <p:ext uri="{BB962C8B-B14F-4D97-AF65-F5344CB8AC3E}">
        <p14:creationId xmlns:p14="http://schemas.microsoft.com/office/powerpoint/2010/main" val="209428575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88" name="矩形"/>
          <p:cNvSpPr>
            <a:spLocks/>
          </p:cNvSpPr>
          <p:nvPr/>
        </p:nvSpPr>
        <p:spPr>
          <a:xfrm rot="0">
            <a:off x="1566502" y="1734501"/>
            <a:ext cx="7586604" cy="452431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48227550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round/>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78"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2" y="2123271"/>
            <a:ext cx="8593228" cy="14249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12692440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round/>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round/>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round/>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98" name="矩形"/>
          <p:cNvSpPr>
            <a:spLocks/>
          </p:cNvSpPr>
          <p:nvPr/>
        </p:nvSpPr>
        <p:spPr>
          <a:xfrm rot="0">
            <a:off x="752474" y="6486037"/>
            <a:ext cx="1773554"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round/>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round/>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round/>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round/>
            </a:ln>
          </p:spPr>
        </p:pic>
      </p:grpSp>
      <p:sp>
        <p:nvSpPr>
          <p:cNvPr id="105" name="文本框"/>
          <p:cNvSpPr>
            <a:spLocks noGrp="1"/>
          </p:cNvSpPr>
          <p:nvPr>
            <p:ph type="title"/>
          </p:nvPr>
        </p:nvSpPr>
        <p:spPr>
          <a:xfrm rot="0">
            <a:off x="739774" y="445387"/>
            <a:ext cx="235712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6"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7"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02732617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4" name="曲线"/>
          <p:cNvSpPr>
            <a:spLocks/>
          </p:cNvSpPr>
          <p:nvPr/>
        </p:nvSpPr>
        <p:spPr>
          <a:xfrm rot="0">
            <a:off x="7834311" y="1676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15"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17"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478601" y="1563867"/>
            <a:ext cx="6812785" cy="226309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endParaRPr lang="zh-CN" altLang="en-US" sz="18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9" name="矩形"/>
          <p:cNvSpPr>
            <a:spLocks/>
          </p:cNvSpPr>
          <p:nvPr/>
        </p:nvSpPr>
        <p:spPr>
          <a:xfrm rot="0">
            <a:off x="478601" y="3851395"/>
            <a:ext cx="7162799" cy="226309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2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62232738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6" name="曲线"/>
          <p:cNvSpPr>
            <a:spLocks/>
          </p:cNvSpPr>
          <p:nvPr/>
        </p:nvSpPr>
        <p:spPr>
          <a:xfrm rot="0">
            <a:off x="8623965" y="199057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27" name="文本框"/>
          <p:cNvSpPr>
            <a:spLocks noGrp="1"/>
          </p:cNvSpPr>
          <p:nvPr>
            <p:ph type="title"/>
          </p:nvPr>
        </p:nvSpPr>
        <p:spPr>
          <a:xfrm rot="0">
            <a:off x="739774" y="829626"/>
            <a:ext cx="5263514"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29"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0" name="矩形"/>
          <p:cNvSpPr>
            <a:spLocks/>
          </p:cNvSpPr>
          <p:nvPr/>
        </p:nvSpPr>
        <p:spPr>
          <a:xfrm rot="0">
            <a:off x="238125" y="2425601"/>
            <a:ext cx="8420100" cy="2625049"/>
          </a:xfrm>
          <a:prstGeom prst="rect"/>
          <a:noFill/>
          <a:ln w="12700" cmpd="sng" cap="flat">
            <a:noFill/>
            <a:prstDash val="solid"/>
            <a:round/>
          </a:ln>
        </p:spPr>
        <p:txBody>
          <a:bodyPr vert="horz" wrap="square" lIns="91425" tIns="45700" rIns="91425" bIns="45700" anchor="t" anchorCtr="0">
            <a:prstTxWarp prst="textNoShape"/>
            <a:spAutoFit/>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zh-CN" altLang="en-US" sz="24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6887391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530942" y="487646"/>
            <a:ext cx="10681335" cy="361949"/>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FOCUS :</a:t>
            </a:r>
            <a:endPar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4" name="矩形"/>
          <p:cNvSpPr>
            <a:spLocks/>
          </p:cNvSpPr>
          <p:nvPr/>
        </p:nvSpPr>
        <p:spPr>
          <a:xfrm rot="0">
            <a:off x="533400" y="914400"/>
            <a:ext cx="8527669" cy="55206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64471915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38" name="曲线"/>
          <p:cNvSpPr>
            <a:spLocks/>
          </p:cNvSpPr>
          <p:nvPr/>
        </p:nvSpPr>
        <p:spPr>
          <a:xfrm rot="0">
            <a:off x="7467600" y="1828800"/>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40" name="文本框"/>
          <p:cNvSpPr>
            <a:spLocks noGrp="1"/>
          </p:cNvSpPr>
          <p:nvPr>
            <p:ph type="title"/>
          </p:nvPr>
        </p:nvSpPr>
        <p:spPr>
          <a:xfrm rot="0">
            <a:off x="699452" y="891793"/>
            <a:ext cx="5014595" cy="502275"/>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42" name="文本框"/>
          <p:cNvSpPr>
            <a:spLocks noGrp="1"/>
          </p:cNvSpPr>
          <p:nvPr>
            <p:ph type="sldNum"/>
          </p:nvPr>
        </p:nvSpPr>
        <p:spPr>
          <a:xfrm rot="0">
            <a:off x="11353418" y="6473336"/>
            <a:ext cx="151129"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3" name="矩形"/>
          <p:cNvSpPr>
            <a:spLocks/>
          </p:cNvSpPr>
          <p:nvPr/>
        </p:nvSpPr>
        <p:spPr>
          <a:xfrm rot="0">
            <a:off x="723900" y="2274838"/>
            <a:ext cx="7750540" cy="36347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32521225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7" name="曲线"/>
          <p:cNvSpPr>
            <a:spLocks/>
          </p:cNvSpPr>
          <p:nvPr/>
        </p:nvSpPr>
        <p:spPr>
          <a:xfrm rot="0">
            <a:off x="8949659" y="428686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48" name="曲线"/>
          <p:cNvSpPr>
            <a:spLocks/>
          </p:cNvSpPr>
          <p:nvPr/>
        </p:nvSpPr>
        <p:spPr>
          <a:xfrm rot="0">
            <a:off x="8000999" y="2108718"/>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49" name="曲线"/>
          <p:cNvSpPr>
            <a:spLocks/>
          </p:cNvSpPr>
          <p:nvPr/>
        </p:nvSpPr>
        <p:spPr>
          <a:xfrm rot="0">
            <a:off x="9087771" y="4514082"/>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50" name="文本框"/>
          <p:cNvSpPr>
            <a:spLocks noGrp="1"/>
          </p:cNvSpPr>
          <p:nvPr>
            <p:ph type="title"/>
          </p:nvPr>
        </p:nvSpPr>
        <p:spPr>
          <a:xfrm rot="0">
            <a:off x="558165" y="857885"/>
            <a:ext cx="9763125" cy="57531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round/>
          </a:ln>
        </p:spPr>
      </p:pic>
      <p:sp>
        <p:nvSpPr>
          <p:cNvPr id="152"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3" name="矩形"/>
          <p:cNvSpPr>
            <a:spLocks/>
          </p:cNvSpPr>
          <p:nvPr/>
        </p:nvSpPr>
        <p:spPr>
          <a:xfrm rot="0">
            <a:off x="3251479" y="2459602"/>
            <a:ext cx="6102070" cy="255454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*Filtering – to fill the missing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*Conditional formating- blank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*Using- Pivot table &amp; Chart.</a:t>
            </a:r>
            <a:endParaRPr lang="zh-CN" altLang="en-US"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83537929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7" name="矩形"/>
          <p:cNvSpPr>
            <a:spLocks/>
          </p:cNvSpPr>
          <p:nvPr/>
        </p:nvSpPr>
        <p:spPr>
          <a:xfrm flipH="1" rot="0">
            <a:off x="910757" y="1209577"/>
            <a:ext cx="8142166" cy="526297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data set- Kaggle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There are 26 features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important ten features are,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Employment ID</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*First name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*Last name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*Gender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status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type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classification</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*Performance score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*Current employee ratings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Business units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74507573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cp:lastModifiedBy>root</cp:lastModifiedBy>
  <cp:revision>0</cp:revision>
  <dcterms:created xsi:type="dcterms:W3CDTF">2024-09-01T02:42:38Z</dcterms:created>
  <dcterms:modified xsi:type="dcterms:W3CDTF">2024-09-10T02:52:51Z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715f6d537f444030b39f5bc763078215</vt:lpwstr>
  </property>
</Properties>
</file>