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75FC3B-AC71-9F4A-BBFC-EAF8D6C210B7}" type="doc">
      <dgm:prSet loTypeId="urn:microsoft.com/office/officeart/2005/8/layout/process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D558B3D-6B13-C346-9CA3-74C4C039CC5C}">
      <dgm:prSet phldrT="[文字]" custT="1"/>
      <dgm:spPr/>
      <dgm:t>
        <a:bodyPr lIns="0"/>
        <a:lstStyle/>
        <a:p>
          <a:r>
            <a:rPr lang="en-US" altLang="zh-TW" sz="1400" dirty="0" err="1"/>
            <a:t>KimberlyNCat.bmp</a:t>
          </a:r>
          <a:endParaRPr lang="zh-TW" altLang="en-US" sz="1400" dirty="0"/>
        </a:p>
      </dgm:t>
    </dgm:pt>
    <dgm:pt modelId="{D8104092-30FA-8E4A-AD8D-3793C71B4CEE}" type="parTrans" cxnId="{39D64AEA-E9DF-4446-B574-9E4A0AB1EEA9}">
      <dgm:prSet/>
      <dgm:spPr/>
      <dgm:t>
        <a:bodyPr/>
        <a:lstStyle/>
        <a:p>
          <a:endParaRPr lang="zh-TW" altLang="en-US"/>
        </a:p>
      </dgm:t>
    </dgm:pt>
    <dgm:pt modelId="{22D4531A-2C0B-D140-8DA0-9078F6FA1923}" type="sibTrans" cxnId="{39D64AEA-E9DF-4446-B574-9E4A0AB1EEA9}">
      <dgm:prSet/>
      <dgm:spPr/>
      <dgm:t>
        <a:bodyPr/>
        <a:lstStyle/>
        <a:p>
          <a:endParaRPr lang="zh-TW" altLang="en-US"/>
        </a:p>
      </dgm:t>
    </dgm:pt>
    <dgm:pt modelId="{151F1616-C200-8E49-904F-D729DF6F4843}">
      <dgm:prSet phldrT="[文字]" custT="1"/>
      <dgm:spPr/>
      <dgm:t>
        <a:bodyPr lIns="0"/>
        <a:lstStyle/>
        <a:p>
          <a:r>
            <a:rPr lang="en-US" altLang="zh-TW" sz="1400" dirty="0"/>
            <a:t>Read bmp</a:t>
          </a:r>
          <a:endParaRPr lang="zh-TW" altLang="en-US" sz="1400" dirty="0"/>
        </a:p>
      </dgm:t>
    </dgm:pt>
    <dgm:pt modelId="{A608A9E8-857B-1C42-969B-3D0F80C62E1B}" type="parTrans" cxnId="{95463FEE-0B0B-F447-9DC4-40AF65F8B532}">
      <dgm:prSet/>
      <dgm:spPr/>
      <dgm:t>
        <a:bodyPr/>
        <a:lstStyle/>
        <a:p>
          <a:endParaRPr lang="zh-TW" altLang="en-US"/>
        </a:p>
      </dgm:t>
    </dgm:pt>
    <dgm:pt modelId="{82A2FE71-38E1-DF46-9B9F-714A6D846494}" type="sibTrans" cxnId="{95463FEE-0B0B-F447-9DC4-40AF65F8B532}">
      <dgm:prSet/>
      <dgm:spPr/>
      <dgm:t>
        <a:bodyPr/>
        <a:lstStyle/>
        <a:p>
          <a:endParaRPr lang="zh-TW" altLang="en-US"/>
        </a:p>
      </dgm:t>
    </dgm:pt>
    <dgm:pt modelId="{4F6BF1E1-1789-E048-9936-84422650F0C1}">
      <dgm:prSet phldrT="[文字]" custT="1"/>
      <dgm:spPr/>
      <dgm:t>
        <a:bodyPr lIns="0"/>
        <a:lstStyle/>
        <a:p>
          <a:pPr algn="ctr"/>
          <a:r>
            <a:rPr lang="en-US" sz="1400" dirty="0"/>
            <a:t>Data is temporarily stored in memory</a:t>
          </a:r>
          <a:endParaRPr lang="zh-TW" altLang="en-US" sz="1400" dirty="0"/>
        </a:p>
      </dgm:t>
    </dgm:pt>
    <dgm:pt modelId="{2596FE35-3311-FD41-8656-CE276C5C8F79}" type="parTrans" cxnId="{DA44F98A-B0C9-7542-9839-D22466A8ABDE}">
      <dgm:prSet/>
      <dgm:spPr/>
      <dgm:t>
        <a:bodyPr/>
        <a:lstStyle/>
        <a:p>
          <a:endParaRPr lang="zh-TW" altLang="en-US"/>
        </a:p>
      </dgm:t>
    </dgm:pt>
    <dgm:pt modelId="{D70439CD-B338-DE46-8BA0-8EF32811AA2D}" type="sibTrans" cxnId="{DA44F98A-B0C9-7542-9839-D22466A8ABDE}">
      <dgm:prSet/>
      <dgm:spPr/>
      <dgm:t>
        <a:bodyPr/>
        <a:lstStyle/>
        <a:p>
          <a:endParaRPr lang="zh-TW" altLang="en-US"/>
        </a:p>
      </dgm:t>
    </dgm:pt>
    <dgm:pt modelId="{6F24F1F5-9289-2240-97A9-F450A16BC698}">
      <dgm:prSet custT="1"/>
      <dgm:spPr/>
      <dgm:t>
        <a:bodyPr lIns="0"/>
        <a:lstStyle/>
        <a:p>
          <a:pPr algn="l"/>
          <a:r>
            <a:rPr lang="en-US" altLang="zh-TW" sz="1400" dirty="0"/>
            <a:t>Read information: </a:t>
          </a:r>
          <a:r>
            <a:rPr lang="en-US" altLang="zh-TW" sz="1400" dirty="0" err="1"/>
            <a:t>R.txt</a:t>
          </a:r>
          <a:r>
            <a:rPr lang="zh-TW" altLang="en-US" sz="1400" dirty="0"/>
            <a:t>、</a:t>
          </a:r>
          <a:r>
            <a:rPr lang="en-US" altLang="zh-TW" sz="1400" dirty="0" err="1"/>
            <a:t>G.txt</a:t>
          </a:r>
          <a:r>
            <a:rPr lang="zh-TW" altLang="en-US" sz="1400" dirty="0"/>
            <a:t>、</a:t>
          </a:r>
          <a:r>
            <a:rPr lang="en-US" altLang="zh-TW" sz="1400" dirty="0" err="1"/>
            <a:t>B.txt</a:t>
          </a:r>
          <a:r>
            <a:rPr lang="zh-TW" altLang="en-US" sz="1400" dirty="0"/>
            <a:t>、</a:t>
          </a:r>
          <a:r>
            <a:rPr lang="en-US" altLang="zh-TW" sz="1400" dirty="0" err="1"/>
            <a:t>dim.txt</a:t>
          </a:r>
          <a:endParaRPr lang="zh-TW" altLang="en-US" sz="1400" dirty="0"/>
        </a:p>
      </dgm:t>
    </dgm:pt>
    <dgm:pt modelId="{B75703A7-844A-D444-86C0-520DB024E04A}" type="parTrans" cxnId="{7EBCD121-6A81-E648-A1BB-223D782186E4}">
      <dgm:prSet/>
      <dgm:spPr/>
      <dgm:t>
        <a:bodyPr/>
        <a:lstStyle/>
        <a:p>
          <a:endParaRPr lang="zh-TW" altLang="en-US"/>
        </a:p>
      </dgm:t>
    </dgm:pt>
    <dgm:pt modelId="{4D1CAB42-C695-7042-8EDD-9C63DFE51D54}" type="sibTrans" cxnId="{7EBCD121-6A81-E648-A1BB-223D782186E4}">
      <dgm:prSet/>
      <dgm:spPr/>
      <dgm:t>
        <a:bodyPr/>
        <a:lstStyle/>
        <a:p>
          <a:endParaRPr lang="zh-TW" altLang="en-US"/>
        </a:p>
      </dgm:t>
    </dgm:pt>
    <dgm:pt modelId="{AE7FED8D-0AE3-E947-8969-C4A3F903B27A}">
      <dgm:prSet custT="1"/>
      <dgm:spPr/>
      <dgm:t>
        <a:bodyPr lIns="0"/>
        <a:lstStyle/>
        <a:p>
          <a:pPr algn="l"/>
          <a:r>
            <a:rPr lang="en-US" altLang="zh-TW" sz="1400" dirty="0"/>
            <a:t>store information: </a:t>
          </a:r>
          <a:r>
            <a:rPr lang="en-US" altLang="zh-TW" sz="1400" dirty="0" err="1"/>
            <a:t>R.txt</a:t>
          </a:r>
          <a:r>
            <a:rPr lang="zh-TW" altLang="en-US" sz="1400" dirty="0"/>
            <a:t>、</a:t>
          </a:r>
          <a:r>
            <a:rPr lang="en-US" altLang="zh-TW" sz="1400" dirty="0" err="1"/>
            <a:t>G.txt</a:t>
          </a:r>
          <a:r>
            <a:rPr lang="zh-TW" altLang="en-US" sz="1400" dirty="0"/>
            <a:t>、</a:t>
          </a:r>
          <a:r>
            <a:rPr lang="en-US" altLang="zh-TW" sz="1400" dirty="0" err="1"/>
            <a:t>B.txt</a:t>
          </a:r>
          <a:r>
            <a:rPr lang="zh-TW" altLang="en-US" sz="1400" dirty="0"/>
            <a:t>、</a:t>
          </a:r>
          <a:r>
            <a:rPr lang="en-US" altLang="zh-TW" sz="1400" dirty="0" err="1"/>
            <a:t>dim.txt</a:t>
          </a:r>
          <a:endParaRPr lang="zh-TW" altLang="en-US" sz="1400" dirty="0"/>
        </a:p>
      </dgm:t>
    </dgm:pt>
    <dgm:pt modelId="{8FBA2F59-4394-074E-8EDC-E7C26D766E31}" type="parTrans" cxnId="{05148D36-3056-5A43-9C07-B0BB3154FB93}">
      <dgm:prSet/>
      <dgm:spPr/>
      <dgm:t>
        <a:bodyPr/>
        <a:lstStyle/>
        <a:p>
          <a:endParaRPr lang="zh-TW" altLang="en-US"/>
        </a:p>
      </dgm:t>
    </dgm:pt>
    <dgm:pt modelId="{10BF89D6-9CFA-D548-A746-C7F2C8432D83}" type="sibTrans" cxnId="{05148D36-3056-5A43-9C07-B0BB3154FB93}">
      <dgm:prSet/>
      <dgm:spPr/>
      <dgm:t>
        <a:bodyPr/>
        <a:lstStyle/>
        <a:p>
          <a:endParaRPr lang="zh-TW" altLang="en-US"/>
        </a:p>
      </dgm:t>
    </dgm:pt>
    <dgm:pt modelId="{522EB7B9-1BF0-C743-AC81-2ADD2D7363E4}">
      <dgm:prSet custT="1"/>
      <dgm:spPr/>
      <dgm:t>
        <a:bodyPr lIns="0"/>
        <a:lstStyle/>
        <a:p>
          <a:r>
            <a:rPr lang="en-US" sz="1400" dirty="0"/>
            <a:t>Data is temporarily stored in memory</a:t>
          </a:r>
          <a:endParaRPr lang="zh-TW" altLang="en-US" sz="1400" dirty="0"/>
        </a:p>
      </dgm:t>
    </dgm:pt>
    <dgm:pt modelId="{DCDC9B41-0924-5347-AC24-E09CADE22DC5}" type="parTrans" cxnId="{28618212-275C-6947-AE16-B0833A9FFBAC}">
      <dgm:prSet/>
      <dgm:spPr/>
      <dgm:t>
        <a:bodyPr/>
        <a:lstStyle/>
        <a:p>
          <a:endParaRPr lang="zh-TW" altLang="en-US"/>
        </a:p>
      </dgm:t>
    </dgm:pt>
    <dgm:pt modelId="{174C9439-8A6B-A948-A541-E32909AE52C1}" type="sibTrans" cxnId="{28618212-275C-6947-AE16-B0833A9FFBAC}">
      <dgm:prSet/>
      <dgm:spPr/>
      <dgm:t>
        <a:bodyPr/>
        <a:lstStyle/>
        <a:p>
          <a:endParaRPr lang="zh-TW" altLang="en-US"/>
        </a:p>
      </dgm:t>
    </dgm:pt>
    <dgm:pt modelId="{B60453E2-9D40-B742-BBA3-4EF8F4597099}">
      <dgm:prSet custT="1"/>
      <dgm:spPr/>
      <dgm:t>
        <a:bodyPr lIns="0"/>
        <a:lstStyle/>
        <a:p>
          <a:r>
            <a:rPr lang="en-US" sz="1400" dirty="0"/>
            <a:t>Define bmp 、initialize bmp</a:t>
          </a:r>
          <a:endParaRPr lang="zh-TW" altLang="en-US" sz="1400" dirty="0"/>
        </a:p>
      </dgm:t>
    </dgm:pt>
    <dgm:pt modelId="{CA7D2CDD-6C2B-BC4C-A474-18A65CAF706D}" type="parTrans" cxnId="{7283C1AA-A189-AF4C-A7B4-3C34422501E8}">
      <dgm:prSet/>
      <dgm:spPr/>
      <dgm:t>
        <a:bodyPr/>
        <a:lstStyle/>
        <a:p>
          <a:endParaRPr lang="zh-TW" altLang="en-US"/>
        </a:p>
      </dgm:t>
    </dgm:pt>
    <dgm:pt modelId="{F561586E-D80E-904C-9664-8D964E6C4F5E}" type="sibTrans" cxnId="{7283C1AA-A189-AF4C-A7B4-3C34422501E8}">
      <dgm:prSet/>
      <dgm:spPr/>
      <dgm:t>
        <a:bodyPr/>
        <a:lstStyle/>
        <a:p>
          <a:endParaRPr lang="zh-TW" altLang="en-US"/>
        </a:p>
      </dgm:t>
    </dgm:pt>
    <dgm:pt modelId="{AE29785B-D010-6841-8E1A-57C9AB2F9CB1}">
      <dgm:prSet custT="1"/>
      <dgm:spPr/>
      <dgm:t>
        <a:bodyPr/>
        <a:lstStyle/>
        <a:p>
          <a:pPr algn="ctr"/>
          <a:endParaRPr lang="en-US" altLang="zh-TW" sz="1400" dirty="0"/>
        </a:p>
        <a:p>
          <a:pPr algn="ctr"/>
          <a:r>
            <a:rPr lang="en-US" altLang="zh-TW" sz="1400" dirty="0"/>
            <a:t>Write bmp</a:t>
          </a:r>
        </a:p>
        <a:p>
          <a:pPr algn="ctr"/>
          <a:endParaRPr lang="en-US" altLang="zh-TW" sz="1400" dirty="0"/>
        </a:p>
      </dgm:t>
    </dgm:pt>
    <dgm:pt modelId="{4D7EAC86-E75D-6945-BB40-A779991630FA}" type="parTrans" cxnId="{789BD516-8009-0E41-AA47-D3695DD4F011}">
      <dgm:prSet/>
      <dgm:spPr/>
      <dgm:t>
        <a:bodyPr/>
        <a:lstStyle/>
        <a:p>
          <a:endParaRPr lang="zh-TW" altLang="en-US"/>
        </a:p>
      </dgm:t>
    </dgm:pt>
    <dgm:pt modelId="{2C44505A-7E70-B34E-837C-F5FA401E52D3}" type="sibTrans" cxnId="{789BD516-8009-0E41-AA47-D3695DD4F011}">
      <dgm:prSet/>
      <dgm:spPr/>
      <dgm:t>
        <a:bodyPr/>
        <a:lstStyle/>
        <a:p>
          <a:endParaRPr lang="zh-TW" altLang="en-US"/>
        </a:p>
      </dgm:t>
    </dgm:pt>
    <dgm:pt modelId="{C23D98C2-3965-2340-8104-FA6CED7903F8}">
      <dgm:prSet/>
      <dgm:spPr/>
      <dgm:t>
        <a:bodyPr/>
        <a:lstStyle/>
        <a:p>
          <a:pPr algn="l"/>
          <a:endParaRPr lang="zh-TW" altLang="en-US" sz="500" dirty="0"/>
        </a:p>
      </dgm:t>
    </dgm:pt>
    <dgm:pt modelId="{346E0846-C493-B64C-80D6-0B7170EA9D75}" type="parTrans" cxnId="{835E72D1-89E7-9F41-9EC6-873380815B74}">
      <dgm:prSet/>
      <dgm:spPr/>
      <dgm:t>
        <a:bodyPr/>
        <a:lstStyle/>
        <a:p>
          <a:endParaRPr lang="zh-TW" altLang="en-US"/>
        </a:p>
      </dgm:t>
    </dgm:pt>
    <dgm:pt modelId="{266BF284-F223-F04E-AF52-16FC12B8C14C}" type="sibTrans" cxnId="{835E72D1-89E7-9F41-9EC6-873380815B74}">
      <dgm:prSet/>
      <dgm:spPr/>
      <dgm:t>
        <a:bodyPr/>
        <a:lstStyle/>
        <a:p>
          <a:endParaRPr lang="zh-TW" altLang="en-US"/>
        </a:p>
      </dgm:t>
    </dgm:pt>
    <dgm:pt modelId="{94AFFF8F-1226-E74F-87EC-F96A28C731B3}">
      <dgm:prSet phldrT="[文字]" custT="1"/>
      <dgm:spPr/>
      <dgm:t>
        <a:bodyPr lIns="0"/>
        <a:lstStyle/>
        <a:p>
          <a:r>
            <a:rPr lang="en-US" altLang="zh-TW" sz="1400" dirty="0" err="1"/>
            <a:t>ResKimberlyNCat.bmp</a:t>
          </a:r>
          <a:endParaRPr lang="zh-TW" altLang="en-US" sz="1400" dirty="0"/>
        </a:p>
      </dgm:t>
    </dgm:pt>
    <dgm:pt modelId="{705C0CD0-6F3E-8749-B3FB-6CEDAA7D671B}" type="parTrans" cxnId="{2A69079A-8CA7-3640-B230-2C8B658C9713}">
      <dgm:prSet/>
      <dgm:spPr/>
      <dgm:t>
        <a:bodyPr/>
        <a:lstStyle/>
        <a:p>
          <a:endParaRPr lang="zh-TW" altLang="en-US"/>
        </a:p>
      </dgm:t>
    </dgm:pt>
    <dgm:pt modelId="{FBD50DAE-3EA3-A54E-A3FD-0D455F136565}" type="sibTrans" cxnId="{2A69079A-8CA7-3640-B230-2C8B658C9713}">
      <dgm:prSet/>
      <dgm:spPr/>
      <dgm:t>
        <a:bodyPr/>
        <a:lstStyle/>
        <a:p>
          <a:endParaRPr lang="zh-TW" altLang="en-US"/>
        </a:p>
      </dgm:t>
    </dgm:pt>
    <dgm:pt modelId="{E9B14959-1D5C-B845-81C0-193570D2E7AC}" type="pres">
      <dgm:prSet presAssocID="{6275FC3B-AC71-9F4A-BBFC-EAF8D6C210B7}" presName="Name0" presStyleCnt="0">
        <dgm:presLayoutVars>
          <dgm:dir/>
          <dgm:resizeHandles val="exact"/>
        </dgm:presLayoutVars>
      </dgm:prSet>
      <dgm:spPr/>
    </dgm:pt>
    <dgm:pt modelId="{33425919-2988-7543-8043-46EEC4FA2F04}" type="pres">
      <dgm:prSet presAssocID="{6D558B3D-6B13-C346-9CA3-74C4C039CC5C}" presName="node" presStyleLbl="node1" presStyleIdx="0" presStyleCnt="9" custScaleX="2000000" custScaleY="100192" custLinFactX="1900000" custLinFactY="-58867" custLinFactNeighborX="1972679" custLinFactNeighborY="-100000">
        <dgm:presLayoutVars>
          <dgm:bulletEnabled val="1"/>
        </dgm:presLayoutVars>
      </dgm:prSet>
      <dgm:spPr/>
    </dgm:pt>
    <dgm:pt modelId="{AC351909-3C8E-8B4A-B5C4-FC219A7EE233}" type="pres">
      <dgm:prSet presAssocID="{22D4531A-2C0B-D140-8DA0-9078F6FA1923}" presName="sibTrans" presStyleLbl="sibTrans2D1" presStyleIdx="0" presStyleCnt="8"/>
      <dgm:spPr/>
    </dgm:pt>
    <dgm:pt modelId="{D0B0800D-84EF-9348-BA25-F76A0DA4BB8A}" type="pres">
      <dgm:prSet presAssocID="{22D4531A-2C0B-D140-8DA0-9078F6FA1923}" presName="connectorText" presStyleLbl="sibTrans2D1" presStyleIdx="0" presStyleCnt="8"/>
      <dgm:spPr/>
    </dgm:pt>
    <dgm:pt modelId="{3906D1CC-56C7-E844-A377-3237A644BE15}" type="pres">
      <dgm:prSet presAssocID="{151F1616-C200-8E49-904F-D729DF6F4843}" presName="node" presStyleLbl="node1" presStyleIdx="1" presStyleCnt="9" custScaleX="2000000" custScaleY="100192" custLinFactX="3623289" custLinFactY="-58867" custLinFactNeighborX="3700000" custLinFactNeighborY="-100000">
        <dgm:presLayoutVars>
          <dgm:bulletEnabled val="1"/>
        </dgm:presLayoutVars>
      </dgm:prSet>
      <dgm:spPr/>
    </dgm:pt>
    <dgm:pt modelId="{F4212B45-EE42-5A4D-8683-48F72055CB09}" type="pres">
      <dgm:prSet presAssocID="{82A2FE71-38E1-DF46-9B9F-714A6D846494}" presName="sibTrans" presStyleLbl="sibTrans2D1" presStyleIdx="1" presStyleCnt="8"/>
      <dgm:spPr/>
    </dgm:pt>
    <dgm:pt modelId="{FA05E6B5-DE8E-8E4B-8404-B8D7F1550E19}" type="pres">
      <dgm:prSet presAssocID="{82A2FE71-38E1-DF46-9B9F-714A6D846494}" presName="connectorText" presStyleLbl="sibTrans2D1" presStyleIdx="1" presStyleCnt="8"/>
      <dgm:spPr/>
    </dgm:pt>
    <dgm:pt modelId="{C44E8490-DEF0-4D40-BD5C-EC6924427129}" type="pres">
      <dgm:prSet presAssocID="{4F6BF1E1-1789-E048-9936-84422650F0C1}" presName="node" presStyleLbl="node1" presStyleIdx="2" presStyleCnt="9" custScaleX="2000000" custScaleY="100991" custLinFactX="5187352" custLinFactY="-58468" custLinFactNeighborX="5200000" custLinFactNeighborY="-100000">
        <dgm:presLayoutVars>
          <dgm:bulletEnabled val="1"/>
        </dgm:presLayoutVars>
      </dgm:prSet>
      <dgm:spPr/>
    </dgm:pt>
    <dgm:pt modelId="{D4BFFB93-2952-BC4E-8292-3AF9AF4AB522}" type="pres">
      <dgm:prSet presAssocID="{D70439CD-B338-DE46-8BA0-8EF32811AA2D}" presName="sibTrans" presStyleLbl="sibTrans2D1" presStyleIdx="2" presStyleCnt="8"/>
      <dgm:spPr/>
    </dgm:pt>
    <dgm:pt modelId="{5DE759FE-F744-B043-97D8-7BEF189CA451}" type="pres">
      <dgm:prSet presAssocID="{D70439CD-B338-DE46-8BA0-8EF32811AA2D}" presName="connectorText" presStyleLbl="sibTrans2D1" presStyleIdx="2" presStyleCnt="8"/>
      <dgm:spPr/>
    </dgm:pt>
    <dgm:pt modelId="{7F5E1F48-2DCC-1A41-80B8-9618F59F7EB6}" type="pres">
      <dgm:prSet presAssocID="{AE7FED8D-0AE3-E947-8969-C4A3F903B27A}" presName="node" presStyleLbl="node1" presStyleIdx="3" presStyleCnt="9" custScaleX="2000000" custScaleY="106317" custLinFactX="6717435" custLinFactY="-59466" custLinFactNeighborX="6800000" custLinFactNeighborY="-100000">
        <dgm:presLayoutVars>
          <dgm:bulletEnabled val="1"/>
        </dgm:presLayoutVars>
      </dgm:prSet>
      <dgm:spPr/>
    </dgm:pt>
    <dgm:pt modelId="{F0BE6571-8F2F-814E-BA15-E6F7B192B1AB}" type="pres">
      <dgm:prSet presAssocID="{10BF89D6-9CFA-D548-A746-C7F2C8432D83}" presName="sibTrans" presStyleLbl="sibTrans2D1" presStyleIdx="3" presStyleCnt="8"/>
      <dgm:spPr/>
    </dgm:pt>
    <dgm:pt modelId="{F46BD00F-B1D4-D448-99F7-39B7A327A456}" type="pres">
      <dgm:prSet presAssocID="{10BF89D6-9CFA-D548-A746-C7F2C8432D83}" presName="connectorText" presStyleLbl="sibTrans2D1" presStyleIdx="3" presStyleCnt="8"/>
      <dgm:spPr/>
    </dgm:pt>
    <dgm:pt modelId="{93B169E8-868B-4A4C-A509-AD841069A320}" type="pres">
      <dgm:prSet presAssocID="{6F24F1F5-9289-2240-97A9-F450A16BC698}" presName="node" presStyleLbl="node1" presStyleIdx="4" presStyleCnt="9" custScaleX="2000000" custScaleY="93725" custLinFactX="5262368" custLinFactNeighborX="5300000" custLinFactNeighborY="480">
        <dgm:presLayoutVars>
          <dgm:bulletEnabled val="1"/>
        </dgm:presLayoutVars>
      </dgm:prSet>
      <dgm:spPr/>
    </dgm:pt>
    <dgm:pt modelId="{CFCC0A92-52BE-F84D-8490-1864E088E8EE}" type="pres">
      <dgm:prSet presAssocID="{4D1CAB42-C695-7042-8EDD-9C63DFE51D54}" presName="sibTrans" presStyleLbl="sibTrans2D1" presStyleIdx="4" presStyleCnt="8"/>
      <dgm:spPr/>
    </dgm:pt>
    <dgm:pt modelId="{2673D2DF-6D93-824F-9B03-8633FE4B2DB5}" type="pres">
      <dgm:prSet presAssocID="{4D1CAB42-C695-7042-8EDD-9C63DFE51D54}" presName="connectorText" presStyleLbl="sibTrans2D1" presStyleIdx="4" presStyleCnt="8"/>
      <dgm:spPr/>
    </dgm:pt>
    <dgm:pt modelId="{4EFE53B1-E24E-974E-B80E-2BBD8D569047}" type="pres">
      <dgm:prSet presAssocID="{522EB7B9-1BF0-C743-AC81-2ADD2D7363E4}" presName="node" presStyleLbl="node1" presStyleIdx="5" presStyleCnt="9" custScaleX="2000000" custScaleY="93725" custLinFactX="3800000" custLinFactY="54004" custLinFactNeighborX="3873109" custLinFactNeighborY="100000">
        <dgm:presLayoutVars>
          <dgm:bulletEnabled val="1"/>
        </dgm:presLayoutVars>
      </dgm:prSet>
      <dgm:spPr/>
    </dgm:pt>
    <dgm:pt modelId="{0E706F68-86A9-4347-988C-FE4A2314430A}" type="pres">
      <dgm:prSet presAssocID="{174C9439-8A6B-A948-A541-E32909AE52C1}" presName="sibTrans" presStyleLbl="sibTrans2D1" presStyleIdx="5" presStyleCnt="8"/>
      <dgm:spPr/>
    </dgm:pt>
    <dgm:pt modelId="{F898D8C4-5E26-AE47-81FC-1F515D14FE30}" type="pres">
      <dgm:prSet presAssocID="{174C9439-8A6B-A948-A541-E32909AE52C1}" presName="connectorText" presStyleLbl="sibTrans2D1" presStyleIdx="5" presStyleCnt="8"/>
      <dgm:spPr/>
    </dgm:pt>
    <dgm:pt modelId="{B2A9FDAE-A97C-A948-801D-EB3FA4AF8DD1}" type="pres">
      <dgm:prSet presAssocID="{B60453E2-9D40-B742-BBA3-4EF8F4597099}" presName="node" presStyleLbl="node1" presStyleIdx="6" presStyleCnt="9" custScaleX="2000000" custScaleY="85736" custLinFactX="-567588" custLinFactY="55660" custLinFactNeighborX="-600000" custLinFactNeighborY="100000">
        <dgm:presLayoutVars>
          <dgm:bulletEnabled val="1"/>
        </dgm:presLayoutVars>
      </dgm:prSet>
      <dgm:spPr/>
    </dgm:pt>
    <dgm:pt modelId="{F9D8321B-7949-204C-8F67-302A03058A21}" type="pres">
      <dgm:prSet presAssocID="{F561586E-D80E-904C-9664-8D964E6C4F5E}" presName="sibTrans" presStyleLbl="sibTrans2D1" presStyleIdx="6" presStyleCnt="8"/>
      <dgm:spPr/>
    </dgm:pt>
    <dgm:pt modelId="{3FB8AA50-7322-3643-9D35-14F162633FD9}" type="pres">
      <dgm:prSet presAssocID="{F561586E-D80E-904C-9664-8D964E6C4F5E}" presName="connectorText" presStyleLbl="sibTrans2D1" presStyleIdx="6" presStyleCnt="8"/>
      <dgm:spPr/>
    </dgm:pt>
    <dgm:pt modelId="{3EB234F2-580F-174D-A2A8-855B11E39916}" type="pres">
      <dgm:prSet presAssocID="{AE29785B-D010-6841-8E1A-57C9AB2F9CB1}" presName="node" presStyleLbl="node1" presStyleIdx="7" presStyleCnt="9" custScaleX="2000000" custScaleY="78294" custLinFactX="-4899745" custLinFactY="56538" custLinFactNeighborX="-4900000" custLinFactNeighborY="100000">
        <dgm:presLayoutVars>
          <dgm:bulletEnabled val="1"/>
        </dgm:presLayoutVars>
      </dgm:prSet>
      <dgm:spPr/>
    </dgm:pt>
    <dgm:pt modelId="{E6A8065F-06C4-A648-B5C5-EBE5DBB4C00E}" type="pres">
      <dgm:prSet presAssocID="{2C44505A-7E70-B34E-837C-F5FA401E52D3}" presName="sibTrans" presStyleLbl="sibTrans2D1" presStyleIdx="7" presStyleCnt="8"/>
      <dgm:spPr/>
    </dgm:pt>
    <dgm:pt modelId="{7760015A-9E5C-B34C-ADBB-DB304332ED56}" type="pres">
      <dgm:prSet presAssocID="{2C44505A-7E70-B34E-837C-F5FA401E52D3}" presName="connectorText" presStyleLbl="sibTrans2D1" presStyleIdx="7" presStyleCnt="8"/>
      <dgm:spPr/>
    </dgm:pt>
    <dgm:pt modelId="{601CD985-34F8-C54A-ACD8-1CD53C589B18}" type="pres">
      <dgm:prSet presAssocID="{94AFFF8F-1226-E74F-87EC-F96A28C731B3}" presName="node" presStyleLbl="node1" presStyleIdx="8" presStyleCnt="9" custScaleX="2000000" custScaleY="87363" custLinFactX="-9719183" custLinFactY="55499" custLinFactNeighborX="-9800000" custLinFactNeighborY="100000">
        <dgm:presLayoutVars>
          <dgm:bulletEnabled val="1"/>
        </dgm:presLayoutVars>
      </dgm:prSet>
      <dgm:spPr/>
    </dgm:pt>
  </dgm:ptLst>
  <dgm:cxnLst>
    <dgm:cxn modelId="{68476507-0876-D449-999F-AD270DC6C60B}" type="presOf" srcId="{4D1CAB42-C695-7042-8EDD-9C63DFE51D54}" destId="{CFCC0A92-52BE-F84D-8490-1864E088E8EE}" srcOrd="0" destOrd="0" presId="urn:microsoft.com/office/officeart/2005/8/layout/process1"/>
    <dgm:cxn modelId="{4F1F4509-6779-CD4D-A42A-1DF25ACC1119}" type="presOf" srcId="{D70439CD-B338-DE46-8BA0-8EF32811AA2D}" destId="{D4BFFB93-2952-BC4E-8292-3AF9AF4AB522}" srcOrd="0" destOrd="0" presId="urn:microsoft.com/office/officeart/2005/8/layout/process1"/>
    <dgm:cxn modelId="{28618212-275C-6947-AE16-B0833A9FFBAC}" srcId="{6275FC3B-AC71-9F4A-BBFC-EAF8D6C210B7}" destId="{522EB7B9-1BF0-C743-AC81-2ADD2D7363E4}" srcOrd="5" destOrd="0" parTransId="{DCDC9B41-0924-5347-AC24-E09CADE22DC5}" sibTransId="{174C9439-8A6B-A948-A541-E32909AE52C1}"/>
    <dgm:cxn modelId="{B2EE7516-9FB6-E04F-A417-D639E71D901F}" type="presOf" srcId="{22D4531A-2C0B-D140-8DA0-9078F6FA1923}" destId="{D0B0800D-84EF-9348-BA25-F76A0DA4BB8A}" srcOrd="1" destOrd="0" presId="urn:microsoft.com/office/officeart/2005/8/layout/process1"/>
    <dgm:cxn modelId="{789BD516-8009-0E41-AA47-D3695DD4F011}" srcId="{6275FC3B-AC71-9F4A-BBFC-EAF8D6C210B7}" destId="{AE29785B-D010-6841-8E1A-57C9AB2F9CB1}" srcOrd="7" destOrd="0" parTransId="{4D7EAC86-E75D-6945-BB40-A779991630FA}" sibTransId="{2C44505A-7E70-B34E-837C-F5FA401E52D3}"/>
    <dgm:cxn modelId="{7EBCD121-6A81-E648-A1BB-223D782186E4}" srcId="{6275FC3B-AC71-9F4A-BBFC-EAF8D6C210B7}" destId="{6F24F1F5-9289-2240-97A9-F450A16BC698}" srcOrd="4" destOrd="0" parTransId="{B75703A7-844A-D444-86C0-520DB024E04A}" sibTransId="{4D1CAB42-C695-7042-8EDD-9C63DFE51D54}"/>
    <dgm:cxn modelId="{21816932-A5E1-9540-9CAA-A43617B9B5BC}" type="presOf" srcId="{F561586E-D80E-904C-9664-8D964E6C4F5E}" destId="{F9D8321B-7949-204C-8F67-302A03058A21}" srcOrd="0" destOrd="0" presId="urn:microsoft.com/office/officeart/2005/8/layout/process1"/>
    <dgm:cxn modelId="{636BFE35-6050-5C4B-B950-A32CB9080444}" type="presOf" srcId="{22D4531A-2C0B-D140-8DA0-9078F6FA1923}" destId="{AC351909-3C8E-8B4A-B5C4-FC219A7EE233}" srcOrd="0" destOrd="0" presId="urn:microsoft.com/office/officeart/2005/8/layout/process1"/>
    <dgm:cxn modelId="{05148D36-3056-5A43-9C07-B0BB3154FB93}" srcId="{6275FC3B-AC71-9F4A-BBFC-EAF8D6C210B7}" destId="{AE7FED8D-0AE3-E947-8969-C4A3F903B27A}" srcOrd="3" destOrd="0" parTransId="{8FBA2F59-4394-074E-8EDC-E7C26D766E31}" sibTransId="{10BF89D6-9CFA-D548-A746-C7F2C8432D83}"/>
    <dgm:cxn modelId="{F0A00743-4606-B341-8FDF-D345831573AE}" type="presOf" srcId="{174C9439-8A6B-A948-A541-E32909AE52C1}" destId="{0E706F68-86A9-4347-988C-FE4A2314430A}" srcOrd="0" destOrd="0" presId="urn:microsoft.com/office/officeart/2005/8/layout/process1"/>
    <dgm:cxn modelId="{65182C5B-D2E4-824E-9503-31F55CD13626}" type="presOf" srcId="{6F24F1F5-9289-2240-97A9-F450A16BC698}" destId="{93B169E8-868B-4A4C-A509-AD841069A320}" srcOrd="0" destOrd="0" presId="urn:microsoft.com/office/officeart/2005/8/layout/process1"/>
    <dgm:cxn modelId="{6D4F4660-BA68-1A47-96AF-A0F401AA9F92}" type="presOf" srcId="{B60453E2-9D40-B742-BBA3-4EF8F4597099}" destId="{B2A9FDAE-A97C-A948-801D-EB3FA4AF8DD1}" srcOrd="0" destOrd="0" presId="urn:microsoft.com/office/officeart/2005/8/layout/process1"/>
    <dgm:cxn modelId="{C925166B-F59C-B14A-A0BB-B7EAB76FFD01}" type="presOf" srcId="{6275FC3B-AC71-9F4A-BBFC-EAF8D6C210B7}" destId="{E9B14959-1D5C-B845-81C0-193570D2E7AC}" srcOrd="0" destOrd="0" presId="urn:microsoft.com/office/officeart/2005/8/layout/process1"/>
    <dgm:cxn modelId="{92D9AF6E-2862-2E4F-841D-65A192391A05}" type="presOf" srcId="{2C44505A-7E70-B34E-837C-F5FA401E52D3}" destId="{E6A8065F-06C4-A648-B5C5-EBE5DBB4C00E}" srcOrd="0" destOrd="0" presId="urn:microsoft.com/office/officeart/2005/8/layout/process1"/>
    <dgm:cxn modelId="{FBE8EC7B-0AF4-8F47-97A8-3F12B864FF15}" type="presOf" srcId="{10BF89D6-9CFA-D548-A746-C7F2C8432D83}" destId="{F46BD00F-B1D4-D448-99F7-39B7A327A456}" srcOrd="1" destOrd="0" presId="urn:microsoft.com/office/officeart/2005/8/layout/process1"/>
    <dgm:cxn modelId="{EB827B80-6BE6-AE43-9FA1-5C1C8C81DB3F}" type="presOf" srcId="{2C44505A-7E70-B34E-837C-F5FA401E52D3}" destId="{7760015A-9E5C-B34C-ADBB-DB304332ED56}" srcOrd="1" destOrd="0" presId="urn:microsoft.com/office/officeart/2005/8/layout/process1"/>
    <dgm:cxn modelId="{DA44F98A-B0C9-7542-9839-D22466A8ABDE}" srcId="{6275FC3B-AC71-9F4A-BBFC-EAF8D6C210B7}" destId="{4F6BF1E1-1789-E048-9936-84422650F0C1}" srcOrd="2" destOrd="0" parTransId="{2596FE35-3311-FD41-8656-CE276C5C8F79}" sibTransId="{D70439CD-B338-DE46-8BA0-8EF32811AA2D}"/>
    <dgm:cxn modelId="{41D6FF8A-9080-F34B-8523-464E0DC8C5D7}" type="presOf" srcId="{82A2FE71-38E1-DF46-9B9F-714A6D846494}" destId="{F4212B45-EE42-5A4D-8683-48F72055CB09}" srcOrd="0" destOrd="0" presId="urn:microsoft.com/office/officeart/2005/8/layout/process1"/>
    <dgm:cxn modelId="{66E06691-D677-F441-BB6A-BA8EEFC0DA95}" type="presOf" srcId="{94AFFF8F-1226-E74F-87EC-F96A28C731B3}" destId="{601CD985-34F8-C54A-ACD8-1CD53C589B18}" srcOrd="0" destOrd="0" presId="urn:microsoft.com/office/officeart/2005/8/layout/process1"/>
    <dgm:cxn modelId="{2A69079A-8CA7-3640-B230-2C8B658C9713}" srcId="{6275FC3B-AC71-9F4A-BBFC-EAF8D6C210B7}" destId="{94AFFF8F-1226-E74F-87EC-F96A28C731B3}" srcOrd="8" destOrd="0" parTransId="{705C0CD0-6F3E-8749-B3FB-6CEDAA7D671B}" sibTransId="{FBD50DAE-3EA3-A54E-A3FD-0D455F136565}"/>
    <dgm:cxn modelId="{CC601F9B-0976-454B-AACB-C94BA02CCFF2}" type="presOf" srcId="{4F6BF1E1-1789-E048-9936-84422650F0C1}" destId="{C44E8490-DEF0-4D40-BD5C-EC6924427129}" srcOrd="0" destOrd="0" presId="urn:microsoft.com/office/officeart/2005/8/layout/process1"/>
    <dgm:cxn modelId="{6B8A9D9C-64E4-E94E-9930-E06B4CFF4D6A}" type="presOf" srcId="{D70439CD-B338-DE46-8BA0-8EF32811AA2D}" destId="{5DE759FE-F744-B043-97D8-7BEF189CA451}" srcOrd="1" destOrd="0" presId="urn:microsoft.com/office/officeart/2005/8/layout/process1"/>
    <dgm:cxn modelId="{7283C1AA-A189-AF4C-A7B4-3C34422501E8}" srcId="{6275FC3B-AC71-9F4A-BBFC-EAF8D6C210B7}" destId="{B60453E2-9D40-B742-BBA3-4EF8F4597099}" srcOrd="6" destOrd="0" parTransId="{CA7D2CDD-6C2B-BC4C-A474-18A65CAF706D}" sibTransId="{F561586E-D80E-904C-9664-8D964E6C4F5E}"/>
    <dgm:cxn modelId="{5831ECAA-28A7-B446-B056-6D4E25568C2E}" type="presOf" srcId="{174C9439-8A6B-A948-A541-E32909AE52C1}" destId="{F898D8C4-5E26-AE47-81FC-1F515D14FE30}" srcOrd="1" destOrd="0" presId="urn:microsoft.com/office/officeart/2005/8/layout/process1"/>
    <dgm:cxn modelId="{DA3B0FAD-D5D5-B143-87FA-C6B17634CD3D}" type="presOf" srcId="{C23D98C2-3965-2340-8104-FA6CED7903F8}" destId="{3EB234F2-580F-174D-A2A8-855B11E39916}" srcOrd="0" destOrd="1" presId="urn:microsoft.com/office/officeart/2005/8/layout/process1"/>
    <dgm:cxn modelId="{CD4906B8-7758-AE4C-BFAB-FE36CBEA696A}" type="presOf" srcId="{4D1CAB42-C695-7042-8EDD-9C63DFE51D54}" destId="{2673D2DF-6D93-824F-9B03-8633FE4B2DB5}" srcOrd="1" destOrd="0" presId="urn:microsoft.com/office/officeart/2005/8/layout/process1"/>
    <dgm:cxn modelId="{B05D78BF-6890-0F4A-8C9D-9B89BF4A2CD8}" type="presOf" srcId="{F561586E-D80E-904C-9664-8D964E6C4F5E}" destId="{3FB8AA50-7322-3643-9D35-14F162633FD9}" srcOrd="1" destOrd="0" presId="urn:microsoft.com/office/officeart/2005/8/layout/process1"/>
    <dgm:cxn modelId="{835E72D1-89E7-9F41-9EC6-873380815B74}" srcId="{AE29785B-D010-6841-8E1A-57C9AB2F9CB1}" destId="{C23D98C2-3965-2340-8104-FA6CED7903F8}" srcOrd="0" destOrd="0" parTransId="{346E0846-C493-B64C-80D6-0B7170EA9D75}" sibTransId="{266BF284-F223-F04E-AF52-16FC12B8C14C}"/>
    <dgm:cxn modelId="{0E69C3DA-B1B5-A54D-B316-29976DA575D7}" type="presOf" srcId="{AE7FED8D-0AE3-E947-8969-C4A3F903B27A}" destId="{7F5E1F48-2DCC-1A41-80B8-9618F59F7EB6}" srcOrd="0" destOrd="0" presId="urn:microsoft.com/office/officeart/2005/8/layout/process1"/>
    <dgm:cxn modelId="{CE706BDC-B302-FA49-B77C-A3347575CD0B}" type="presOf" srcId="{151F1616-C200-8E49-904F-D729DF6F4843}" destId="{3906D1CC-56C7-E844-A377-3237A644BE15}" srcOrd="0" destOrd="0" presId="urn:microsoft.com/office/officeart/2005/8/layout/process1"/>
    <dgm:cxn modelId="{39D64AEA-E9DF-4446-B574-9E4A0AB1EEA9}" srcId="{6275FC3B-AC71-9F4A-BBFC-EAF8D6C210B7}" destId="{6D558B3D-6B13-C346-9CA3-74C4C039CC5C}" srcOrd="0" destOrd="0" parTransId="{D8104092-30FA-8E4A-AD8D-3793C71B4CEE}" sibTransId="{22D4531A-2C0B-D140-8DA0-9078F6FA1923}"/>
    <dgm:cxn modelId="{95463FEE-0B0B-F447-9DC4-40AF65F8B532}" srcId="{6275FC3B-AC71-9F4A-BBFC-EAF8D6C210B7}" destId="{151F1616-C200-8E49-904F-D729DF6F4843}" srcOrd="1" destOrd="0" parTransId="{A608A9E8-857B-1C42-969B-3D0F80C62E1B}" sibTransId="{82A2FE71-38E1-DF46-9B9F-714A6D846494}"/>
    <dgm:cxn modelId="{4C8EF7F3-700E-DF46-8E49-130F8394649F}" type="presOf" srcId="{10BF89D6-9CFA-D548-A746-C7F2C8432D83}" destId="{F0BE6571-8F2F-814E-BA15-E6F7B192B1AB}" srcOrd="0" destOrd="0" presId="urn:microsoft.com/office/officeart/2005/8/layout/process1"/>
    <dgm:cxn modelId="{CCA216F9-A9DD-F641-A2B3-62DA405C5D41}" type="presOf" srcId="{AE29785B-D010-6841-8E1A-57C9AB2F9CB1}" destId="{3EB234F2-580F-174D-A2A8-855B11E39916}" srcOrd="0" destOrd="0" presId="urn:microsoft.com/office/officeart/2005/8/layout/process1"/>
    <dgm:cxn modelId="{B6242EF9-C9E1-2346-A318-2ED97F3AFC0F}" type="presOf" srcId="{522EB7B9-1BF0-C743-AC81-2ADD2D7363E4}" destId="{4EFE53B1-E24E-974E-B80E-2BBD8D569047}" srcOrd="0" destOrd="0" presId="urn:microsoft.com/office/officeart/2005/8/layout/process1"/>
    <dgm:cxn modelId="{E796C8FA-AAAE-4C48-A962-E0E7ED37DB76}" type="presOf" srcId="{82A2FE71-38E1-DF46-9B9F-714A6D846494}" destId="{FA05E6B5-DE8E-8E4B-8404-B8D7F1550E19}" srcOrd="1" destOrd="0" presId="urn:microsoft.com/office/officeart/2005/8/layout/process1"/>
    <dgm:cxn modelId="{9F8BA1FB-E963-7A42-A3FB-47E4437580AD}" type="presOf" srcId="{6D558B3D-6B13-C346-9CA3-74C4C039CC5C}" destId="{33425919-2988-7543-8043-46EEC4FA2F04}" srcOrd="0" destOrd="0" presId="urn:microsoft.com/office/officeart/2005/8/layout/process1"/>
    <dgm:cxn modelId="{80E81D3E-4446-E64A-B8C9-7A7F87498E88}" type="presParOf" srcId="{E9B14959-1D5C-B845-81C0-193570D2E7AC}" destId="{33425919-2988-7543-8043-46EEC4FA2F04}" srcOrd="0" destOrd="0" presId="urn:microsoft.com/office/officeart/2005/8/layout/process1"/>
    <dgm:cxn modelId="{01BAF2E0-849E-134A-A60C-88E8F3B8D7F8}" type="presParOf" srcId="{E9B14959-1D5C-B845-81C0-193570D2E7AC}" destId="{AC351909-3C8E-8B4A-B5C4-FC219A7EE233}" srcOrd="1" destOrd="0" presId="urn:microsoft.com/office/officeart/2005/8/layout/process1"/>
    <dgm:cxn modelId="{6C12F3B5-78A7-9B4B-A59B-EBBF8482D34F}" type="presParOf" srcId="{AC351909-3C8E-8B4A-B5C4-FC219A7EE233}" destId="{D0B0800D-84EF-9348-BA25-F76A0DA4BB8A}" srcOrd="0" destOrd="0" presId="urn:microsoft.com/office/officeart/2005/8/layout/process1"/>
    <dgm:cxn modelId="{AD94B5DD-33EF-B84E-90E7-0632A9CD8F4E}" type="presParOf" srcId="{E9B14959-1D5C-B845-81C0-193570D2E7AC}" destId="{3906D1CC-56C7-E844-A377-3237A644BE15}" srcOrd="2" destOrd="0" presId="urn:microsoft.com/office/officeart/2005/8/layout/process1"/>
    <dgm:cxn modelId="{3452976A-864C-0748-A34B-C64037836252}" type="presParOf" srcId="{E9B14959-1D5C-B845-81C0-193570D2E7AC}" destId="{F4212B45-EE42-5A4D-8683-48F72055CB09}" srcOrd="3" destOrd="0" presId="urn:microsoft.com/office/officeart/2005/8/layout/process1"/>
    <dgm:cxn modelId="{949208A0-A305-3048-8026-64EC0D37F84C}" type="presParOf" srcId="{F4212B45-EE42-5A4D-8683-48F72055CB09}" destId="{FA05E6B5-DE8E-8E4B-8404-B8D7F1550E19}" srcOrd="0" destOrd="0" presId="urn:microsoft.com/office/officeart/2005/8/layout/process1"/>
    <dgm:cxn modelId="{AA9C9B9A-2059-CE46-ABC7-98D700F4A786}" type="presParOf" srcId="{E9B14959-1D5C-B845-81C0-193570D2E7AC}" destId="{C44E8490-DEF0-4D40-BD5C-EC6924427129}" srcOrd="4" destOrd="0" presId="urn:microsoft.com/office/officeart/2005/8/layout/process1"/>
    <dgm:cxn modelId="{28ED6BE4-0B11-3743-BD5A-896AFC3916F4}" type="presParOf" srcId="{E9B14959-1D5C-B845-81C0-193570D2E7AC}" destId="{D4BFFB93-2952-BC4E-8292-3AF9AF4AB522}" srcOrd="5" destOrd="0" presId="urn:microsoft.com/office/officeart/2005/8/layout/process1"/>
    <dgm:cxn modelId="{F7EFAF09-CE44-5A4E-9913-EE1ACCF7A6EC}" type="presParOf" srcId="{D4BFFB93-2952-BC4E-8292-3AF9AF4AB522}" destId="{5DE759FE-F744-B043-97D8-7BEF189CA451}" srcOrd="0" destOrd="0" presId="urn:microsoft.com/office/officeart/2005/8/layout/process1"/>
    <dgm:cxn modelId="{F0184015-25E5-9C4A-B0E8-6B384BCD2A1D}" type="presParOf" srcId="{E9B14959-1D5C-B845-81C0-193570D2E7AC}" destId="{7F5E1F48-2DCC-1A41-80B8-9618F59F7EB6}" srcOrd="6" destOrd="0" presId="urn:microsoft.com/office/officeart/2005/8/layout/process1"/>
    <dgm:cxn modelId="{194714D2-14D1-2449-A191-8847F3335523}" type="presParOf" srcId="{E9B14959-1D5C-B845-81C0-193570D2E7AC}" destId="{F0BE6571-8F2F-814E-BA15-E6F7B192B1AB}" srcOrd="7" destOrd="0" presId="urn:microsoft.com/office/officeart/2005/8/layout/process1"/>
    <dgm:cxn modelId="{A2164277-F0F2-2541-BF70-0A4639637B44}" type="presParOf" srcId="{F0BE6571-8F2F-814E-BA15-E6F7B192B1AB}" destId="{F46BD00F-B1D4-D448-99F7-39B7A327A456}" srcOrd="0" destOrd="0" presId="urn:microsoft.com/office/officeart/2005/8/layout/process1"/>
    <dgm:cxn modelId="{07368834-68A2-3A45-8A7C-C746DC2E0F15}" type="presParOf" srcId="{E9B14959-1D5C-B845-81C0-193570D2E7AC}" destId="{93B169E8-868B-4A4C-A509-AD841069A320}" srcOrd="8" destOrd="0" presId="urn:microsoft.com/office/officeart/2005/8/layout/process1"/>
    <dgm:cxn modelId="{A1DBFDCB-07AF-B143-B7A2-ACAC17D76B8E}" type="presParOf" srcId="{E9B14959-1D5C-B845-81C0-193570D2E7AC}" destId="{CFCC0A92-52BE-F84D-8490-1864E088E8EE}" srcOrd="9" destOrd="0" presId="urn:microsoft.com/office/officeart/2005/8/layout/process1"/>
    <dgm:cxn modelId="{14C06061-1B08-584C-A0B3-2845896844B3}" type="presParOf" srcId="{CFCC0A92-52BE-F84D-8490-1864E088E8EE}" destId="{2673D2DF-6D93-824F-9B03-8633FE4B2DB5}" srcOrd="0" destOrd="0" presId="urn:microsoft.com/office/officeart/2005/8/layout/process1"/>
    <dgm:cxn modelId="{305A137C-C647-504E-A920-F41B39688027}" type="presParOf" srcId="{E9B14959-1D5C-B845-81C0-193570D2E7AC}" destId="{4EFE53B1-E24E-974E-B80E-2BBD8D569047}" srcOrd="10" destOrd="0" presId="urn:microsoft.com/office/officeart/2005/8/layout/process1"/>
    <dgm:cxn modelId="{8A698159-E814-424F-BB07-16A69EA5FFEF}" type="presParOf" srcId="{E9B14959-1D5C-B845-81C0-193570D2E7AC}" destId="{0E706F68-86A9-4347-988C-FE4A2314430A}" srcOrd="11" destOrd="0" presId="urn:microsoft.com/office/officeart/2005/8/layout/process1"/>
    <dgm:cxn modelId="{00AA64BB-3B4F-5242-BB64-CBA0BF564857}" type="presParOf" srcId="{0E706F68-86A9-4347-988C-FE4A2314430A}" destId="{F898D8C4-5E26-AE47-81FC-1F515D14FE30}" srcOrd="0" destOrd="0" presId="urn:microsoft.com/office/officeart/2005/8/layout/process1"/>
    <dgm:cxn modelId="{D4539302-C0D7-644A-B579-00BB552C2C95}" type="presParOf" srcId="{E9B14959-1D5C-B845-81C0-193570D2E7AC}" destId="{B2A9FDAE-A97C-A948-801D-EB3FA4AF8DD1}" srcOrd="12" destOrd="0" presId="urn:microsoft.com/office/officeart/2005/8/layout/process1"/>
    <dgm:cxn modelId="{79906F8E-76FC-3645-9623-B0DF6BA31E5C}" type="presParOf" srcId="{E9B14959-1D5C-B845-81C0-193570D2E7AC}" destId="{F9D8321B-7949-204C-8F67-302A03058A21}" srcOrd="13" destOrd="0" presId="urn:microsoft.com/office/officeart/2005/8/layout/process1"/>
    <dgm:cxn modelId="{D3D406F8-31C1-E44D-8D2D-BE2EF6EA9F31}" type="presParOf" srcId="{F9D8321B-7949-204C-8F67-302A03058A21}" destId="{3FB8AA50-7322-3643-9D35-14F162633FD9}" srcOrd="0" destOrd="0" presId="urn:microsoft.com/office/officeart/2005/8/layout/process1"/>
    <dgm:cxn modelId="{EA301B74-2EFD-8D46-9044-0B16E5339694}" type="presParOf" srcId="{E9B14959-1D5C-B845-81C0-193570D2E7AC}" destId="{3EB234F2-580F-174D-A2A8-855B11E39916}" srcOrd="14" destOrd="0" presId="urn:microsoft.com/office/officeart/2005/8/layout/process1"/>
    <dgm:cxn modelId="{D33D5FAA-0C5A-9045-9887-4ABB098346F4}" type="presParOf" srcId="{E9B14959-1D5C-B845-81C0-193570D2E7AC}" destId="{E6A8065F-06C4-A648-B5C5-EBE5DBB4C00E}" srcOrd="15" destOrd="0" presId="urn:microsoft.com/office/officeart/2005/8/layout/process1"/>
    <dgm:cxn modelId="{1ADF8FCD-F407-9845-A669-2CAC11B413DA}" type="presParOf" srcId="{E6A8065F-06C4-A648-B5C5-EBE5DBB4C00E}" destId="{7760015A-9E5C-B34C-ADBB-DB304332ED56}" srcOrd="0" destOrd="0" presId="urn:microsoft.com/office/officeart/2005/8/layout/process1"/>
    <dgm:cxn modelId="{13AFBB7A-21DC-C049-A6C8-8F22ECDD1CDA}" type="presParOf" srcId="{E9B14959-1D5C-B845-81C0-193570D2E7AC}" destId="{601CD985-34F8-C54A-ACD8-1CD53C589B18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25919-2988-7543-8043-46EEC4FA2F04}">
      <dsp:nvSpPr>
        <dsp:cNvPr id="0" name=""/>
        <dsp:cNvSpPr/>
      </dsp:nvSpPr>
      <dsp:spPr>
        <a:xfrm>
          <a:off x="1482150" y="414471"/>
          <a:ext cx="1096303" cy="116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/>
            <a:t>KimberlyNCat.bmp</a:t>
          </a:r>
          <a:endParaRPr lang="zh-TW" altLang="en-US" sz="1400" kern="1200" dirty="0"/>
        </a:p>
      </dsp:txBody>
      <dsp:txXfrm>
        <a:off x="1514260" y="446581"/>
        <a:ext cx="1032083" cy="1100568"/>
      </dsp:txXfrm>
    </dsp:sp>
    <dsp:sp modelId="{AC351909-3C8E-8B4A-B5C4-FC219A7EE233}">
      <dsp:nvSpPr>
        <dsp:cNvPr id="0" name=""/>
        <dsp:cNvSpPr/>
      </dsp:nvSpPr>
      <dsp:spPr>
        <a:xfrm>
          <a:off x="2914774" y="990068"/>
          <a:ext cx="713000" cy="1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914774" y="992787"/>
        <a:ext cx="708922" cy="8156"/>
      </dsp:txXfrm>
    </dsp:sp>
    <dsp:sp modelId="{3906D1CC-56C7-E844-A377-3237A644BE15}">
      <dsp:nvSpPr>
        <dsp:cNvPr id="0" name=""/>
        <dsp:cNvSpPr/>
      </dsp:nvSpPr>
      <dsp:spPr>
        <a:xfrm>
          <a:off x="3923736" y="414471"/>
          <a:ext cx="1096303" cy="116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Read bmp</a:t>
          </a:r>
          <a:endParaRPr lang="zh-TW" altLang="en-US" sz="1400" kern="1200" dirty="0"/>
        </a:p>
      </dsp:txBody>
      <dsp:txXfrm>
        <a:off x="3955846" y="446581"/>
        <a:ext cx="1032083" cy="1100568"/>
      </dsp:txXfrm>
    </dsp:sp>
    <dsp:sp modelId="{F4212B45-EE42-5A4D-8683-48F72055CB09}">
      <dsp:nvSpPr>
        <dsp:cNvPr id="0" name=""/>
        <dsp:cNvSpPr/>
      </dsp:nvSpPr>
      <dsp:spPr>
        <a:xfrm rot="6920">
          <a:off x="5322079" y="992424"/>
          <a:ext cx="640326" cy="1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322079" y="995139"/>
        <a:ext cx="636248" cy="8156"/>
      </dsp:txXfrm>
    </dsp:sp>
    <dsp:sp modelId="{C44E8490-DEF0-4D40-BD5C-EC6924427129}">
      <dsp:nvSpPr>
        <dsp:cNvPr id="0" name=""/>
        <dsp:cNvSpPr/>
      </dsp:nvSpPr>
      <dsp:spPr>
        <a:xfrm>
          <a:off x="6228200" y="414466"/>
          <a:ext cx="1096303" cy="1174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is temporarily stored in memory</a:t>
          </a:r>
          <a:endParaRPr lang="zh-TW" altLang="en-US" sz="1400" kern="1200" dirty="0"/>
        </a:p>
      </dsp:txBody>
      <dsp:txXfrm>
        <a:off x="6260310" y="446576"/>
        <a:ext cx="1032083" cy="1109856"/>
      </dsp:txXfrm>
    </dsp:sp>
    <dsp:sp modelId="{D4BFFB93-2952-BC4E-8292-3AF9AF4AB522}">
      <dsp:nvSpPr>
        <dsp:cNvPr id="0" name=""/>
        <dsp:cNvSpPr/>
      </dsp:nvSpPr>
      <dsp:spPr>
        <a:xfrm rot="21582717">
          <a:off x="7627364" y="988815"/>
          <a:ext cx="642082" cy="1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27364" y="991544"/>
        <a:ext cx="638004" cy="8156"/>
      </dsp:txXfrm>
    </dsp:sp>
    <dsp:sp modelId="{7F5E1F48-2DCC-1A41-80B8-9618F59F7EB6}">
      <dsp:nvSpPr>
        <dsp:cNvPr id="0" name=""/>
        <dsp:cNvSpPr/>
      </dsp:nvSpPr>
      <dsp:spPr>
        <a:xfrm>
          <a:off x="8535964" y="371904"/>
          <a:ext cx="1096303" cy="1235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store information: </a:t>
          </a:r>
          <a:r>
            <a:rPr lang="en-US" altLang="zh-TW" sz="1400" kern="1200" dirty="0" err="1"/>
            <a:t>R.txt</a:t>
          </a:r>
          <a:r>
            <a:rPr lang="zh-TW" altLang="en-US" sz="1400" kern="1200" dirty="0"/>
            <a:t>、</a:t>
          </a:r>
          <a:r>
            <a:rPr lang="en-US" altLang="zh-TW" sz="1400" kern="1200" dirty="0" err="1"/>
            <a:t>G.txt</a:t>
          </a:r>
          <a:r>
            <a:rPr lang="zh-TW" altLang="en-US" sz="1400" kern="1200" dirty="0"/>
            <a:t>、</a:t>
          </a:r>
          <a:r>
            <a:rPr lang="en-US" altLang="zh-TW" sz="1400" kern="1200" dirty="0" err="1"/>
            <a:t>B.txt</a:t>
          </a:r>
          <a:r>
            <a:rPr lang="zh-TW" altLang="en-US" sz="1400" kern="1200" dirty="0"/>
            <a:t>、</a:t>
          </a:r>
          <a:r>
            <a:rPr lang="en-US" altLang="zh-TW" sz="1400" kern="1200" dirty="0" err="1"/>
            <a:t>dim.txt</a:t>
          </a:r>
          <a:endParaRPr lang="zh-TW" altLang="en-US" sz="1400" kern="1200" dirty="0"/>
        </a:p>
      </dsp:txBody>
      <dsp:txXfrm>
        <a:off x="8568074" y="404014"/>
        <a:ext cx="1032083" cy="1171774"/>
      </dsp:txXfrm>
    </dsp:sp>
    <dsp:sp modelId="{F0BE6571-8F2F-814E-BA15-E6F7B192B1AB}">
      <dsp:nvSpPr>
        <dsp:cNvPr id="0" name=""/>
        <dsp:cNvSpPr/>
      </dsp:nvSpPr>
      <dsp:spPr>
        <a:xfrm rot="5415269">
          <a:off x="8895201" y="1959804"/>
          <a:ext cx="369153" cy="1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 rot="10800000">
        <a:off x="8897249" y="1960484"/>
        <a:ext cx="365075" cy="8156"/>
      </dsp:txXfrm>
    </dsp:sp>
    <dsp:sp modelId="{93B169E8-868B-4A4C-A509-AD841069A320}">
      <dsp:nvSpPr>
        <dsp:cNvPr id="0" name=""/>
        <dsp:cNvSpPr/>
      </dsp:nvSpPr>
      <dsp:spPr>
        <a:xfrm>
          <a:off x="8527705" y="2304408"/>
          <a:ext cx="1096303" cy="1089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Read information: </a:t>
          </a:r>
          <a:r>
            <a:rPr lang="en-US" altLang="zh-TW" sz="1400" kern="1200" dirty="0" err="1"/>
            <a:t>R.txt</a:t>
          </a:r>
          <a:r>
            <a:rPr lang="zh-TW" altLang="en-US" sz="1400" kern="1200" dirty="0"/>
            <a:t>、</a:t>
          </a:r>
          <a:r>
            <a:rPr lang="en-US" altLang="zh-TW" sz="1400" kern="1200" dirty="0" err="1"/>
            <a:t>G.txt</a:t>
          </a:r>
          <a:r>
            <a:rPr lang="zh-TW" altLang="en-US" sz="1400" kern="1200" dirty="0"/>
            <a:t>、</a:t>
          </a:r>
          <a:r>
            <a:rPr lang="en-US" altLang="zh-TW" sz="1400" kern="1200" dirty="0" err="1"/>
            <a:t>B.txt</a:t>
          </a:r>
          <a:r>
            <a:rPr lang="zh-TW" altLang="en-US" sz="1400" kern="1200" dirty="0"/>
            <a:t>、</a:t>
          </a:r>
          <a:r>
            <a:rPr lang="en-US" altLang="zh-TW" sz="1400" kern="1200" dirty="0" err="1"/>
            <a:t>dim.txt</a:t>
          </a:r>
          <a:endParaRPr lang="zh-TW" altLang="en-US" sz="1400" kern="1200" dirty="0"/>
        </a:p>
      </dsp:txBody>
      <dsp:txXfrm>
        <a:off x="8559627" y="2336330"/>
        <a:ext cx="1032459" cy="1026070"/>
      </dsp:txXfrm>
    </dsp:sp>
    <dsp:sp modelId="{CFCC0A92-52BE-F84D-8490-1864E088E8EE}">
      <dsp:nvSpPr>
        <dsp:cNvPr id="0" name=""/>
        <dsp:cNvSpPr/>
      </dsp:nvSpPr>
      <dsp:spPr>
        <a:xfrm rot="5392743">
          <a:off x="8893483" y="3745654"/>
          <a:ext cx="368559" cy="1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895518" y="3746334"/>
        <a:ext cx="364481" cy="8156"/>
      </dsp:txXfrm>
    </dsp:sp>
    <dsp:sp modelId="{4EFE53B1-E24E-974E-B80E-2BBD8D569047}">
      <dsp:nvSpPr>
        <dsp:cNvPr id="0" name=""/>
        <dsp:cNvSpPr/>
      </dsp:nvSpPr>
      <dsp:spPr>
        <a:xfrm>
          <a:off x="8531474" y="4089717"/>
          <a:ext cx="1096303" cy="1089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is temporarily stored in memory</a:t>
          </a:r>
          <a:endParaRPr lang="zh-TW" altLang="en-US" sz="1400" kern="1200" dirty="0"/>
        </a:p>
      </dsp:txBody>
      <dsp:txXfrm>
        <a:off x="8563396" y="4121639"/>
        <a:ext cx="1032459" cy="1026070"/>
      </dsp:txXfrm>
    </dsp:sp>
    <dsp:sp modelId="{0E706F68-86A9-4347-988C-FE4A2314430A}">
      <dsp:nvSpPr>
        <dsp:cNvPr id="0" name=""/>
        <dsp:cNvSpPr/>
      </dsp:nvSpPr>
      <dsp:spPr>
        <a:xfrm rot="10770664">
          <a:off x="7626394" y="4637654"/>
          <a:ext cx="615005" cy="1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 rot="10800000">
        <a:off x="7630472" y="4640356"/>
        <a:ext cx="610927" cy="8156"/>
      </dsp:txXfrm>
    </dsp:sp>
    <dsp:sp modelId="{B2A9FDAE-A97C-A948-801D-EB3FA4AF8DD1}">
      <dsp:nvSpPr>
        <dsp:cNvPr id="0" name=""/>
        <dsp:cNvSpPr/>
      </dsp:nvSpPr>
      <dsp:spPr>
        <a:xfrm>
          <a:off x="6274826" y="4155426"/>
          <a:ext cx="1096303" cy="997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Define bmp 、initialize bmp</a:t>
          </a:r>
          <a:endParaRPr lang="zh-TW" altLang="en-US" sz="1400" kern="1200" dirty="0"/>
        </a:p>
      </dsp:txBody>
      <dsp:txXfrm>
        <a:off x="6304027" y="4184627"/>
        <a:ext cx="1037901" cy="938609"/>
      </dsp:txXfrm>
    </dsp:sp>
    <dsp:sp modelId="{F9D8321B-7949-204C-8F67-302A03058A21}">
      <dsp:nvSpPr>
        <dsp:cNvPr id="0" name=""/>
        <dsp:cNvSpPr/>
      </dsp:nvSpPr>
      <dsp:spPr>
        <a:xfrm rot="10783259">
          <a:off x="5414508" y="4652570"/>
          <a:ext cx="584579" cy="1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 rot="10800000">
        <a:off x="5418586" y="4655279"/>
        <a:ext cx="580501" cy="8156"/>
      </dsp:txXfrm>
    </dsp:sp>
    <dsp:sp modelId="{3EB234F2-580F-174D-A2A8-855B11E39916}">
      <dsp:nvSpPr>
        <dsp:cNvPr id="0" name=""/>
        <dsp:cNvSpPr/>
      </dsp:nvSpPr>
      <dsp:spPr>
        <a:xfrm>
          <a:off x="4075555" y="4209282"/>
          <a:ext cx="1096303" cy="91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Write bmp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4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500" kern="1200" dirty="0"/>
        </a:p>
      </dsp:txBody>
      <dsp:txXfrm>
        <a:off x="4102229" y="4235956"/>
        <a:ext cx="1042955" cy="857371"/>
      </dsp:txXfrm>
    </dsp:sp>
    <dsp:sp modelId="{E6A8065F-06C4-A648-B5C5-EBE5DBB4C00E}">
      <dsp:nvSpPr>
        <dsp:cNvPr id="0" name=""/>
        <dsp:cNvSpPr/>
      </dsp:nvSpPr>
      <dsp:spPr>
        <a:xfrm rot="10815992">
          <a:off x="2904282" y="4651697"/>
          <a:ext cx="795871" cy="1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 rot="10800000">
        <a:off x="2908360" y="4654425"/>
        <a:ext cx="791793" cy="8156"/>
      </dsp:txXfrm>
    </dsp:sp>
    <dsp:sp modelId="{601CD985-34F8-C54A-ACD8-1CD53C589B18}">
      <dsp:nvSpPr>
        <dsp:cNvPr id="0" name=""/>
        <dsp:cNvSpPr/>
      </dsp:nvSpPr>
      <dsp:spPr>
        <a:xfrm>
          <a:off x="1477625" y="4144450"/>
          <a:ext cx="1096303" cy="1016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/>
            <a:t>ResKimberlyNCat.bmp</a:t>
          </a:r>
          <a:endParaRPr lang="zh-TW" altLang="en-US" sz="1400" kern="1200" dirty="0"/>
        </a:p>
      </dsp:txBody>
      <dsp:txXfrm>
        <a:off x="1507389" y="4174214"/>
        <a:ext cx="1036775" cy="956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0FA86-53EF-244A-AA14-6C4988B5387E}" type="datetimeFigureOut">
              <a:rPr kumimoji="1" lang="zh-TW" altLang="en-US" smtClean="0"/>
              <a:t>2024/1/7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2454C-BA12-B44D-BEB2-AF9C6F35BE9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15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2454C-BA12-B44D-BEB2-AF9C6F35BE9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0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827E-A367-2E49-9378-112433F0F5A2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9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DE21-D297-3C4F-BB8E-29A4C2F61D71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6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BF74-FE80-AA49-939D-2B573F645EA2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8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B5E3-5FCD-9C4A-9E0B-84B20C131B9D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61CA372-03CF-3F4D-9F14-77F9E333343D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9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A84C-91EE-5C47-97AA-9884ECC13FE1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8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0A43-4926-5145-A239-19318B9FD7D0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1496-CDDC-CE4B-BFCD-5F102942ACE8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3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D668-CDDC-2B4A-9D41-6CD705B5C2FC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0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873D-DD05-DE4C-8213-AE3463138DDE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F5D4-CF0F-274E-A039-BC17367034BA}" type="datetime1">
              <a:rPr lang="zh-TW" altLang="en-US" smtClean="0"/>
              <a:t>2024/1/7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6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1BE484C-7E1C-B948-9661-488561CD8654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l316194152/article/details/108563516" TargetMode="External"/><Relationship Id="rId3" Type="http://schemas.openxmlformats.org/officeDocument/2006/relationships/hyperlink" Target="https://blog.csdn.net/happyday_d/article/details/132757870?fbclid=IwAR3jjWJt7XOTDWwkq4F9oCzQ8T0DFbd1CkLJfbJ3pOxp0uXMZx6uVhDCyCw" TargetMode="External"/><Relationship Id="rId7" Type="http://schemas.openxmlformats.org/officeDocument/2006/relationships/hyperlink" Target="https://blog.csdn.net/l12345678/article/details/1745084" TargetMode="External"/><Relationship Id="rId2" Type="http://schemas.openxmlformats.org/officeDocument/2006/relationships/hyperlink" Target="https://github.com/ryankurte/microgui/blob/master/source/bmp.c?fbclid=IwAR21TL5jV9sNjbsAFk9gOAhROCWIT7uRNK76jROBYHmh3Mb7nuKhNPYc4e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review.stackexchange.com/questions/196084/read-and-write-bmp-file-in-c" TargetMode="External"/><Relationship Id="rId5" Type="http://schemas.openxmlformats.org/officeDocument/2006/relationships/hyperlink" Target="https://www.oocities.org/gamestudio/technique/dib/dib.html?fbclid=IwAR21TL5jV9sNjbsAFk9gOAhROCWIT7uRNK76jROBYHmh3Mb7nuKhNPYc4eI" TargetMode="External"/><Relationship Id="rId4" Type="http://schemas.openxmlformats.org/officeDocument/2006/relationships/hyperlink" Target="https://qftm.github.io/2019/09/19/information-hiding-and-detection-based-on-bmp-image/?fbclid=IwAR0RtMl7g5bNEvh7_V_6DTT5Q_cORxJIaiq9IScIS83jn-N3NwpyRCLjfi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3EAD2-CC01-3A5B-8F66-6912556DC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975" y="1371599"/>
            <a:ext cx="9915525" cy="2873830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6000" dirty="0"/>
              <a:t>土製</a:t>
            </a:r>
            <a:r>
              <a:rPr kumimoji="1" lang="en-US" altLang="zh-TW" sz="6000" dirty="0" err="1"/>
              <a:t>jPeG</a:t>
            </a:r>
            <a:r>
              <a:rPr kumimoji="1" lang="zh-TW" altLang="en-US" sz="6000" dirty="0"/>
              <a:t>圖片壓縮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25B011-9362-13B5-65C9-7E749A855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975" y="4528457"/>
            <a:ext cx="10203996" cy="957944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dirty="0"/>
              <a:t>姓名：張恆安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學號：</a:t>
            </a:r>
            <a:r>
              <a:rPr kumimoji="1" lang="en-US" altLang="zh-TW" dirty="0"/>
              <a:t>410986044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856539-2B50-E209-CFE4-272CA5A1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5578A-B44A-6A83-7084-7C1CD51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A72F506-26EF-F92F-52C1-D94DCBA76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742896"/>
              </p:ext>
            </p:extLst>
          </p:nvPr>
        </p:nvGraphicFramePr>
        <p:xfrm>
          <a:off x="1069848" y="484632"/>
          <a:ext cx="10058400" cy="568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BF970A3-F27D-4C98-1FA7-90A795608D07}"/>
              </a:ext>
            </a:extLst>
          </p:cNvPr>
          <p:cNvSpPr txBox="1"/>
          <p:nvPr/>
        </p:nvSpPr>
        <p:spPr>
          <a:xfrm>
            <a:off x="463677" y="919972"/>
            <a:ext cx="120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encoder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1B71D-070C-8893-5FB7-7D464FC9DE98}"/>
              </a:ext>
            </a:extLst>
          </p:cNvPr>
          <p:cNvSpPr txBox="1"/>
          <p:nvPr/>
        </p:nvSpPr>
        <p:spPr>
          <a:xfrm>
            <a:off x="571500" y="4086225"/>
            <a:ext cx="109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decoder</a:t>
            </a:r>
            <a:endParaRPr kumimoji="1"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0F8B011-6FA6-DB08-2C2F-BEF675A9AE2D}"/>
              </a:ext>
            </a:extLst>
          </p:cNvPr>
          <p:cNvCxnSpPr>
            <a:cxnSpLocks/>
          </p:cNvCxnSpPr>
          <p:nvPr/>
        </p:nvCxnSpPr>
        <p:spPr>
          <a:xfrm>
            <a:off x="0" y="252931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F7CAA0F-BC94-B880-B2A8-452F2192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210F2-125D-C7FA-FCAC-5246D2D0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14559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施工進度甘特圖回顧</a:t>
            </a:r>
            <a:endParaRPr kumimoji="1" lang="zh-TW" altLang="en-US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229FB3F-A2DD-7033-51AA-432C6522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內容版面配置區 7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37ACAC7E-6478-1020-92B9-360B81F21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499191"/>
            <a:ext cx="10222843" cy="4190409"/>
          </a:xfrm>
        </p:spPr>
      </p:pic>
    </p:spTree>
    <p:extLst>
      <p:ext uri="{BB962C8B-B14F-4D97-AF65-F5344CB8AC3E}">
        <p14:creationId xmlns:p14="http://schemas.microsoft.com/office/powerpoint/2010/main" val="34180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EF40C-3ED9-80C4-00D3-16792C1C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心得、感想、許願、以及建議</a:t>
            </a:r>
            <a:r>
              <a:rPr lang="en-US" altLang="zh-TW" sz="4800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  <a:endParaRPr kumimoji="1"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63992-2404-480E-9BA2-6A20FFB0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希望未來能把</a:t>
            </a:r>
            <a:r>
              <a:rPr kumimoji="1" lang="en-US" altLang="zh-TW" sz="2800" dirty="0"/>
              <a:t>final project</a:t>
            </a:r>
            <a:r>
              <a:rPr kumimoji="1" lang="zh-TW" altLang="en-US" sz="2800" dirty="0"/>
              <a:t>難度降低一些，把前面的</a:t>
            </a:r>
            <a:r>
              <a:rPr kumimoji="1" lang="en-US" altLang="zh-TW" sz="2800" dirty="0"/>
              <a:t>part</a:t>
            </a:r>
            <a:r>
              <a:rPr kumimoji="1" lang="zh-TW" altLang="en-US" sz="2800" dirty="0"/>
              <a:t>比分調高一些或是後面的</a:t>
            </a:r>
            <a:r>
              <a:rPr kumimoji="1" lang="en-US" altLang="zh-TW" sz="2800" dirty="0"/>
              <a:t>part</a:t>
            </a:r>
            <a:r>
              <a:rPr kumimoji="1" lang="zh-TW" altLang="en-US" sz="2800" dirty="0"/>
              <a:t>改用加分的形式。</a:t>
            </a:r>
            <a:endParaRPr kumimoji="1" lang="en-US" altLang="zh-TW" sz="2800" dirty="0"/>
          </a:p>
          <a:p>
            <a:r>
              <a:rPr kumimoji="1" lang="zh-TW" altLang="en-US" sz="2800" dirty="0"/>
              <a:t>希望能在課堂間實作一些小的</a:t>
            </a:r>
            <a:r>
              <a:rPr kumimoji="1" lang="en-US" altLang="zh-TW" sz="2800" dirty="0"/>
              <a:t>assignment</a:t>
            </a:r>
            <a:r>
              <a:rPr kumimoji="1" lang="zh-TW" altLang="en-US" sz="2800" dirty="0"/>
              <a:t>，類似鵬華老師上課的方式，不然有時候上課光是用聽的，實在是很抽象，回去作業又得重頭找資料，遇到</a:t>
            </a:r>
            <a:r>
              <a:rPr kumimoji="1" lang="en-US" altLang="zh-TW" sz="2800" dirty="0"/>
              <a:t>bug</a:t>
            </a:r>
            <a:r>
              <a:rPr kumimoji="1" lang="zh-TW" altLang="en-US" sz="2800" dirty="0"/>
              <a:t>時也不確定問題在哪，花費非常多的時間在</a:t>
            </a:r>
            <a:r>
              <a:rPr kumimoji="1" lang="en-US" altLang="zh-TW" sz="2800" dirty="0"/>
              <a:t>debug</a:t>
            </a:r>
            <a:r>
              <a:rPr kumimoji="1" lang="zh-TW" altLang="en-US" sz="2800" dirty="0"/>
              <a:t>上。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5E80CC-CD3E-4A24-541C-F2F0250E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5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A98F2-46CD-7817-4166-84BB03B9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參考文獻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5A11E6-619A-1C4D-8B65-4F3A6A14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17914"/>
            <a:ext cx="10058400" cy="4354286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>
                <a:hlinkClick r:id="rId2"/>
              </a:rPr>
              <a:t>https://github.com/ryankurte/microgui/blob/master/source/bmp.c?fbclid=IwAR21TL5jV9sNjbsAFk9gOAhROCWIT7uRNK76jROBYHmh3Mb7nuKhNPYc4eI</a:t>
            </a:r>
            <a:endParaRPr kumimoji="1" lang="en-US" altLang="zh-TW" dirty="0"/>
          </a:p>
          <a:p>
            <a:r>
              <a:rPr kumimoji="1" lang="en-US" altLang="zh-TW" dirty="0">
                <a:hlinkClick r:id="rId3"/>
              </a:rPr>
              <a:t>https://blog.csdn.net/happyday_d/article/details/132757870?fbclid=IwAR3jjWJt7XOTDWwkq4F9oCzQ8T0DFbd1CkLJfbJ3pOxp0uXMZx6uVhDCyCw</a:t>
            </a:r>
            <a:endParaRPr kumimoji="1" lang="en-US" altLang="zh-TW" dirty="0"/>
          </a:p>
          <a:p>
            <a:r>
              <a:rPr kumimoji="1" lang="en-US" altLang="zh-TW" dirty="0">
                <a:hlinkClick r:id="rId4"/>
              </a:rPr>
              <a:t>https://qftm.github.io/2019/09/19/information-hiding-and-detection-based-on-bmp-image/?fbclid=IwAR0RtMl7g5bNEvh7_V_6DTT5Q_cORxJIaiq9IScIS83jn-N3NwpyRCLjfiI</a:t>
            </a:r>
            <a:endParaRPr kumimoji="1" lang="en-US" altLang="zh-TW" dirty="0"/>
          </a:p>
          <a:p>
            <a:r>
              <a:rPr kumimoji="1" lang="en-US" altLang="zh-TW" dirty="0">
                <a:hlinkClick r:id="rId5"/>
              </a:rPr>
              <a:t>https://www.oocities.org/gamestudio/technique/dib/dib.html?fbclid=IwAR21TL5jV9sNjbsAFk9gOAhROCWIT7uRNK76jROBYHmh3Mb7nuKhNPYc4eI</a:t>
            </a:r>
            <a:endParaRPr kumimoji="1" lang="en-US" altLang="zh-TW" dirty="0"/>
          </a:p>
          <a:p>
            <a:r>
              <a:rPr kumimoji="1" lang="en-US" altLang="zh-TW" dirty="0">
                <a:hlinkClick r:id="rId6"/>
              </a:rPr>
              <a:t>https://codereview.stackexchange.com/questions/196084/read-and-write-bmp-file-in-c</a:t>
            </a:r>
            <a:endParaRPr kumimoji="1" lang="en-US" altLang="zh-TW" dirty="0"/>
          </a:p>
          <a:p>
            <a:r>
              <a:rPr kumimoji="1" lang="en-US" altLang="zh-TW" dirty="0">
                <a:hlinkClick r:id="rId7"/>
              </a:rPr>
              <a:t>https://blog.csdn.net/l12345678/article/details/1745084</a:t>
            </a:r>
            <a:endParaRPr kumimoji="1" lang="en-US" altLang="zh-TW" dirty="0"/>
          </a:p>
          <a:p>
            <a:r>
              <a:rPr kumimoji="1" lang="en-US" altLang="zh-TW" dirty="0">
                <a:hlinkClick r:id="rId8"/>
              </a:rPr>
              <a:t>https://blog.csdn.net/l316194152/article/details/108563516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88B031-8CD5-5DD8-46C7-2843B383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01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{C939EB46-7FD6-1645-B288-58C8DA708CC4}tf10001070</Template>
  <TotalTime>388</TotalTime>
  <Words>315</Words>
  <Application>Microsoft Macintosh PowerPoint</Application>
  <PresentationFormat>寬螢幕</PresentationFormat>
  <Paragraphs>33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-apple-system</vt:lpstr>
      <vt:lpstr>Microsoft JhengHei</vt:lpstr>
      <vt:lpstr>Calibri</vt:lpstr>
      <vt:lpstr>Rockwell</vt:lpstr>
      <vt:lpstr>Rockwell Condensed</vt:lpstr>
      <vt:lpstr>Rockwell Extra Bold</vt:lpstr>
      <vt:lpstr>Wingdings</vt:lpstr>
      <vt:lpstr>木刻字型</vt:lpstr>
      <vt:lpstr>土製jPeG圖片壓縮</vt:lpstr>
      <vt:lpstr>PowerPoint 簡報</vt:lpstr>
      <vt:lpstr>施工進度甘特圖回顧</vt:lpstr>
      <vt:lpstr>心得、感想、許願、以及建議: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土製jePG</dc:title>
  <dc:creator>A9340</dc:creator>
  <cp:lastModifiedBy>A9340</cp:lastModifiedBy>
  <cp:revision>5</cp:revision>
  <dcterms:created xsi:type="dcterms:W3CDTF">2024-01-07T05:59:43Z</dcterms:created>
  <dcterms:modified xsi:type="dcterms:W3CDTF">2024-01-07T15:07:27Z</dcterms:modified>
</cp:coreProperties>
</file>