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1"/>
  </p:sldMasterIdLst>
  <p:notesMasterIdLst>
    <p:notesMasterId r:id="rId15"/>
  </p:notesMasterIdLst>
  <p:sldIdLst>
    <p:sldId id="260" r:id="rId2"/>
    <p:sldId id="261" r:id="rId3"/>
    <p:sldId id="257" r:id="rId4"/>
    <p:sldId id="264" r:id="rId5"/>
    <p:sldId id="262" r:id="rId6"/>
    <p:sldId id="279" r:id="rId7"/>
    <p:sldId id="275" r:id="rId8"/>
    <p:sldId id="269" r:id="rId9"/>
    <p:sldId id="277" r:id="rId10"/>
    <p:sldId id="273" r:id="rId11"/>
    <p:sldId id="266" r:id="rId12"/>
    <p:sldId id="27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AF6B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7B6F-3C60-46CB-BDD9-6816BC0A42FB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8D46E-2F34-45D8-B426-D374F97DD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852" y="1068945"/>
            <a:ext cx="11222386" cy="3066825"/>
          </a:xfrm>
        </p:spPr>
        <p:txBody>
          <a:bodyPr anchor="ctr"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NAME</a:t>
            </a:r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4000" i="1" dirty="0"/>
              <a:t>  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Manan</a:t>
            </a:r>
            <a:r>
              <a:rPr lang="en-US" sz="4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Patel</a:t>
            </a:r>
            <a:br>
              <a:rPr lang="en-US" sz="4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Seat </a:t>
            </a: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NO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 smtClean="0">
                <a:solidFill>
                  <a:srgbClr val="FFFFFF"/>
                </a:solidFill>
              </a:rPr>
              <a:t>1421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2437" y="4605069"/>
            <a:ext cx="12344437" cy="17681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 Black" panose="020B0A04020102020204" pitchFamily="34" charset="0"/>
              </a:rPr>
              <a:t>R.K. DESAI ACHCHHARIWALA COLLEGE OF COMPUTER &amp; APPLIED SCIENCES, VAPI </a:t>
            </a:r>
          </a:p>
        </p:txBody>
      </p:sp>
    </p:spTree>
    <p:extLst>
      <p:ext uri="{BB962C8B-B14F-4D97-AF65-F5344CB8AC3E}">
        <p14:creationId xmlns:p14="http://schemas.microsoft.com/office/powerpoint/2010/main" val="1943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6A0615-005C-9FAD-24DE-6A398335AAE3}"/>
              </a:ext>
            </a:extLst>
          </p:cNvPr>
          <p:cNvSpPr txBox="1"/>
          <p:nvPr/>
        </p:nvSpPr>
        <p:spPr>
          <a:xfrm>
            <a:off x="728171" y="648680"/>
            <a:ext cx="5737944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Project</a:t>
            </a:r>
            <a:r>
              <a:rPr lang="en-US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Limits</a:t>
            </a:r>
            <a:endParaRPr lang="en-IN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7DD495-1DEB-F089-1788-8DE1E6FD8760}"/>
              </a:ext>
            </a:extLst>
          </p:cNvPr>
          <p:cNvSpPr txBox="1"/>
          <p:nvPr/>
        </p:nvSpPr>
        <p:spPr>
          <a:xfrm>
            <a:off x="1643465" y="1522324"/>
            <a:ext cx="92020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In Feature add more features.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Build More User Friendly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Game in add More Dice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7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F81816F-4343-BDA0-B74D-8B01414AC1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51138" y="1946275"/>
            <a:ext cx="9440862" cy="23098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YouTube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Google</a:t>
            </a:r>
          </a:p>
          <a:p>
            <a:pPr algn="l">
              <a:lnSpc>
                <a:spcPct val="150000"/>
              </a:lnSpc>
              <a:buNone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6A0615-005C-9FAD-24DE-6A398335AAE3}"/>
              </a:ext>
            </a:extLst>
          </p:cNvPr>
          <p:cNvSpPr txBox="1"/>
          <p:nvPr/>
        </p:nvSpPr>
        <p:spPr>
          <a:xfrm>
            <a:off x="728171" y="648680"/>
            <a:ext cx="5737944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REFERENCE</a:t>
            </a:r>
            <a:endParaRPr lang="en-IN" sz="36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87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p\Downloads\qrcode_henilcodes.github.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42" y="2356832"/>
            <a:ext cx="3485747" cy="34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A0615-005C-9FAD-24DE-6A398335AAE3}"/>
              </a:ext>
            </a:extLst>
          </p:cNvPr>
          <p:cNvSpPr txBox="1"/>
          <p:nvPr/>
        </p:nvSpPr>
        <p:spPr>
          <a:xfrm>
            <a:off x="1887269" y="589022"/>
            <a:ext cx="359913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solidFill>
                  <a:srgbClr val="FFFF00"/>
                </a:solidFill>
              </a:rPr>
              <a:t>Live Preview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7137" y="1983346"/>
            <a:ext cx="7294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atin typeface="Arial Black" pitchFamily="34" charset="0"/>
              </a:rPr>
              <a:t>Thank You</a:t>
            </a:r>
            <a:endParaRPr lang="en-IN" sz="9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6CF9E-50C4-2374-75E2-D2D31596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932"/>
            <a:ext cx="10058400" cy="702305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</a:rPr>
              <a:t>INDEX	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F0583BE2-63D5-F568-CE0F-77288CA06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428189"/>
              </p:ext>
            </p:extLst>
          </p:nvPr>
        </p:nvGraphicFramePr>
        <p:xfrm>
          <a:off x="1066804" y="984738"/>
          <a:ext cx="10132503" cy="55321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4628">
                  <a:extLst>
                    <a:ext uri="{9D8B030D-6E8A-4147-A177-3AD203B41FA5}">
                      <a16:colId xmlns:a16="http://schemas.microsoft.com/office/drawing/2014/main" xmlns="" val="2629609358"/>
                    </a:ext>
                  </a:extLst>
                </a:gridCol>
                <a:gridCol w="7508327">
                  <a:extLst>
                    <a:ext uri="{9D8B030D-6E8A-4147-A177-3AD203B41FA5}">
                      <a16:colId xmlns:a16="http://schemas.microsoft.com/office/drawing/2014/main" xmlns="" val="317099041"/>
                    </a:ext>
                  </a:extLst>
                </a:gridCol>
                <a:gridCol w="1679548">
                  <a:extLst>
                    <a:ext uri="{9D8B030D-6E8A-4147-A177-3AD203B41FA5}">
                      <a16:colId xmlns:a16="http://schemas.microsoft.com/office/drawing/2014/main" xmlns="" val="2218298989"/>
                    </a:ext>
                  </a:extLst>
                </a:gridCol>
              </a:tblGrid>
              <a:tr h="473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Sr No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/>
                        <a:t>Topics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Slide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6090509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/>
                        <a:t>Project Title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293567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/>
                        <a:t>Introduction , Site Purpose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4 - 5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552006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Development Use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092288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/>
                        <a:t>Objective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8031913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/>
                        <a:t>Flow Chart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4655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/>
                        <a:t>Data Flow </a:t>
                      </a:r>
                      <a:r>
                        <a:rPr lang="en-US"/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9 - 11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37902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/>
                        <a:t>Project Limits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13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64274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References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14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1621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Live Preview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15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475051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/>
                        <a:t>Thank You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027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562" y="1518456"/>
            <a:ext cx="7711596" cy="1270633"/>
          </a:xfrm>
        </p:spPr>
        <p:txBody>
          <a:bodyPr>
            <a:normAutofit/>
          </a:bodyPr>
          <a:lstStyle/>
          <a:p>
            <a:pPr algn="l"/>
            <a:r>
              <a:rPr lang="en-US" sz="8000" smtClean="0">
                <a:solidFill>
                  <a:srgbClr val="FFFF00"/>
                </a:solidFill>
                <a:latin typeface="Arial Black" panose="020B0A04020102020204" pitchFamily="34" charset="0"/>
              </a:rPr>
              <a:t>DICE ROLL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4D08EA-6C6D-EE33-D50D-5C19EE130B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36550"/>
            <a:ext cx="5409127" cy="790575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FFFF00"/>
                </a:solidFill>
              </a:rPr>
              <a:t>INTRODUCTION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9555" y="2021983"/>
            <a:ext cx="9556123" cy="225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	A </a:t>
            </a:r>
            <a:r>
              <a:rPr lang="en-US" sz="2400" dirty="0"/>
              <a:t>traditional die is a cube with each of its six faces marked with a different number of dots (pips) from one to six. When thrown or rolled, the die comes to rest showing a random integer from one to six on its upper surface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63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78A38-4771-F5B0-D4D3-F02001E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73" y="588152"/>
            <a:ext cx="6273311" cy="97045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USE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D17181-83F5-0D9C-19D7-83FB3350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792" y="1867437"/>
            <a:ext cx="8580241" cy="3642410"/>
          </a:xfrm>
        </p:spPr>
        <p:txBody>
          <a:bodyPr>
            <a:normAutofit fontScale="92500"/>
          </a:bodyPr>
          <a:lstStyle/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Front-end</a:t>
            </a:r>
            <a:r>
              <a:rPr lang="en-US" sz="3600" dirty="0"/>
              <a:t>    :      </a:t>
            </a:r>
            <a:r>
              <a:rPr lang="en-US" sz="3600" dirty="0">
                <a:latin typeface="Latha" panose="020B0604020202020204" pitchFamily="34" charset="0"/>
                <a:cs typeface="Latha" panose="020B0604020202020204" pitchFamily="34" charset="0"/>
              </a:rPr>
              <a:t>HTML , CSS 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Back-end</a:t>
            </a:r>
            <a:r>
              <a:rPr lang="en-US" sz="3600" dirty="0"/>
              <a:t>    :      </a:t>
            </a:r>
            <a:r>
              <a:rPr lang="en-US" sz="3600" dirty="0" smtClean="0"/>
              <a:t>JAVASCRIPT</a:t>
            </a:r>
            <a:endParaRPr lang="en-US" sz="3600" dirty="0"/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Editor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/>
              <a:t>            :     Visual Studio </a:t>
            </a:r>
            <a:r>
              <a:rPr lang="en-US" sz="3600" dirty="0" smtClean="0"/>
              <a:t>Code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557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B2FA46E-72C5-19AC-D157-9FE2F271C9EF}"/>
              </a:ext>
            </a:extLst>
          </p:cNvPr>
          <p:cNvSpPr txBox="1">
            <a:spLocks/>
          </p:cNvSpPr>
          <p:nvPr/>
        </p:nvSpPr>
        <p:spPr>
          <a:xfrm>
            <a:off x="0" y="311150"/>
            <a:ext cx="4843463" cy="8477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PURPOSE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9555" y="1906073"/>
            <a:ext cx="7960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 gamble or take a chance on something or someone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243D2336-19B5-640C-8A71-BBF9F9330C8E}"/>
              </a:ext>
            </a:extLst>
          </p:cNvPr>
          <p:cNvSpPr/>
          <p:nvPr/>
        </p:nvSpPr>
        <p:spPr>
          <a:xfrm>
            <a:off x="5733073" y="348127"/>
            <a:ext cx="1741715" cy="46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Start</a:t>
            </a:r>
            <a:endParaRPr lang="en-IN" sz="2800" b="1" dirty="0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B9A741E3-9E20-E75D-4124-69EF98539C3A}"/>
              </a:ext>
            </a:extLst>
          </p:cNvPr>
          <p:cNvSpPr txBox="1"/>
          <p:nvPr/>
        </p:nvSpPr>
        <p:spPr>
          <a:xfrm>
            <a:off x="937065" y="287969"/>
            <a:ext cx="422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IN" sz="32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xmlns:lc="http://schemas.openxmlformats.org/drawingml/2006/lockedCanvas" id="{DA3DC174-22B5-64FF-BC9B-087B250BD81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603932" y="812578"/>
            <a:ext cx="18559" cy="34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516FF139-7871-7A09-854C-0AE366768545}"/>
              </a:ext>
            </a:extLst>
          </p:cNvPr>
          <p:cNvSpPr/>
          <p:nvPr/>
        </p:nvSpPr>
        <p:spPr>
          <a:xfrm>
            <a:off x="4982445" y="1156415"/>
            <a:ext cx="3280095" cy="675848"/>
          </a:xfrm>
          <a:prstGeom prst="parallelogram">
            <a:avLst>
              <a:gd name="adj" fmla="val 461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 Roll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3BCD1723-58F4-46DC-9405-AE67779A56CD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6603932" y="1832263"/>
            <a:ext cx="18559" cy="45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xmlns="" xmlns:lc="http://schemas.openxmlformats.org/drawingml/2006/lockedCanvas" id="{54FC5C08-0A14-F6E4-53FA-E55FD34247C1}"/>
              </a:ext>
            </a:extLst>
          </p:cNvPr>
          <p:cNvSpPr/>
          <p:nvPr/>
        </p:nvSpPr>
        <p:spPr>
          <a:xfrm>
            <a:off x="5500583" y="2285287"/>
            <a:ext cx="2206696" cy="106875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Generate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C5F3736-087F-2B2D-3504-E2A760CE278C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6603931" y="3354036"/>
            <a:ext cx="0" cy="7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xmlns:lc="http://schemas.openxmlformats.org/drawingml/2006/lockedCanvas" id="{C047AB55-2190-4682-98A2-F25419BDF5FF}"/>
              </a:ext>
            </a:extLst>
          </p:cNvPr>
          <p:cNvSpPr/>
          <p:nvPr/>
        </p:nvSpPr>
        <p:spPr>
          <a:xfrm>
            <a:off x="5809389" y="4071578"/>
            <a:ext cx="1589083" cy="4228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Get Number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8E769B-948F-3D76-669D-1C047AF98DB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6603931" y="4494375"/>
            <a:ext cx="4044" cy="609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xmlns:lc="http://schemas.openxmlformats.org/drawingml/2006/lockedCanvas" id="{1D2916D7-343E-BC2D-16E9-D2797CDF8748}"/>
              </a:ext>
            </a:extLst>
          </p:cNvPr>
          <p:cNvSpPr/>
          <p:nvPr/>
        </p:nvSpPr>
        <p:spPr>
          <a:xfrm>
            <a:off x="5763103" y="5103399"/>
            <a:ext cx="1689748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Game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2E0135C-CC1A-2F49-A024-6127082CDB8F}"/>
              </a:ext>
            </a:extLst>
          </p:cNvPr>
          <p:cNvSpPr txBox="1"/>
          <p:nvPr/>
        </p:nvSpPr>
        <p:spPr>
          <a:xfrm>
            <a:off x="1571025" y="551868"/>
            <a:ext cx="52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Diagram</a:t>
            </a:r>
            <a:endParaRPr lang="en-IN" sz="28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B8AF37A5-3BF8-02B1-325C-7C117161B6D7}"/>
              </a:ext>
            </a:extLst>
          </p:cNvPr>
          <p:cNvSpPr/>
          <p:nvPr/>
        </p:nvSpPr>
        <p:spPr>
          <a:xfrm>
            <a:off x="6540849" y="3656633"/>
            <a:ext cx="3736091" cy="21808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Dice Roll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1D281122-A6AD-A443-9D74-F80D82C4FC5C}"/>
              </a:ext>
            </a:extLst>
          </p:cNvPr>
          <p:cNvSpPr txBox="1"/>
          <p:nvPr/>
        </p:nvSpPr>
        <p:spPr>
          <a:xfrm>
            <a:off x="3303781" y="2107893"/>
            <a:ext cx="503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Arial Black" panose="020B0A04020102020204" pitchFamily="34" charset="0"/>
              </a:rPr>
              <a:t>Zero Level / Context Level</a:t>
            </a:r>
            <a:endParaRPr lang="en-IN" sz="2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5F6F4DA-7D4B-A9FD-6D10-415007F65C04}"/>
              </a:ext>
            </a:extLst>
          </p:cNvPr>
          <p:cNvCxnSpPr>
            <a:cxnSpLocks/>
          </p:cNvCxnSpPr>
          <p:nvPr/>
        </p:nvCxnSpPr>
        <p:spPr>
          <a:xfrm>
            <a:off x="3648609" y="4873776"/>
            <a:ext cx="286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E66B47-391C-580B-4800-E17329295CB1}"/>
              </a:ext>
            </a:extLst>
          </p:cNvPr>
          <p:cNvCxnSpPr>
            <a:cxnSpLocks/>
          </p:cNvCxnSpPr>
          <p:nvPr/>
        </p:nvCxnSpPr>
        <p:spPr>
          <a:xfrm>
            <a:off x="3648607" y="3656639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E93D722A-313F-3327-8F98-5ACE631A56BA}"/>
              </a:ext>
            </a:extLst>
          </p:cNvPr>
          <p:cNvSpPr/>
          <p:nvPr/>
        </p:nvSpPr>
        <p:spPr>
          <a:xfrm>
            <a:off x="2613185" y="3199801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User</a:t>
            </a:r>
            <a:endParaRPr lang="en-IN" sz="2000" b="1" dirty="0">
              <a:solidFill>
                <a:srgbClr val="7030A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46690B9F-D334-1E20-FCCF-16FB6BBD00FE}"/>
              </a:ext>
            </a:extLst>
          </p:cNvPr>
          <p:cNvCxnSpPr>
            <a:cxnSpLocks/>
          </p:cNvCxnSpPr>
          <p:nvPr/>
        </p:nvCxnSpPr>
        <p:spPr>
          <a:xfrm flipV="1">
            <a:off x="3816695" y="3656633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845A29E0-0BC8-9203-8ED2-BFD22197063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815583" y="4708554"/>
            <a:ext cx="2725271" cy="38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1">
            <a:extLst>
              <a:ext uri="{FF2B5EF4-FFF2-40B4-BE49-F238E27FC236}">
                <a16:creationId xmlns:a16="http://schemas.microsoft.com/office/drawing/2014/main" xmlns="" xmlns:lc="http://schemas.openxmlformats.org/drawingml/2006/lockedCanvas" id="{299280C2-33C6-0C15-A342-BB8BCAB06CB7}"/>
              </a:ext>
            </a:extLst>
          </p:cNvPr>
          <p:cNvSpPr txBox="1"/>
          <p:nvPr/>
        </p:nvSpPr>
        <p:spPr>
          <a:xfrm>
            <a:off x="3925584" y="4976344"/>
            <a:ext cx="28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Request to System</a:t>
            </a:r>
            <a:endParaRPr lang="en-IN" dirty="0"/>
          </a:p>
        </p:txBody>
      </p:sp>
      <p:sp>
        <p:nvSpPr>
          <p:cNvPr id="21" name="TextBox 52">
            <a:extLst>
              <a:ext uri="{FF2B5EF4-FFF2-40B4-BE49-F238E27FC236}">
                <a16:creationId xmlns:a16="http://schemas.microsoft.com/office/drawing/2014/main" xmlns="" xmlns:lc="http://schemas.openxmlformats.org/drawingml/2006/lockedCanvas" id="{49221318-FEED-6079-ED51-16BA80186E0B}"/>
              </a:ext>
            </a:extLst>
          </p:cNvPr>
          <p:cNvSpPr txBox="1"/>
          <p:nvPr/>
        </p:nvSpPr>
        <p:spPr>
          <a:xfrm>
            <a:off x="3854975" y="4257278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Give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F8FD29EA-FF5C-3142-3320-6EB924E440C4}"/>
              </a:ext>
            </a:extLst>
          </p:cNvPr>
          <p:cNvSpPr/>
          <p:nvPr/>
        </p:nvSpPr>
        <p:spPr>
          <a:xfrm>
            <a:off x="5671585" y="829113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start</a:t>
            </a:r>
            <a:endParaRPr lang="en-US" sz="7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F1A9D687-B207-C6A0-0765-52C633D6A41E}"/>
              </a:ext>
            </a:extLst>
          </p:cNvPr>
          <p:cNvSpPr/>
          <p:nvPr/>
        </p:nvSpPr>
        <p:spPr>
          <a:xfrm>
            <a:off x="1065964" y="1861721"/>
            <a:ext cx="2164977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6243E67-3DAF-7192-2809-7CE553E0316F}"/>
              </a:ext>
            </a:extLst>
          </p:cNvPr>
          <p:cNvCxnSpPr>
            <a:cxnSpLocks/>
          </p:cNvCxnSpPr>
          <p:nvPr/>
        </p:nvCxnSpPr>
        <p:spPr>
          <a:xfrm>
            <a:off x="2094663" y="1265171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480D0C5B-4CF1-1297-B0C6-98A5F38B31D9}"/>
              </a:ext>
            </a:extLst>
          </p:cNvPr>
          <p:cNvCxnSpPr/>
          <p:nvPr/>
        </p:nvCxnSpPr>
        <p:spPr>
          <a:xfrm>
            <a:off x="2094663" y="1265171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6579DF-828C-99ED-6139-9384A15A3533}"/>
              </a:ext>
            </a:extLst>
          </p:cNvPr>
          <p:cNvCxnSpPr>
            <a:cxnSpLocks/>
          </p:cNvCxnSpPr>
          <p:nvPr/>
        </p:nvCxnSpPr>
        <p:spPr>
          <a:xfrm>
            <a:off x="2282920" y="1425891"/>
            <a:ext cx="3388661" cy="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49C763FA-ABC3-0E71-2296-008CD854E2C5}"/>
              </a:ext>
            </a:extLst>
          </p:cNvPr>
          <p:cNvCxnSpPr>
            <a:cxnSpLocks/>
          </p:cNvCxnSpPr>
          <p:nvPr/>
        </p:nvCxnSpPr>
        <p:spPr>
          <a:xfrm>
            <a:off x="2282920" y="1440165"/>
            <a:ext cx="0" cy="42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>
            <a:extLst>
              <a:ext uri="{FF2B5EF4-FFF2-40B4-BE49-F238E27FC236}">
                <a16:creationId xmlns:a16="http://schemas.microsoft.com/office/drawing/2014/main" xmlns="" xmlns:lc="http://schemas.openxmlformats.org/drawingml/2006/lockedCanvas" id="{1CFBE51B-6FA3-22A7-C0A5-B7029508CE6F}"/>
              </a:ext>
            </a:extLst>
          </p:cNvPr>
          <p:cNvSpPr txBox="1"/>
          <p:nvPr/>
        </p:nvSpPr>
        <p:spPr>
          <a:xfrm>
            <a:off x="3037276" y="1492651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user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xmlns="" xmlns:lc="http://schemas.openxmlformats.org/drawingml/2006/lockedCanvas" id="{5B60DAF6-C7E3-5E68-BFED-2C5FBD83D72A}"/>
              </a:ext>
            </a:extLst>
          </p:cNvPr>
          <p:cNvSpPr txBox="1"/>
          <p:nvPr/>
        </p:nvSpPr>
        <p:spPr>
          <a:xfrm>
            <a:off x="2171997" y="89354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E13A62C8-B718-4AFB-6DC9-66A21546DDC8}"/>
              </a:ext>
            </a:extLst>
          </p:cNvPr>
          <p:cNvSpPr/>
          <p:nvPr/>
        </p:nvSpPr>
        <p:spPr>
          <a:xfrm>
            <a:off x="5605813" y="2090138"/>
            <a:ext cx="1863933" cy="14533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en-US" sz="1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Dice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6D04067-8A2A-18C7-00B6-0BE9AE062EC2}"/>
              </a:ext>
            </a:extLst>
          </p:cNvPr>
          <p:cNvCxnSpPr>
            <a:cxnSpLocks/>
          </p:cNvCxnSpPr>
          <p:nvPr/>
        </p:nvCxnSpPr>
        <p:spPr>
          <a:xfrm>
            <a:off x="2928865" y="2929610"/>
            <a:ext cx="2768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996CDB5A-5C4E-F89D-E5C5-2CC82D61D2E2}"/>
              </a:ext>
            </a:extLst>
          </p:cNvPr>
          <p:cNvCxnSpPr>
            <a:cxnSpLocks/>
          </p:cNvCxnSpPr>
          <p:nvPr/>
        </p:nvCxnSpPr>
        <p:spPr>
          <a:xfrm flipV="1">
            <a:off x="2928863" y="2339304"/>
            <a:ext cx="0" cy="5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4A4436-E08E-6976-6436-B0C142A400F1}"/>
              </a:ext>
            </a:extLst>
          </p:cNvPr>
          <p:cNvCxnSpPr>
            <a:cxnSpLocks/>
          </p:cNvCxnSpPr>
          <p:nvPr/>
        </p:nvCxnSpPr>
        <p:spPr>
          <a:xfrm>
            <a:off x="2760447" y="3090237"/>
            <a:ext cx="2937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14057BF8-BDB8-FACE-7B2F-E62B066674AA}"/>
              </a:ext>
            </a:extLst>
          </p:cNvPr>
          <p:cNvCxnSpPr>
            <a:cxnSpLocks/>
          </p:cNvCxnSpPr>
          <p:nvPr/>
        </p:nvCxnSpPr>
        <p:spPr>
          <a:xfrm>
            <a:off x="2760445" y="2318553"/>
            <a:ext cx="0" cy="77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5">
            <a:extLst>
              <a:ext uri="{FF2B5EF4-FFF2-40B4-BE49-F238E27FC236}">
                <a16:creationId xmlns:a16="http://schemas.microsoft.com/office/drawing/2014/main" xmlns="" xmlns:lc="http://schemas.openxmlformats.org/drawingml/2006/lockedCanvas" id="{6FA99F63-B211-DFA2-2C65-E04A2D6457A7}"/>
              </a:ext>
            </a:extLst>
          </p:cNvPr>
          <p:cNvSpPr txBox="1"/>
          <p:nvPr/>
        </p:nvSpPr>
        <p:spPr>
          <a:xfrm>
            <a:off x="3740055" y="256027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xmlns="" xmlns:lc="http://schemas.openxmlformats.org/drawingml/2006/lockedCanvas" id="{8FB0BADA-BEEA-9B07-FDD1-E1B3BE2D3424}"/>
              </a:ext>
            </a:extLst>
          </p:cNvPr>
          <p:cNvSpPr txBox="1"/>
          <p:nvPr/>
        </p:nvSpPr>
        <p:spPr>
          <a:xfrm>
            <a:off x="2639494" y="314055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Roll Dice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xmlns:lc="http://schemas.openxmlformats.org/drawingml/2006/lockedCanvas" id="{FF4706BC-B7E0-E1D8-B493-ABC3E2DA6B0F}"/>
              </a:ext>
            </a:extLst>
          </p:cNvPr>
          <p:cNvSpPr/>
          <p:nvPr/>
        </p:nvSpPr>
        <p:spPr>
          <a:xfrm>
            <a:off x="5670209" y="3808004"/>
            <a:ext cx="1992721" cy="1395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  <a:endParaRPr lang="en-US" sz="11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Generate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85C1BF83-0990-34D9-FBBA-B72A11FF3DE8}"/>
              </a:ext>
            </a:extLst>
          </p:cNvPr>
          <p:cNvCxnSpPr>
            <a:cxnSpLocks/>
          </p:cNvCxnSpPr>
          <p:nvPr/>
        </p:nvCxnSpPr>
        <p:spPr>
          <a:xfrm>
            <a:off x="2282923" y="4312352"/>
            <a:ext cx="3386671" cy="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E70B7968-3E06-0266-6584-14C81F81232E}"/>
              </a:ext>
            </a:extLst>
          </p:cNvPr>
          <p:cNvCxnSpPr>
            <a:cxnSpLocks/>
          </p:cNvCxnSpPr>
          <p:nvPr/>
        </p:nvCxnSpPr>
        <p:spPr>
          <a:xfrm flipV="1">
            <a:off x="2282920" y="2318553"/>
            <a:ext cx="0" cy="19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xmlns:lc="http://schemas.openxmlformats.org/drawingml/2006/lockedCanvas" id="{883ADFA8-A626-F854-27C9-A543AD4E23BC}"/>
              </a:ext>
            </a:extLst>
          </p:cNvPr>
          <p:cNvCxnSpPr>
            <a:cxnSpLocks/>
          </p:cNvCxnSpPr>
          <p:nvPr/>
        </p:nvCxnSpPr>
        <p:spPr>
          <a:xfrm flipV="1">
            <a:off x="2148451" y="4481577"/>
            <a:ext cx="3521143" cy="25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C230182C-F4BD-9C10-4446-E8F88B5C3FBE}"/>
              </a:ext>
            </a:extLst>
          </p:cNvPr>
          <p:cNvCxnSpPr>
            <a:cxnSpLocks/>
          </p:cNvCxnSpPr>
          <p:nvPr/>
        </p:nvCxnSpPr>
        <p:spPr>
          <a:xfrm>
            <a:off x="2124247" y="2293403"/>
            <a:ext cx="13464" cy="221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3">
            <a:extLst>
              <a:ext uri="{FF2B5EF4-FFF2-40B4-BE49-F238E27FC236}">
                <a16:creationId xmlns:a16="http://schemas.microsoft.com/office/drawing/2014/main" xmlns="" xmlns:lc="http://schemas.openxmlformats.org/drawingml/2006/lockedCanvas" id="{434F03A9-44F7-5250-371B-513A7BDCA8C3}"/>
              </a:ext>
            </a:extLst>
          </p:cNvPr>
          <p:cNvSpPr txBox="1"/>
          <p:nvPr/>
        </p:nvSpPr>
        <p:spPr>
          <a:xfrm>
            <a:off x="2314299" y="39242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84">
            <a:extLst>
              <a:ext uri="{FF2B5EF4-FFF2-40B4-BE49-F238E27FC236}">
                <a16:creationId xmlns:a16="http://schemas.microsoft.com/office/drawing/2014/main" xmlns="" xmlns:lc="http://schemas.openxmlformats.org/drawingml/2006/lockedCanvas" id="{7E080E83-C849-A053-4816-4783752A6452}"/>
              </a:ext>
            </a:extLst>
          </p:cNvPr>
          <p:cNvSpPr txBox="1"/>
          <p:nvPr/>
        </p:nvSpPr>
        <p:spPr>
          <a:xfrm>
            <a:off x="3230937" y="466078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Number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14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4A736B8-7286-323D-B7BF-29560D88E1C3}"/>
              </a:ext>
            </a:extLst>
          </p:cNvPr>
          <p:cNvSpPr txBox="1"/>
          <p:nvPr/>
        </p:nvSpPr>
        <p:spPr>
          <a:xfrm flipH="1">
            <a:off x="391363" y="338447"/>
            <a:ext cx="388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Arial Black" panose="020B0A04020102020204" pitchFamily="34" charset="0"/>
              </a:rPr>
              <a:t>1</a:t>
            </a:r>
            <a:r>
              <a:rPr lang="en-US" sz="2400" b="1" baseline="30000" dirty="0">
                <a:solidFill>
                  <a:srgbClr val="FFFF00"/>
                </a:solidFill>
                <a:latin typeface="Arial Black" panose="020B0A04020102020204" pitchFamily="34" charset="0"/>
              </a:rPr>
              <a:t>st  </a:t>
            </a:r>
            <a:r>
              <a:rPr lang="en-US" sz="2400" b="1" dirty="0">
                <a:solidFill>
                  <a:srgbClr val="FFFF00"/>
                </a:solidFill>
                <a:latin typeface="Arial Black" panose="020B0A04020102020204" pitchFamily="34" charset="0"/>
              </a:rPr>
              <a:t>Level of DFD</a:t>
            </a:r>
            <a:endParaRPr lang="en-IN" sz="2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1154</TotalTime>
  <Words>180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NAME       :-    Manan Patel Seat NO   :-    1421</vt:lpstr>
      <vt:lpstr>INDEX </vt:lpstr>
      <vt:lpstr>DICE ROLL</vt:lpstr>
      <vt:lpstr>INTRODUCTION</vt:lpstr>
      <vt:lpstr>DEVELOPMENT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:- Henil Vinodbhai Prajapati  Seat NO :-  1427</dc:title>
  <dc:creator>rkdadmin</dc:creator>
  <cp:lastModifiedBy>Hp</cp:lastModifiedBy>
  <cp:revision>161</cp:revision>
  <dcterms:created xsi:type="dcterms:W3CDTF">2022-11-11T04:47:27Z</dcterms:created>
  <dcterms:modified xsi:type="dcterms:W3CDTF">2022-11-13T15:59:07Z</dcterms:modified>
</cp:coreProperties>
</file>